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ec11d63d76947c2" /><Relationship Type="http://schemas.openxmlformats.org/officeDocument/2006/relationships/extended-properties" Target="/docProps/app.xml" Id="R779c702693b84f0a" /><Relationship Type="http://schemas.openxmlformats.org/officeDocument/2006/relationships/officeDocument" Target="/ppt/presentation.xml" Id="R17d920874fe1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8259df99d4407b"/>
  </p:sldMasterIdLst>
  <p:notesMasterIdLst>
    <p:notesMasterId xmlns:r="http://schemas.openxmlformats.org/officeDocument/2006/relationships" r:id="R3a5000c597b947fb"/>
  </p:notesMasterIdLst>
  <p:sldIdLst>
    <p:sldId xmlns:r="http://schemas.openxmlformats.org/officeDocument/2006/relationships" id="256" r:id="R805ed5c1bd5c4bfa"/>
    <p:sldId xmlns:r="http://schemas.openxmlformats.org/officeDocument/2006/relationships" id="257" r:id="R1d79a53cfb71415b"/>
    <p:sldId xmlns:r="http://schemas.openxmlformats.org/officeDocument/2006/relationships" id="258" r:id="R155dfd4bc49c47ff"/>
    <p:sldId xmlns:r="http://schemas.openxmlformats.org/officeDocument/2006/relationships" id="259" r:id="R73bb7759b3114f25"/>
    <p:sldId xmlns:r="http://schemas.openxmlformats.org/officeDocument/2006/relationships" id="260" r:id="R9175bcabd5884082"/>
    <p:sldId xmlns:r="http://schemas.openxmlformats.org/officeDocument/2006/relationships" id="261" r:id="R6736b6f0ae09458f"/>
    <p:sldId xmlns:r="http://schemas.openxmlformats.org/officeDocument/2006/relationships" id="262" r:id="Recc6d5745f274774"/>
    <p:sldId xmlns:r="http://schemas.openxmlformats.org/officeDocument/2006/relationships" id="263" r:id="R533d9d50243c43cf"/>
    <p:sldId xmlns:r="http://schemas.openxmlformats.org/officeDocument/2006/relationships" id="264" r:id="Re676ec7139b74522"/>
    <p:sldId xmlns:r="http://schemas.openxmlformats.org/officeDocument/2006/relationships" id="265" r:id="R9284b4da94fa46be"/>
    <p:sldId xmlns:r="http://schemas.openxmlformats.org/officeDocument/2006/relationships" id="266" r:id="Rc2020be105734af8"/>
    <p:sldId xmlns:r="http://schemas.openxmlformats.org/officeDocument/2006/relationships" id="267" r:id="Rd6a057935e8e46c3"/>
    <p:sldId xmlns:r="http://schemas.openxmlformats.org/officeDocument/2006/relationships" id="268" r:id="Rf81d129f73454bef"/>
    <p:sldId xmlns:r="http://schemas.openxmlformats.org/officeDocument/2006/relationships" id="269" r:id="Rdcc18f07a6ad4c20"/>
    <p:sldId xmlns:r="http://schemas.openxmlformats.org/officeDocument/2006/relationships" id="270" r:id="R0a1e18990acb47e1"/>
    <p:sldId xmlns:r="http://schemas.openxmlformats.org/officeDocument/2006/relationships" id="271" r:id="R9520ecf9a86545a9"/>
    <p:sldId xmlns:r="http://schemas.openxmlformats.org/officeDocument/2006/relationships" id="272" r:id="R550c6f078e9643f7"/>
    <p:sldId xmlns:r="http://schemas.openxmlformats.org/officeDocument/2006/relationships" id="273" r:id="Rd2beaaf5da284157"/>
    <p:sldId xmlns:r="http://schemas.openxmlformats.org/officeDocument/2006/relationships" id="274" r:id="Rb017351887904d94"/>
    <p:sldId xmlns:r="http://schemas.openxmlformats.org/officeDocument/2006/relationships" id="275" r:id="Rccb192e76e9c4447"/>
    <p:sldId xmlns:r="http://schemas.openxmlformats.org/officeDocument/2006/relationships" id="276" r:id="R0e4af220735a4218"/>
    <p:sldId xmlns:r="http://schemas.openxmlformats.org/officeDocument/2006/relationships" id="277" r:id="R79ff5344231c4afc"/>
    <p:sldId xmlns:r="http://schemas.openxmlformats.org/officeDocument/2006/relationships" id="278" r:id="R35add4db9d764091"/>
    <p:sldId xmlns:r="http://schemas.openxmlformats.org/officeDocument/2006/relationships" id="279" r:id="R034c23c6fb7d4f49"/>
    <p:sldId xmlns:r="http://schemas.openxmlformats.org/officeDocument/2006/relationships" id="280" r:id="R4ca5e23ff984486c"/>
    <p:sldId xmlns:r="http://schemas.openxmlformats.org/officeDocument/2006/relationships" id="281" r:id="R6421af0356c946aa"/>
    <p:sldId xmlns:r="http://schemas.openxmlformats.org/officeDocument/2006/relationships" id="282" r:id="R32b21e3a7a1b4064"/>
    <p:sldId xmlns:r="http://schemas.openxmlformats.org/officeDocument/2006/relationships" id="283" r:id="R758ac5d8c4344556"/>
    <p:sldId xmlns:r="http://schemas.openxmlformats.org/officeDocument/2006/relationships" id="284" r:id="R6d12d3c4948d4a97"/>
    <p:sldId xmlns:r="http://schemas.openxmlformats.org/officeDocument/2006/relationships" id="285" r:id="Reb74b88bb9db4a63"/>
    <p:sldId xmlns:r="http://schemas.openxmlformats.org/officeDocument/2006/relationships" id="286" r:id="R56568dd895ee4ebb"/>
    <p:sldId xmlns:r="http://schemas.openxmlformats.org/officeDocument/2006/relationships" id="287" r:id="R5144873d58bb4c21"/>
    <p:sldId xmlns:r="http://schemas.openxmlformats.org/officeDocument/2006/relationships" id="288" r:id="Rf9cf176b33cc4a9b"/>
    <p:sldId xmlns:r="http://schemas.openxmlformats.org/officeDocument/2006/relationships" id="289" r:id="R3e3308cd5b6b43f5"/>
    <p:sldId xmlns:r="http://schemas.openxmlformats.org/officeDocument/2006/relationships" id="290" r:id="R740348c1057c4e64"/>
    <p:sldId xmlns:r="http://schemas.openxmlformats.org/officeDocument/2006/relationships" id="291" r:id="Rc0921c3749514441"/>
    <p:sldId xmlns:r="http://schemas.openxmlformats.org/officeDocument/2006/relationships" id="292" r:id="R4aac603840ca4708"/>
    <p:sldId xmlns:r="http://schemas.openxmlformats.org/officeDocument/2006/relationships" id="293" r:id="R2308f8377d794497"/>
    <p:sldId xmlns:r="http://schemas.openxmlformats.org/officeDocument/2006/relationships" id="294" r:id="R49fa36e3491e4e3a"/>
    <p:sldId xmlns:r="http://schemas.openxmlformats.org/officeDocument/2006/relationships" id="295" r:id="R20f3bb8cbee94ddd"/>
    <p:sldId xmlns:r="http://schemas.openxmlformats.org/officeDocument/2006/relationships" id="296" r:id="Rb6fbb25fdb024b5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328398714204d75" /><Relationship Type="http://schemas.openxmlformats.org/officeDocument/2006/relationships/slideMaster" Target="/ppt/slideMasters/slideMaster1.xml" Id="Re68259df99d4407b" /><Relationship Type="http://schemas.openxmlformats.org/officeDocument/2006/relationships/notesMaster" Target="/ppt/notesMasters/notesMaster1.xml" Id="R3a5000c597b947fb" /><Relationship Type="http://schemas.openxmlformats.org/officeDocument/2006/relationships/presProps" Target="/ppt/presProps.xml" Id="Rcb5e31efbdea46e7" /><Relationship Type="http://schemas.openxmlformats.org/officeDocument/2006/relationships/tableStyles" Target="/ppt/tableStyles.xml" Id="R1ac57feeeaa64bff" /><Relationship Type="http://schemas.openxmlformats.org/officeDocument/2006/relationships/slide" Target="/ppt/slides/slide1.xml" Id="R805ed5c1bd5c4bfa" /><Relationship Type="http://schemas.openxmlformats.org/officeDocument/2006/relationships/slide" Target="/ppt/slides/slide2.xml" Id="R1d79a53cfb71415b" /><Relationship Type="http://schemas.openxmlformats.org/officeDocument/2006/relationships/slide" Target="/ppt/slides/slide3.xml" Id="R155dfd4bc49c47ff" /><Relationship Type="http://schemas.openxmlformats.org/officeDocument/2006/relationships/slide" Target="/ppt/slides/slide4.xml" Id="R73bb7759b3114f25" /><Relationship Type="http://schemas.openxmlformats.org/officeDocument/2006/relationships/slide" Target="/ppt/slides/slide5.xml" Id="R9175bcabd5884082" /><Relationship Type="http://schemas.openxmlformats.org/officeDocument/2006/relationships/slide" Target="/ppt/slides/slide6.xml" Id="R6736b6f0ae09458f" /><Relationship Type="http://schemas.openxmlformats.org/officeDocument/2006/relationships/slide" Target="/ppt/slides/slide7.xml" Id="Recc6d5745f274774" /><Relationship Type="http://schemas.openxmlformats.org/officeDocument/2006/relationships/slide" Target="/ppt/slides/slide8.xml" Id="R533d9d50243c43cf" /><Relationship Type="http://schemas.openxmlformats.org/officeDocument/2006/relationships/slide" Target="/ppt/slides/slide9.xml" Id="Re676ec7139b74522" /><Relationship Type="http://schemas.openxmlformats.org/officeDocument/2006/relationships/slide" Target="/ppt/slides/slide10.xml" Id="R9284b4da94fa46be" /><Relationship Type="http://schemas.openxmlformats.org/officeDocument/2006/relationships/slide" Target="/ppt/slides/slide11.xml" Id="Rc2020be105734af8" /><Relationship Type="http://schemas.openxmlformats.org/officeDocument/2006/relationships/slide" Target="/ppt/slides/slide12.xml" Id="Rd6a057935e8e46c3" /><Relationship Type="http://schemas.openxmlformats.org/officeDocument/2006/relationships/slide" Target="/ppt/slides/slide13.xml" Id="Rf81d129f73454bef" /><Relationship Type="http://schemas.openxmlformats.org/officeDocument/2006/relationships/slide" Target="/ppt/slides/slide14.xml" Id="Rdcc18f07a6ad4c20" /><Relationship Type="http://schemas.openxmlformats.org/officeDocument/2006/relationships/slide" Target="/ppt/slides/slide15.xml" Id="R0a1e18990acb47e1" /><Relationship Type="http://schemas.openxmlformats.org/officeDocument/2006/relationships/slide" Target="/ppt/slides/slide16.xml" Id="R9520ecf9a86545a9" /><Relationship Type="http://schemas.openxmlformats.org/officeDocument/2006/relationships/slide" Target="/ppt/slides/slide17.xml" Id="R550c6f078e9643f7" /><Relationship Type="http://schemas.openxmlformats.org/officeDocument/2006/relationships/slide" Target="/ppt/slides/slide18.xml" Id="Rd2beaaf5da284157" /><Relationship Type="http://schemas.openxmlformats.org/officeDocument/2006/relationships/slide" Target="/ppt/slides/slide19.xml" Id="Rb017351887904d94" /><Relationship Type="http://schemas.openxmlformats.org/officeDocument/2006/relationships/slide" Target="/ppt/slides/slide20.xml" Id="Rccb192e76e9c4447" /><Relationship Type="http://schemas.openxmlformats.org/officeDocument/2006/relationships/slide" Target="/ppt/slides/slide21.xml" Id="R0e4af220735a4218" /><Relationship Type="http://schemas.openxmlformats.org/officeDocument/2006/relationships/slide" Target="/ppt/slides/slide22.xml" Id="R79ff5344231c4afc" /><Relationship Type="http://schemas.openxmlformats.org/officeDocument/2006/relationships/slide" Target="/ppt/slides/slide23.xml" Id="R35add4db9d764091" /><Relationship Type="http://schemas.openxmlformats.org/officeDocument/2006/relationships/slide" Target="/ppt/slides/slide24.xml" Id="R034c23c6fb7d4f49" /><Relationship Type="http://schemas.openxmlformats.org/officeDocument/2006/relationships/slide" Target="/ppt/slides/slide25.xml" Id="R4ca5e23ff984486c" /><Relationship Type="http://schemas.openxmlformats.org/officeDocument/2006/relationships/slide" Target="/ppt/slides/slide26.xml" Id="R6421af0356c946aa" /><Relationship Type="http://schemas.openxmlformats.org/officeDocument/2006/relationships/slide" Target="/ppt/slides/slide27.xml" Id="R32b21e3a7a1b4064" /><Relationship Type="http://schemas.openxmlformats.org/officeDocument/2006/relationships/slide" Target="/ppt/slides/slide28.xml" Id="R758ac5d8c4344556" /><Relationship Type="http://schemas.openxmlformats.org/officeDocument/2006/relationships/slide" Target="/ppt/slides/slide29.xml" Id="R6d12d3c4948d4a97" /><Relationship Type="http://schemas.openxmlformats.org/officeDocument/2006/relationships/slide" Target="/ppt/slides/slide30.xml" Id="Reb74b88bb9db4a63" /><Relationship Type="http://schemas.openxmlformats.org/officeDocument/2006/relationships/slide" Target="/ppt/slides/slide31.xml" Id="R56568dd895ee4ebb" /><Relationship Type="http://schemas.openxmlformats.org/officeDocument/2006/relationships/slide" Target="/ppt/slides/slide32.xml" Id="R5144873d58bb4c21" /><Relationship Type="http://schemas.openxmlformats.org/officeDocument/2006/relationships/slide" Target="/ppt/slides/slide33.xml" Id="Rf9cf176b33cc4a9b" /><Relationship Type="http://schemas.openxmlformats.org/officeDocument/2006/relationships/slide" Target="/ppt/slides/slide34.xml" Id="R3e3308cd5b6b43f5" /><Relationship Type="http://schemas.openxmlformats.org/officeDocument/2006/relationships/slide" Target="/ppt/slides/slide35.xml" Id="R740348c1057c4e64" /><Relationship Type="http://schemas.openxmlformats.org/officeDocument/2006/relationships/slide" Target="/ppt/slides/slide36.xml" Id="Rc0921c3749514441" /><Relationship Type="http://schemas.openxmlformats.org/officeDocument/2006/relationships/slide" Target="/ppt/slides/slide37.xml" Id="R4aac603840ca4708" /><Relationship Type="http://schemas.openxmlformats.org/officeDocument/2006/relationships/slide" Target="/ppt/slides/slide38.xml" Id="R2308f8377d794497" /><Relationship Type="http://schemas.openxmlformats.org/officeDocument/2006/relationships/slide" Target="/ppt/slides/slide39.xml" Id="R49fa36e3491e4e3a" /><Relationship Type="http://schemas.openxmlformats.org/officeDocument/2006/relationships/slide" Target="/ppt/slides/slide40.xml" Id="R20f3bb8cbee94ddd" /><Relationship Type="http://schemas.openxmlformats.org/officeDocument/2006/relationships/slide" Target="/ppt/slides/slide41.xml" Id="Rb6fbb25fdb024b5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b225a26e866444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43f606d10d54066" /><Relationship Type="http://schemas.openxmlformats.org/officeDocument/2006/relationships/notesMaster" Target="/ppt/notesMasters/notesMaster1.xml" Id="Rf544e447b9824e0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3f232b5a8384ee5" /><Relationship Type="http://schemas.openxmlformats.org/officeDocument/2006/relationships/notesMaster" Target="/ppt/notesMasters/notesMaster1.xml" Id="R6a0c4cd8662d461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4b35ae0e1114e0d" /><Relationship Type="http://schemas.openxmlformats.org/officeDocument/2006/relationships/notesMaster" Target="/ppt/notesMasters/notesMaster1.xml" Id="R210692737378436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a01283686d1452a" /><Relationship Type="http://schemas.openxmlformats.org/officeDocument/2006/relationships/notesMaster" Target="/ppt/notesMasters/notesMaster1.xml" Id="R90b1317f165e43b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4bd3a76d1bf4316" /><Relationship Type="http://schemas.openxmlformats.org/officeDocument/2006/relationships/notesMaster" Target="/ppt/notesMasters/notesMaster1.xml" Id="R7d1f7853ef1842b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2b4a7b8489c4ded" /><Relationship Type="http://schemas.openxmlformats.org/officeDocument/2006/relationships/notesMaster" Target="/ppt/notesMasters/notesMaster1.xml" Id="R7b41f1589f6b4be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cfbeb44bf6745dc" /><Relationship Type="http://schemas.openxmlformats.org/officeDocument/2006/relationships/notesMaster" Target="/ppt/notesMasters/notesMaster1.xml" Id="R5402dae20f9e4ae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c714d6adbe64911" /><Relationship Type="http://schemas.openxmlformats.org/officeDocument/2006/relationships/notesMaster" Target="/ppt/notesMasters/notesMaster1.xml" Id="R4e0a94e203fe4a6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7354344c41846d0" /><Relationship Type="http://schemas.openxmlformats.org/officeDocument/2006/relationships/notesMaster" Target="/ppt/notesMasters/notesMaster1.xml" Id="R71b8c8504fbf403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229074b14b047fd" /><Relationship Type="http://schemas.openxmlformats.org/officeDocument/2006/relationships/notesMaster" Target="/ppt/notesMasters/notesMaster1.xml" Id="Rb538d18058464ab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04a6f1f52f24dfb" /><Relationship Type="http://schemas.openxmlformats.org/officeDocument/2006/relationships/notesMaster" Target="/ppt/notesMasters/notesMaster1.xml" Id="R66ab610472374e2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3a9ab6a6f7f454f" /><Relationship Type="http://schemas.openxmlformats.org/officeDocument/2006/relationships/notesMaster" Target="/ppt/notesMasters/notesMaster1.xml" Id="Rb396462064a241a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bc5e30b72164bbe" /><Relationship Type="http://schemas.openxmlformats.org/officeDocument/2006/relationships/notesMaster" Target="/ppt/notesMasters/notesMaster1.xml" Id="R7acd479eed7b40d5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50c20fa60a14574" /><Relationship Type="http://schemas.openxmlformats.org/officeDocument/2006/relationships/notesMaster" Target="/ppt/notesMasters/notesMaster1.xml" Id="Rec7bdd203a0247dd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cb0d8c73c61f4a8a" /><Relationship Type="http://schemas.openxmlformats.org/officeDocument/2006/relationships/notesMaster" Target="/ppt/notesMasters/notesMaster1.xml" Id="R6b4331bafa334d58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30dbe1638c94d81" /><Relationship Type="http://schemas.openxmlformats.org/officeDocument/2006/relationships/notesMaster" Target="/ppt/notesMasters/notesMaster1.xml" Id="R968640bb48924819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f2a3333a6f9e4dc0" /><Relationship Type="http://schemas.openxmlformats.org/officeDocument/2006/relationships/notesMaster" Target="/ppt/notesMasters/notesMaster1.xml" Id="R233ca97f15f049d7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de4fd392fb0249e1" /><Relationship Type="http://schemas.openxmlformats.org/officeDocument/2006/relationships/notesMaster" Target="/ppt/notesMasters/notesMaster1.xml" Id="R25f1b76d527644a3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a8901d7a3b524b28" /><Relationship Type="http://schemas.openxmlformats.org/officeDocument/2006/relationships/notesMaster" Target="/ppt/notesMasters/notesMaster1.xml" Id="R6eec8c33b7f94d93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ab9ca35bdb734886" /><Relationship Type="http://schemas.openxmlformats.org/officeDocument/2006/relationships/notesMaster" Target="/ppt/notesMasters/notesMaster1.xml" Id="Rf2769a1471e2496b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e1c5a7fa6a704c0d" /><Relationship Type="http://schemas.openxmlformats.org/officeDocument/2006/relationships/notesMaster" Target="/ppt/notesMasters/notesMaster1.xml" Id="R8efd98698c1b43ab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ca988ba912c246d3" /><Relationship Type="http://schemas.openxmlformats.org/officeDocument/2006/relationships/notesMaster" Target="/ppt/notesMasters/notesMaster1.xml" Id="R49018ab89463488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acec71cce474799" /><Relationship Type="http://schemas.openxmlformats.org/officeDocument/2006/relationships/notesMaster" Target="/ppt/notesMasters/notesMaster1.xml" Id="Rfd710b8383eb4bbc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a65dbe190638437c" /><Relationship Type="http://schemas.openxmlformats.org/officeDocument/2006/relationships/notesMaster" Target="/ppt/notesMasters/notesMaster1.xml" Id="Rfdcf743c8f0a49c0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28167abff7074d23" /><Relationship Type="http://schemas.openxmlformats.org/officeDocument/2006/relationships/notesMaster" Target="/ppt/notesMasters/notesMaster1.xml" Id="Raddb8e92992a4e0c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0bf4934bcb224cf2" /><Relationship Type="http://schemas.openxmlformats.org/officeDocument/2006/relationships/notesMaster" Target="/ppt/notesMasters/notesMaster1.xml" Id="R2a2299902c82404f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0c8180cc6b2b4072" /><Relationship Type="http://schemas.openxmlformats.org/officeDocument/2006/relationships/notesMaster" Target="/ppt/notesMasters/notesMaster1.xml" Id="R7b14d5bb9b21425f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1ae07efd11b3414b" /><Relationship Type="http://schemas.openxmlformats.org/officeDocument/2006/relationships/notesMaster" Target="/ppt/notesMasters/notesMaster1.xml" Id="R9d621cc997794b2f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c1e49d9982004468" /><Relationship Type="http://schemas.openxmlformats.org/officeDocument/2006/relationships/notesMaster" Target="/ppt/notesMasters/notesMaster1.xml" Id="R9a86633618b549f7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0c0e22d0f7c2441e" /><Relationship Type="http://schemas.openxmlformats.org/officeDocument/2006/relationships/notesMaster" Target="/ppt/notesMasters/notesMaster1.xml" Id="Ra449235032134784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232a80952e364628" /><Relationship Type="http://schemas.openxmlformats.org/officeDocument/2006/relationships/notesMaster" Target="/ppt/notesMasters/notesMaster1.xml" Id="Read6c03f9c0b47b8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17e4b3b928314982" /><Relationship Type="http://schemas.openxmlformats.org/officeDocument/2006/relationships/notesMaster" Target="/ppt/notesMasters/notesMaster1.xml" Id="R9f958005a8c44ef6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93b9994989904c8f" /><Relationship Type="http://schemas.openxmlformats.org/officeDocument/2006/relationships/notesMaster" Target="/ppt/notesMasters/notesMaster1.xml" Id="R0953d7a0d4e6482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638b5b28f09466b" /><Relationship Type="http://schemas.openxmlformats.org/officeDocument/2006/relationships/notesMaster" Target="/ppt/notesMasters/notesMaster1.xml" Id="R4650d90dc030487c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38ca292d4bd74c3a" /><Relationship Type="http://schemas.openxmlformats.org/officeDocument/2006/relationships/notesMaster" Target="/ppt/notesMasters/notesMaster1.xml" Id="R19b7452e6b134981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614be5c93b67481e" /><Relationship Type="http://schemas.openxmlformats.org/officeDocument/2006/relationships/notesMaster" Target="/ppt/notesMasters/notesMaster1.xml" Id="R623015a1098b41a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3a5c6d04f27444d" /><Relationship Type="http://schemas.openxmlformats.org/officeDocument/2006/relationships/notesMaster" Target="/ppt/notesMasters/notesMaster1.xml" Id="R4b2d779d1450460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8b0228466fb4995" /><Relationship Type="http://schemas.openxmlformats.org/officeDocument/2006/relationships/notesMaster" Target="/ppt/notesMasters/notesMaster1.xml" Id="R35ba3cf879bf4ac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73f6aeb424c466d" /><Relationship Type="http://schemas.openxmlformats.org/officeDocument/2006/relationships/notesMaster" Target="/ppt/notesMasters/notesMaster1.xml" Id="R2beca8be4cb545d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e75ae086d2249eb" /><Relationship Type="http://schemas.openxmlformats.org/officeDocument/2006/relationships/notesMaster" Target="/ppt/notesMasters/notesMaster1.xml" Id="R3737b6cba440490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24bbc21d5b84d68" /><Relationship Type="http://schemas.openxmlformats.org/officeDocument/2006/relationships/notesMaster" Target="/ppt/notesMasters/notesMaster1.xml" Id="R493463a9f5894a5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First-slide hook: Images 2.0 native generation from approved exact copy: 你少的可能不是努力，而是策略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cdffc179a408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72420bf44844edb" /><Relationship Type="http://schemas.openxmlformats.org/officeDocument/2006/relationships/slideLayout" Target="/ppt/slideLayouts/slideLayout1.xml" Id="Rf696c5bdffdf475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6c5bdffdf475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db376d64049d3" /><Relationship Type="http://schemas.openxmlformats.org/officeDocument/2006/relationships/image" Target="/ppt/media/image.png" Id="R654bb810be894d13" /><Relationship Type="http://schemas.openxmlformats.org/officeDocument/2006/relationships/notesSlide" Target="/ppt/notesSlides/notesSlide1.xml" Id="Rd3623485e88542c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60d601b6d44b7" /><Relationship Type="http://schemas.openxmlformats.org/officeDocument/2006/relationships/image" Target="/ppt/media/image9.jpeg" Id="R7bc35fd1051645e1" /><Relationship Type="http://schemas.openxmlformats.org/officeDocument/2006/relationships/notesSlide" Target="/ppt/notesSlides/notesSlide10.xml" Id="Rf87a6ad8a0e043e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207e52c1d468b" /><Relationship Type="http://schemas.openxmlformats.org/officeDocument/2006/relationships/image" Target="/ppt/media/image10.jpeg" Id="Rf43400f7e2c945a5" /><Relationship Type="http://schemas.openxmlformats.org/officeDocument/2006/relationships/notesSlide" Target="/ppt/notesSlides/notesSlide11.xml" Id="R2fe11733b3994a9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5092195464a69" /><Relationship Type="http://schemas.openxmlformats.org/officeDocument/2006/relationships/image" Target="/ppt/media/image11.jpeg" Id="R3dcccbcd59e74ba1" /><Relationship Type="http://schemas.openxmlformats.org/officeDocument/2006/relationships/notesSlide" Target="/ppt/notesSlides/notesSlide12.xml" Id="Rfdef6b8b2e5849e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8bf1d4f6c4ba7" /><Relationship Type="http://schemas.openxmlformats.org/officeDocument/2006/relationships/image" Target="/ppt/media/image12.jpeg" Id="Reca493b585f94b0e" /><Relationship Type="http://schemas.openxmlformats.org/officeDocument/2006/relationships/notesSlide" Target="/ppt/notesSlides/notesSlide13.xml" Id="R36ab595425c04d2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4db7e20ba4ff3" /><Relationship Type="http://schemas.openxmlformats.org/officeDocument/2006/relationships/image" Target="/ppt/media/image13.jpeg" Id="R7a6de089f1d74af3" /><Relationship Type="http://schemas.openxmlformats.org/officeDocument/2006/relationships/notesSlide" Target="/ppt/notesSlides/notesSlide14.xml" Id="R12b065c13f6649f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ea8b7e8a14938" /><Relationship Type="http://schemas.openxmlformats.org/officeDocument/2006/relationships/image" Target="/ppt/media/image14.jpeg" Id="R0ee327fa5f82499f" /><Relationship Type="http://schemas.openxmlformats.org/officeDocument/2006/relationships/notesSlide" Target="/ppt/notesSlides/notesSlide15.xml" Id="R3dd9a01b42d44bd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517865bd54b93" /><Relationship Type="http://schemas.openxmlformats.org/officeDocument/2006/relationships/image" Target="/ppt/media/image15.jpeg" Id="Rb4bf61e9738f4999" /><Relationship Type="http://schemas.openxmlformats.org/officeDocument/2006/relationships/notesSlide" Target="/ppt/notesSlides/notesSlide16.xml" Id="Rfed233c2b85e403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660c6411e4580" /><Relationship Type="http://schemas.openxmlformats.org/officeDocument/2006/relationships/image" Target="/ppt/media/image16.jpeg" Id="R5b7fb402f03d4dbb" /><Relationship Type="http://schemas.openxmlformats.org/officeDocument/2006/relationships/notesSlide" Target="/ppt/notesSlides/notesSlide17.xml" Id="Rb8ffe1f39ee3497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c08bab6b1409b" /><Relationship Type="http://schemas.openxmlformats.org/officeDocument/2006/relationships/image" Target="/ppt/media/image17.jpeg" Id="Re924591144e44a68" /><Relationship Type="http://schemas.openxmlformats.org/officeDocument/2006/relationships/notesSlide" Target="/ppt/notesSlides/notesSlide18.xml" Id="R7d5dd8b66f334fd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93146af474db1" /><Relationship Type="http://schemas.openxmlformats.org/officeDocument/2006/relationships/image" Target="/ppt/media/image18.jpeg" Id="R37c4de78e84b419b" /><Relationship Type="http://schemas.openxmlformats.org/officeDocument/2006/relationships/notesSlide" Target="/ppt/notesSlides/notesSlide19.xml" Id="R70fdacacc4c9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726fa80f14213" /><Relationship Type="http://schemas.openxmlformats.org/officeDocument/2006/relationships/image" Target="/ppt/media/image.jpeg" Id="R7954f67253da4993" /><Relationship Type="http://schemas.openxmlformats.org/officeDocument/2006/relationships/notesSlide" Target="/ppt/notesSlides/notesSlide2.xml" Id="Rb66950d7ef2b4e4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c8290dd2a46da" /><Relationship Type="http://schemas.openxmlformats.org/officeDocument/2006/relationships/image" Target="/ppt/media/image19.jpeg" Id="R153312d96f8244ad" /><Relationship Type="http://schemas.openxmlformats.org/officeDocument/2006/relationships/notesSlide" Target="/ppt/notesSlides/notesSlide20.xml" Id="R9110423f16ed4038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03034b7074f16" /><Relationship Type="http://schemas.openxmlformats.org/officeDocument/2006/relationships/image" Target="/ppt/media/image20.jpeg" Id="R6d51d06e247d4417" /><Relationship Type="http://schemas.openxmlformats.org/officeDocument/2006/relationships/notesSlide" Target="/ppt/notesSlides/notesSlide21.xml" Id="Rd83fa8853ce7436c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a91f957854b29" /><Relationship Type="http://schemas.openxmlformats.org/officeDocument/2006/relationships/image" Target="/ppt/media/image21.jpeg" Id="R70b6461434fe4827" /><Relationship Type="http://schemas.openxmlformats.org/officeDocument/2006/relationships/notesSlide" Target="/ppt/notesSlides/notesSlide22.xml" Id="R13db38ed73b74304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f5ab680c44729" /><Relationship Type="http://schemas.openxmlformats.org/officeDocument/2006/relationships/image" Target="/ppt/media/image22.jpeg" Id="Rfe6d1c91ca3a4980" /><Relationship Type="http://schemas.openxmlformats.org/officeDocument/2006/relationships/notesSlide" Target="/ppt/notesSlides/notesSlide23.xml" Id="R6c0e4a947af94aad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d61db190f400f" /><Relationship Type="http://schemas.openxmlformats.org/officeDocument/2006/relationships/image" Target="/ppt/media/image23.jpeg" Id="R7e3d405524c94863" /><Relationship Type="http://schemas.openxmlformats.org/officeDocument/2006/relationships/notesSlide" Target="/ppt/notesSlides/notesSlide24.xml" Id="Rbe4fbefa7f4d4aa2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edaf8365d41b1" /><Relationship Type="http://schemas.openxmlformats.org/officeDocument/2006/relationships/image" Target="/ppt/media/image24.jpeg" Id="R5b859bcbf5d346a3" /><Relationship Type="http://schemas.openxmlformats.org/officeDocument/2006/relationships/notesSlide" Target="/ppt/notesSlides/notesSlide25.xml" Id="R75f9bd9568134403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39a4b544d4339" /><Relationship Type="http://schemas.openxmlformats.org/officeDocument/2006/relationships/image" Target="/ppt/media/image25.jpeg" Id="R1f4960ecb43443c8" /><Relationship Type="http://schemas.openxmlformats.org/officeDocument/2006/relationships/notesSlide" Target="/ppt/notesSlides/notesSlide26.xml" Id="R02fd3ed64d984fd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236d91768476c" /><Relationship Type="http://schemas.openxmlformats.org/officeDocument/2006/relationships/image" Target="/ppt/media/image26.jpeg" Id="Rf135f7b3c3294928" /><Relationship Type="http://schemas.openxmlformats.org/officeDocument/2006/relationships/notesSlide" Target="/ppt/notesSlides/notesSlide27.xml" Id="R94dcf662d1794161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07107c9ef4e83" /><Relationship Type="http://schemas.openxmlformats.org/officeDocument/2006/relationships/image" Target="/ppt/media/image27.jpeg" Id="R57b174201d384826" /><Relationship Type="http://schemas.openxmlformats.org/officeDocument/2006/relationships/notesSlide" Target="/ppt/notesSlides/notesSlide28.xml" Id="R63b9ecd9c2a0490d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f2e3044854700" /><Relationship Type="http://schemas.openxmlformats.org/officeDocument/2006/relationships/image" Target="/ppt/media/image28.jpeg" Id="Rb61db31d9c004260" /><Relationship Type="http://schemas.openxmlformats.org/officeDocument/2006/relationships/notesSlide" Target="/ppt/notesSlides/notesSlide29.xml" Id="R7fdf19fe0367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58c7e7ba645a5" /><Relationship Type="http://schemas.openxmlformats.org/officeDocument/2006/relationships/image" Target="/ppt/media/image2.jpeg" Id="R8bcd03746cd04674" /><Relationship Type="http://schemas.openxmlformats.org/officeDocument/2006/relationships/notesSlide" Target="/ppt/notesSlides/notesSlide3.xml" Id="R05683f83e796459c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3b44d315542f5" /><Relationship Type="http://schemas.openxmlformats.org/officeDocument/2006/relationships/image" Target="/ppt/media/image29.jpeg" Id="R084e64ff387547ae" /><Relationship Type="http://schemas.openxmlformats.org/officeDocument/2006/relationships/notesSlide" Target="/ppt/notesSlides/notesSlide30.xml" Id="R4c86822ff55e46fe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8923f8764107" /><Relationship Type="http://schemas.openxmlformats.org/officeDocument/2006/relationships/image" Target="/ppt/media/image30.jpeg" Id="R01c070e7440a4b09" /><Relationship Type="http://schemas.openxmlformats.org/officeDocument/2006/relationships/notesSlide" Target="/ppt/notesSlides/notesSlide31.xml" Id="R2dd19afa9bc14158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d64342dc840ab" /><Relationship Type="http://schemas.openxmlformats.org/officeDocument/2006/relationships/image" Target="/ppt/media/image31.jpeg" Id="R5b0f77eaf45a4ee4" /><Relationship Type="http://schemas.openxmlformats.org/officeDocument/2006/relationships/notesSlide" Target="/ppt/notesSlides/notesSlide32.xml" Id="Rc69ac259f0b84770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01ef1270d4d0e" /><Relationship Type="http://schemas.openxmlformats.org/officeDocument/2006/relationships/image" Target="/ppt/media/image32.jpeg" Id="R5adef029208e457e" /><Relationship Type="http://schemas.openxmlformats.org/officeDocument/2006/relationships/notesSlide" Target="/ppt/notesSlides/notesSlide33.xml" Id="R2c3628cf598d4ddb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6f533293b4edc" /><Relationship Type="http://schemas.openxmlformats.org/officeDocument/2006/relationships/image" Target="/ppt/media/image33.jpeg" Id="Ra55e0adfc4994676" /><Relationship Type="http://schemas.openxmlformats.org/officeDocument/2006/relationships/notesSlide" Target="/ppt/notesSlides/notesSlide34.xml" Id="Rf41266a425e74e3f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060b5930e4582" /><Relationship Type="http://schemas.openxmlformats.org/officeDocument/2006/relationships/image" Target="/ppt/media/image34.jpeg" Id="R95e4096aa6084456" /><Relationship Type="http://schemas.openxmlformats.org/officeDocument/2006/relationships/notesSlide" Target="/ppt/notesSlides/notesSlide35.xml" Id="R78c95ec288514bd4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ded96b63244cb" /><Relationship Type="http://schemas.openxmlformats.org/officeDocument/2006/relationships/image" Target="/ppt/media/image35.jpeg" Id="R4c2f74243df0487f" /><Relationship Type="http://schemas.openxmlformats.org/officeDocument/2006/relationships/notesSlide" Target="/ppt/notesSlides/notesSlide36.xml" Id="Re5aea6e83e3140ab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0763813a845a6" /><Relationship Type="http://schemas.openxmlformats.org/officeDocument/2006/relationships/image" Target="/ppt/media/image36.jpeg" Id="Rbadbdd762b794749" /><Relationship Type="http://schemas.openxmlformats.org/officeDocument/2006/relationships/notesSlide" Target="/ppt/notesSlides/notesSlide37.xml" Id="R2f41110b99344944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91babd56d4cc3" /><Relationship Type="http://schemas.openxmlformats.org/officeDocument/2006/relationships/image" Target="/ppt/media/image37.jpeg" Id="R814f82ee76af4a92" /><Relationship Type="http://schemas.openxmlformats.org/officeDocument/2006/relationships/notesSlide" Target="/ppt/notesSlides/notesSlide38.xml" Id="Rb5b99bf9f48946ee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536f2a216427d" /><Relationship Type="http://schemas.openxmlformats.org/officeDocument/2006/relationships/image" Target="/ppt/media/image38.jpeg" Id="R209f222e86a54cfe" /><Relationship Type="http://schemas.openxmlformats.org/officeDocument/2006/relationships/notesSlide" Target="/ppt/notesSlides/notesSlide39.xml" Id="R2465829cb6e8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22859455b4b15" /><Relationship Type="http://schemas.openxmlformats.org/officeDocument/2006/relationships/image" Target="/ppt/media/image3.jpeg" Id="R63215ae7076d498f" /><Relationship Type="http://schemas.openxmlformats.org/officeDocument/2006/relationships/notesSlide" Target="/ppt/notesSlides/notesSlide4.xml" Id="R9e2de7627e1f4108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8cc5dde584546" /><Relationship Type="http://schemas.openxmlformats.org/officeDocument/2006/relationships/image" Target="/ppt/media/image39.jpeg" Id="Rae894b89f4e64df1" /><Relationship Type="http://schemas.openxmlformats.org/officeDocument/2006/relationships/notesSlide" Target="/ppt/notesSlides/notesSlide40.xml" Id="R84685b35c73246f5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a54021af84b9b" /><Relationship Type="http://schemas.openxmlformats.org/officeDocument/2006/relationships/image" Target="/ppt/media/image40.jpeg" Id="R4bcd039cac1d498a" /><Relationship Type="http://schemas.openxmlformats.org/officeDocument/2006/relationships/notesSlide" Target="/ppt/notesSlides/notesSlide41.xml" Id="Rb58be5e6e362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54918c31a4d20" /><Relationship Type="http://schemas.openxmlformats.org/officeDocument/2006/relationships/image" Target="/ppt/media/image4.jpeg" Id="R463914cef40448ee" /><Relationship Type="http://schemas.openxmlformats.org/officeDocument/2006/relationships/notesSlide" Target="/ppt/notesSlides/notesSlide5.xml" Id="R11c2bc28f841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81e942f5c4fc9" /><Relationship Type="http://schemas.openxmlformats.org/officeDocument/2006/relationships/image" Target="/ppt/media/image5.jpeg" Id="R310d476142b94edd" /><Relationship Type="http://schemas.openxmlformats.org/officeDocument/2006/relationships/notesSlide" Target="/ppt/notesSlides/notesSlide6.xml" Id="Refbecb5468cd48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ba5dfa83a4242" /><Relationship Type="http://schemas.openxmlformats.org/officeDocument/2006/relationships/image" Target="/ppt/media/image6.jpeg" Id="Re9caefe60edb4ad2" /><Relationship Type="http://schemas.openxmlformats.org/officeDocument/2006/relationships/notesSlide" Target="/ppt/notesSlides/notesSlide7.xml" Id="Rab5c1becdd674e3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c573052874fe6" /><Relationship Type="http://schemas.openxmlformats.org/officeDocument/2006/relationships/image" Target="/ppt/media/image7.jpeg" Id="R91dcd878342f46df" /><Relationship Type="http://schemas.openxmlformats.org/officeDocument/2006/relationships/notesSlide" Target="/ppt/notesSlides/notesSlide8.xml" Id="Ra3b749625d93465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5c93be90e4669" /><Relationship Type="http://schemas.openxmlformats.org/officeDocument/2006/relationships/image" Target="/ppt/media/image8.jpeg" Id="R98c43780f44847e6" /><Relationship Type="http://schemas.openxmlformats.org/officeDocument/2006/relationships/notesSlide" Target="/ppt/notesSlides/notesSlide9.xml" Id="Rd98ee6c7a7cf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4bb810be894d1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05105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c35fd1051645e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10132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3400f7e2c945a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48191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cccbcd59e74ba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115015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a493b585f94b0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74962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6de089f1d74af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34482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e327fa5f82499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93490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bf61e9738f499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884776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7fb402f03d4db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493600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24591144e44a6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47516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c4de78e84b419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36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54f67253da499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99111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3312d96f8244a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50875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51d06e247d441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50361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b6461434fe482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23373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6d1c91ca3a498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322268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3d405524c9486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82496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859bcbf5d346a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54879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4960ecb43443c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78779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35f7b3c329492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08849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b174201d38482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98657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1db31d9c00426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3557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cd03746cd0467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49641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4e64ff387547a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1284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c070e7440a4b0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83951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0f77eaf45a4ee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20725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def029208e457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25084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5e0adfc499467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86236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e4096aa608445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22319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2f74243df0487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50415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dbdd762b79474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155375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4f82ee76af4a9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225473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9f222e86a54cf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4106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215ae7076d498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31216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894b89f4e64df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33667"/>
      </p:ext>
    </p:extLst>
  </p:cSld>
</p:sld>
</file>

<file path=ppt/slides/slide4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cd039cac1d498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39532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3914cef40448e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369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0d476142b94ed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378878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caefe60edb4ad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60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dcd878342f46d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3916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c43780f44847e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8675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2026-09-03T11:54:47.7680000Z</dcterms:created>
  <dcterms:modified xsi:type="dcterms:W3CDTF">2026-09-03T11:54:47.7680000Z</dcterms:modified>
</coreProperties>
</file>