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bbe990a4cd4896" /><Relationship Type="http://schemas.openxmlformats.org/officeDocument/2006/relationships/extended-properties" Target="/docProps/app.xml" Id="Rfa099e74ccb94437" /><Relationship Type="http://schemas.openxmlformats.org/officeDocument/2006/relationships/officeDocument" Target="/ppt/presentation.xml" Id="Rc00f9e7022dc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d4e2ce3dd4a58"/>
  </p:sldMasterIdLst>
  <p:notesMasterIdLst>
    <p:notesMasterId xmlns:r="http://schemas.openxmlformats.org/officeDocument/2006/relationships" r:id="R84c298b0d2224274"/>
  </p:notesMasterIdLst>
  <p:sldIdLst>
    <p:sldId xmlns:r="http://schemas.openxmlformats.org/officeDocument/2006/relationships" id="256" r:id="Rc6e6212b619a422f"/>
    <p:sldId xmlns:r="http://schemas.openxmlformats.org/officeDocument/2006/relationships" id="257" r:id="R1a553f5810c14c31"/>
    <p:sldId xmlns:r="http://schemas.openxmlformats.org/officeDocument/2006/relationships" id="258" r:id="R5de49934a4fc4d57"/>
    <p:sldId xmlns:r="http://schemas.openxmlformats.org/officeDocument/2006/relationships" id="259" r:id="Rc10ec281c71d4ec5"/>
    <p:sldId xmlns:r="http://schemas.openxmlformats.org/officeDocument/2006/relationships" id="260" r:id="R7b89e670cfd74830"/>
    <p:sldId xmlns:r="http://schemas.openxmlformats.org/officeDocument/2006/relationships" id="261" r:id="R2b8783f3905a480d"/>
    <p:sldId xmlns:r="http://schemas.openxmlformats.org/officeDocument/2006/relationships" id="262" r:id="Rcf06e2400f07462d"/>
    <p:sldId xmlns:r="http://schemas.openxmlformats.org/officeDocument/2006/relationships" id="263" r:id="R73cce6567bf84089"/>
    <p:sldId xmlns:r="http://schemas.openxmlformats.org/officeDocument/2006/relationships" id="264" r:id="Re7fb47379a66460b"/>
    <p:sldId xmlns:r="http://schemas.openxmlformats.org/officeDocument/2006/relationships" id="265" r:id="R7a92a9b208fe4642"/>
    <p:sldId xmlns:r="http://schemas.openxmlformats.org/officeDocument/2006/relationships" id="266" r:id="R7f26e6f6b30e4a9b"/>
    <p:sldId xmlns:r="http://schemas.openxmlformats.org/officeDocument/2006/relationships" id="267" r:id="R985f2e611c2f43ee"/>
    <p:sldId xmlns:r="http://schemas.openxmlformats.org/officeDocument/2006/relationships" id="268" r:id="R6a63dd56a25f40db"/>
    <p:sldId xmlns:r="http://schemas.openxmlformats.org/officeDocument/2006/relationships" id="269" r:id="R9929289949aa4c0a"/>
    <p:sldId xmlns:r="http://schemas.openxmlformats.org/officeDocument/2006/relationships" id="270" r:id="R7130ea1f40b2459a"/>
    <p:sldId xmlns:r="http://schemas.openxmlformats.org/officeDocument/2006/relationships" id="271" r:id="R7e6d0ede891a4f4c"/>
    <p:sldId xmlns:r="http://schemas.openxmlformats.org/officeDocument/2006/relationships" id="272" r:id="R18b5a7a3e8e84dc1"/>
    <p:sldId xmlns:r="http://schemas.openxmlformats.org/officeDocument/2006/relationships" id="273" r:id="R11223e0b68d541c3"/>
    <p:sldId xmlns:r="http://schemas.openxmlformats.org/officeDocument/2006/relationships" id="274" r:id="R7d93e39301294f65"/>
    <p:sldId xmlns:r="http://schemas.openxmlformats.org/officeDocument/2006/relationships" id="275" r:id="R53f2e94217e742d8"/>
    <p:sldId xmlns:r="http://schemas.openxmlformats.org/officeDocument/2006/relationships" id="276" r:id="R7ea774660ecd40ed"/>
    <p:sldId xmlns:r="http://schemas.openxmlformats.org/officeDocument/2006/relationships" id="277" r:id="Re4fede4ac74d4e28"/>
    <p:sldId xmlns:r="http://schemas.openxmlformats.org/officeDocument/2006/relationships" id="278" r:id="Re43b02f39a474360"/>
    <p:sldId xmlns:r="http://schemas.openxmlformats.org/officeDocument/2006/relationships" id="279" r:id="R2c28ef3473544dfd"/>
    <p:sldId xmlns:r="http://schemas.openxmlformats.org/officeDocument/2006/relationships" id="280" r:id="Rcc27e0ca44124b9e"/>
    <p:sldId xmlns:r="http://schemas.openxmlformats.org/officeDocument/2006/relationships" id="281" r:id="Rcb345bd884824fa4"/>
    <p:sldId xmlns:r="http://schemas.openxmlformats.org/officeDocument/2006/relationships" id="282" r:id="R460d03810e8c483d"/>
    <p:sldId xmlns:r="http://schemas.openxmlformats.org/officeDocument/2006/relationships" id="283" r:id="R13ca898f53604e13"/>
    <p:sldId xmlns:r="http://schemas.openxmlformats.org/officeDocument/2006/relationships" id="284" r:id="R95562c1f1df44819"/>
    <p:sldId xmlns:r="http://schemas.openxmlformats.org/officeDocument/2006/relationships" id="285" r:id="R211cc6a832b64662"/>
    <p:sldId xmlns:r="http://schemas.openxmlformats.org/officeDocument/2006/relationships" id="286" r:id="R5bcf9025ea5f4299"/>
    <p:sldId xmlns:r="http://schemas.openxmlformats.org/officeDocument/2006/relationships" id="287" r:id="R22f2e8ab51c94488"/>
    <p:sldId xmlns:r="http://schemas.openxmlformats.org/officeDocument/2006/relationships" id="288" r:id="R0d93e0fb69c84d59"/>
    <p:sldId xmlns:r="http://schemas.openxmlformats.org/officeDocument/2006/relationships" id="289" r:id="R571377e3ab4447c3"/>
    <p:sldId xmlns:r="http://schemas.openxmlformats.org/officeDocument/2006/relationships" id="290" r:id="Rf23eff064dcf433f"/>
    <p:sldId xmlns:r="http://schemas.openxmlformats.org/officeDocument/2006/relationships" id="291" r:id="R0781f1fc1e7c4262"/>
    <p:sldId xmlns:r="http://schemas.openxmlformats.org/officeDocument/2006/relationships" id="292" r:id="R774975f25e894d64"/>
    <p:sldId xmlns:r="http://schemas.openxmlformats.org/officeDocument/2006/relationships" id="293" r:id="R49ff04ad093a49a4"/>
    <p:sldId xmlns:r="http://schemas.openxmlformats.org/officeDocument/2006/relationships" id="294" r:id="R75525dedef314657"/>
    <p:sldId xmlns:r="http://schemas.openxmlformats.org/officeDocument/2006/relationships" id="295" r:id="R34df34798f4b480f"/>
    <p:sldId xmlns:r="http://schemas.openxmlformats.org/officeDocument/2006/relationships" id="296" r:id="Rb2149dce5e71417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ab58e02ece64a62" /><Relationship Type="http://schemas.openxmlformats.org/officeDocument/2006/relationships/slideMaster" Target="/ppt/slideMasters/slideMaster1.xml" Id="Rf08d4e2ce3dd4a58" /><Relationship Type="http://schemas.openxmlformats.org/officeDocument/2006/relationships/notesMaster" Target="/ppt/notesMasters/notesMaster1.xml" Id="R84c298b0d2224274" /><Relationship Type="http://schemas.openxmlformats.org/officeDocument/2006/relationships/presProps" Target="/ppt/presProps.xml" Id="Rd4e4362f9982433d" /><Relationship Type="http://schemas.openxmlformats.org/officeDocument/2006/relationships/tableStyles" Target="/ppt/tableStyles.xml" Id="R84fe7b9c92284b7e" /><Relationship Type="http://schemas.openxmlformats.org/officeDocument/2006/relationships/slide" Target="/ppt/slides/slide1.xml" Id="Rc6e6212b619a422f" /><Relationship Type="http://schemas.openxmlformats.org/officeDocument/2006/relationships/slide" Target="/ppt/slides/slide2.xml" Id="R1a553f5810c14c31" /><Relationship Type="http://schemas.openxmlformats.org/officeDocument/2006/relationships/slide" Target="/ppt/slides/slide3.xml" Id="R5de49934a4fc4d57" /><Relationship Type="http://schemas.openxmlformats.org/officeDocument/2006/relationships/slide" Target="/ppt/slides/slide4.xml" Id="Rc10ec281c71d4ec5" /><Relationship Type="http://schemas.openxmlformats.org/officeDocument/2006/relationships/slide" Target="/ppt/slides/slide5.xml" Id="R7b89e670cfd74830" /><Relationship Type="http://schemas.openxmlformats.org/officeDocument/2006/relationships/slide" Target="/ppt/slides/slide6.xml" Id="R2b8783f3905a480d" /><Relationship Type="http://schemas.openxmlformats.org/officeDocument/2006/relationships/slide" Target="/ppt/slides/slide7.xml" Id="Rcf06e2400f07462d" /><Relationship Type="http://schemas.openxmlformats.org/officeDocument/2006/relationships/slide" Target="/ppt/slides/slide8.xml" Id="R73cce6567bf84089" /><Relationship Type="http://schemas.openxmlformats.org/officeDocument/2006/relationships/slide" Target="/ppt/slides/slide9.xml" Id="Re7fb47379a66460b" /><Relationship Type="http://schemas.openxmlformats.org/officeDocument/2006/relationships/slide" Target="/ppt/slides/slide10.xml" Id="R7a92a9b208fe4642" /><Relationship Type="http://schemas.openxmlformats.org/officeDocument/2006/relationships/slide" Target="/ppt/slides/slide11.xml" Id="R7f26e6f6b30e4a9b" /><Relationship Type="http://schemas.openxmlformats.org/officeDocument/2006/relationships/slide" Target="/ppt/slides/slide12.xml" Id="R985f2e611c2f43ee" /><Relationship Type="http://schemas.openxmlformats.org/officeDocument/2006/relationships/slide" Target="/ppt/slides/slide13.xml" Id="R6a63dd56a25f40db" /><Relationship Type="http://schemas.openxmlformats.org/officeDocument/2006/relationships/slide" Target="/ppt/slides/slide14.xml" Id="R9929289949aa4c0a" /><Relationship Type="http://schemas.openxmlformats.org/officeDocument/2006/relationships/slide" Target="/ppt/slides/slide15.xml" Id="R7130ea1f40b2459a" /><Relationship Type="http://schemas.openxmlformats.org/officeDocument/2006/relationships/slide" Target="/ppt/slides/slide16.xml" Id="R7e6d0ede891a4f4c" /><Relationship Type="http://schemas.openxmlformats.org/officeDocument/2006/relationships/slide" Target="/ppt/slides/slide17.xml" Id="R18b5a7a3e8e84dc1" /><Relationship Type="http://schemas.openxmlformats.org/officeDocument/2006/relationships/slide" Target="/ppt/slides/slide18.xml" Id="R11223e0b68d541c3" /><Relationship Type="http://schemas.openxmlformats.org/officeDocument/2006/relationships/slide" Target="/ppt/slides/slide19.xml" Id="R7d93e39301294f65" /><Relationship Type="http://schemas.openxmlformats.org/officeDocument/2006/relationships/slide" Target="/ppt/slides/slide20.xml" Id="R53f2e94217e742d8" /><Relationship Type="http://schemas.openxmlformats.org/officeDocument/2006/relationships/slide" Target="/ppt/slides/slide21.xml" Id="R7ea774660ecd40ed" /><Relationship Type="http://schemas.openxmlformats.org/officeDocument/2006/relationships/slide" Target="/ppt/slides/slide22.xml" Id="Re4fede4ac74d4e28" /><Relationship Type="http://schemas.openxmlformats.org/officeDocument/2006/relationships/slide" Target="/ppt/slides/slide23.xml" Id="Re43b02f39a474360" /><Relationship Type="http://schemas.openxmlformats.org/officeDocument/2006/relationships/slide" Target="/ppt/slides/slide24.xml" Id="R2c28ef3473544dfd" /><Relationship Type="http://schemas.openxmlformats.org/officeDocument/2006/relationships/slide" Target="/ppt/slides/slide25.xml" Id="Rcc27e0ca44124b9e" /><Relationship Type="http://schemas.openxmlformats.org/officeDocument/2006/relationships/slide" Target="/ppt/slides/slide26.xml" Id="Rcb345bd884824fa4" /><Relationship Type="http://schemas.openxmlformats.org/officeDocument/2006/relationships/slide" Target="/ppt/slides/slide27.xml" Id="R460d03810e8c483d" /><Relationship Type="http://schemas.openxmlformats.org/officeDocument/2006/relationships/slide" Target="/ppt/slides/slide28.xml" Id="R13ca898f53604e13" /><Relationship Type="http://schemas.openxmlformats.org/officeDocument/2006/relationships/slide" Target="/ppt/slides/slide29.xml" Id="R95562c1f1df44819" /><Relationship Type="http://schemas.openxmlformats.org/officeDocument/2006/relationships/slide" Target="/ppt/slides/slide30.xml" Id="R211cc6a832b64662" /><Relationship Type="http://schemas.openxmlformats.org/officeDocument/2006/relationships/slide" Target="/ppt/slides/slide31.xml" Id="R5bcf9025ea5f4299" /><Relationship Type="http://schemas.openxmlformats.org/officeDocument/2006/relationships/slide" Target="/ppt/slides/slide32.xml" Id="R22f2e8ab51c94488" /><Relationship Type="http://schemas.openxmlformats.org/officeDocument/2006/relationships/slide" Target="/ppt/slides/slide33.xml" Id="R0d93e0fb69c84d59" /><Relationship Type="http://schemas.openxmlformats.org/officeDocument/2006/relationships/slide" Target="/ppt/slides/slide34.xml" Id="R571377e3ab4447c3" /><Relationship Type="http://schemas.openxmlformats.org/officeDocument/2006/relationships/slide" Target="/ppt/slides/slide35.xml" Id="Rf23eff064dcf433f" /><Relationship Type="http://schemas.openxmlformats.org/officeDocument/2006/relationships/slide" Target="/ppt/slides/slide36.xml" Id="R0781f1fc1e7c4262" /><Relationship Type="http://schemas.openxmlformats.org/officeDocument/2006/relationships/slide" Target="/ppt/slides/slide37.xml" Id="R774975f25e894d64" /><Relationship Type="http://schemas.openxmlformats.org/officeDocument/2006/relationships/slide" Target="/ppt/slides/slide38.xml" Id="R49ff04ad093a49a4" /><Relationship Type="http://schemas.openxmlformats.org/officeDocument/2006/relationships/slide" Target="/ppt/slides/slide39.xml" Id="R75525dedef314657" /><Relationship Type="http://schemas.openxmlformats.org/officeDocument/2006/relationships/slide" Target="/ppt/slides/slide40.xml" Id="R34df34798f4b480f" /><Relationship Type="http://schemas.openxmlformats.org/officeDocument/2006/relationships/slide" Target="/ppt/slides/slide41.xml" Id="Rb2149dce5e71417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d4fa053f1d34be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0f72d86805475a" /><Relationship Type="http://schemas.openxmlformats.org/officeDocument/2006/relationships/notesMaster" Target="/ppt/notesMasters/notesMaster1.xml" Id="R42b6e8818d8f45e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a3ea5fa2d274d98" /><Relationship Type="http://schemas.openxmlformats.org/officeDocument/2006/relationships/notesMaster" Target="/ppt/notesMasters/notesMaster1.xml" Id="R20885678a46042e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bb27711814e4772" /><Relationship Type="http://schemas.openxmlformats.org/officeDocument/2006/relationships/notesMaster" Target="/ppt/notesMasters/notesMaster1.xml" Id="R70de1586015c48c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ea76d2a76a34aa9" /><Relationship Type="http://schemas.openxmlformats.org/officeDocument/2006/relationships/notesMaster" Target="/ppt/notesMasters/notesMaster1.xml" Id="R1b4c419029ac41a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526b9abde56437e" /><Relationship Type="http://schemas.openxmlformats.org/officeDocument/2006/relationships/notesMaster" Target="/ppt/notesMasters/notesMaster1.xml" Id="R7f23c0f488ea4d4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a5d0712c29846fa" /><Relationship Type="http://schemas.openxmlformats.org/officeDocument/2006/relationships/notesMaster" Target="/ppt/notesMasters/notesMaster1.xml" Id="Rd2713c4aefdd4af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0cd921336be493e" /><Relationship Type="http://schemas.openxmlformats.org/officeDocument/2006/relationships/notesMaster" Target="/ppt/notesMasters/notesMaster1.xml" Id="R1ac193cefe2f4b9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07b7e5c7ba146c3" /><Relationship Type="http://schemas.openxmlformats.org/officeDocument/2006/relationships/notesMaster" Target="/ppt/notesMasters/notesMaster1.xml" Id="R7e3c39885865488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bec7039dc7340ee" /><Relationship Type="http://schemas.openxmlformats.org/officeDocument/2006/relationships/notesMaster" Target="/ppt/notesMasters/notesMaster1.xml" Id="R61f88124c4b54f4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50c714563b545d8" /><Relationship Type="http://schemas.openxmlformats.org/officeDocument/2006/relationships/notesMaster" Target="/ppt/notesMasters/notesMaster1.xml" Id="Rc727bc8b7ab34de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79b609e4f07457b" /><Relationship Type="http://schemas.openxmlformats.org/officeDocument/2006/relationships/notesMaster" Target="/ppt/notesMasters/notesMaster1.xml" Id="R69ca9a0f458b401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c37cc1394384c64" /><Relationship Type="http://schemas.openxmlformats.org/officeDocument/2006/relationships/notesMaster" Target="/ppt/notesMasters/notesMaster1.xml" Id="R47b908f04fda4f2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3aa4d85f4b240bd" /><Relationship Type="http://schemas.openxmlformats.org/officeDocument/2006/relationships/notesMaster" Target="/ppt/notesMasters/notesMaster1.xml" Id="Rbbcbdaecb44a4b0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ab4241d4f4ac49b7" /><Relationship Type="http://schemas.openxmlformats.org/officeDocument/2006/relationships/notesMaster" Target="/ppt/notesMasters/notesMaster1.xml" Id="R7029030f9ff846f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f62bd61e41a4362" /><Relationship Type="http://schemas.openxmlformats.org/officeDocument/2006/relationships/notesMaster" Target="/ppt/notesMasters/notesMaster1.xml" Id="R5aeeb5fcc8974830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16902fbcb874296" /><Relationship Type="http://schemas.openxmlformats.org/officeDocument/2006/relationships/notesMaster" Target="/ppt/notesMasters/notesMaster1.xml" Id="R4fd2a14f7b8d435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0322288f4ab4fb1" /><Relationship Type="http://schemas.openxmlformats.org/officeDocument/2006/relationships/notesMaster" Target="/ppt/notesMasters/notesMaster1.xml" Id="R9da26b80d1df451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da7996d13584822" /><Relationship Type="http://schemas.openxmlformats.org/officeDocument/2006/relationships/notesMaster" Target="/ppt/notesMasters/notesMaster1.xml" Id="R71d80186d5f24ed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5b084ef287e4959" /><Relationship Type="http://schemas.openxmlformats.org/officeDocument/2006/relationships/notesMaster" Target="/ppt/notesMasters/notesMaster1.xml" Id="R585b48b2a5164fc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d853f735d784da8" /><Relationship Type="http://schemas.openxmlformats.org/officeDocument/2006/relationships/notesMaster" Target="/ppt/notesMasters/notesMaster1.xml" Id="R1cbfad7a768249e6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74945704dff4ca5" /><Relationship Type="http://schemas.openxmlformats.org/officeDocument/2006/relationships/notesMaster" Target="/ppt/notesMasters/notesMaster1.xml" Id="R91ed367decf1485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204acb9db72d4cdc" /><Relationship Type="http://schemas.openxmlformats.org/officeDocument/2006/relationships/notesMaster" Target="/ppt/notesMasters/notesMaster1.xml" Id="Rb821aed3cbd0402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fcb3e8a61948ca" /><Relationship Type="http://schemas.openxmlformats.org/officeDocument/2006/relationships/notesMaster" Target="/ppt/notesMasters/notesMaster1.xml" Id="R7c52780ae05d4ed8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97aea774887f43a6" /><Relationship Type="http://schemas.openxmlformats.org/officeDocument/2006/relationships/notesMaster" Target="/ppt/notesMasters/notesMaster1.xml" Id="R4abfb4360d4940c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7e82e7724984f9f" /><Relationship Type="http://schemas.openxmlformats.org/officeDocument/2006/relationships/notesMaster" Target="/ppt/notesMasters/notesMaster1.xml" Id="R4123d3dba2d34a32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3db7d6c5f97c4643" /><Relationship Type="http://schemas.openxmlformats.org/officeDocument/2006/relationships/notesMaster" Target="/ppt/notesMasters/notesMaster1.xml" Id="R96543f5932fb40a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8d93d90cd5e1488a" /><Relationship Type="http://schemas.openxmlformats.org/officeDocument/2006/relationships/notesMaster" Target="/ppt/notesMasters/notesMaster1.xml" Id="Radf89f4e792a4ae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17c86192ce7d4f73" /><Relationship Type="http://schemas.openxmlformats.org/officeDocument/2006/relationships/notesMaster" Target="/ppt/notesMasters/notesMaster1.xml" Id="R99ef2a680e9c4d0a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bbea436964074dc2" /><Relationship Type="http://schemas.openxmlformats.org/officeDocument/2006/relationships/notesMaster" Target="/ppt/notesMasters/notesMaster1.xml" Id="R9baa78e1435a4b1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bf117245d3c43e2" /><Relationship Type="http://schemas.openxmlformats.org/officeDocument/2006/relationships/notesMaster" Target="/ppt/notesMasters/notesMaster1.xml" Id="R94e24821f0f34836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53381b1295c64256" /><Relationship Type="http://schemas.openxmlformats.org/officeDocument/2006/relationships/notesMaster" Target="/ppt/notesMasters/notesMaster1.xml" Id="R38cbb99141ad433a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d4246aa63d8b46f3" /><Relationship Type="http://schemas.openxmlformats.org/officeDocument/2006/relationships/notesMaster" Target="/ppt/notesMasters/notesMaster1.xml" Id="R3a43f129199446f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f975b6dd26d642cc" /><Relationship Type="http://schemas.openxmlformats.org/officeDocument/2006/relationships/notesMaster" Target="/ppt/notesMasters/notesMaster1.xml" Id="Rdae73070806a4f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c723e4bbbba4abd" /><Relationship Type="http://schemas.openxmlformats.org/officeDocument/2006/relationships/notesMaster" Target="/ppt/notesMasters/notesMaster1.xml" Id="Rc278885669f8416b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53a7360a485d4288" /><Relationship Type="http://schemas.openxmlformats.org/officeDocument/2006/relationships/notesMaster" Target="/ppt/notesMasters/notesMaster1.xml" Id="R4cacfcfd98da46c7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8fcdcbd9512b49ef" /><Relationship Type="http://schemas.openxmlformats.org/officeDocument/2006/relationships/notesMaster" Target="/ppt/notesMasters/notesMaster1.xml" Id="Rac79a5dbe0094d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680ab2ab73d40f9" /><Relationship Type="http://schemas.openxmlformats.org/officeDocument/2006/relationships/notesMaster" Target="/ppt/notesMasters/notesMaster1.xml" Id="R7e29fad918ab410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9c265cab8e4da5" /><Relationship Type="http://schemas.openxmlformats.org/officeDocument/2006/relationships/notesMaster" Target="/ppt/notesMasters/notesMaster1.xml" Id="Rb2add790819d4a3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eed68a0ce84a70" /><Relationship Type="http://schemas.openxmlformats.org/officeDocument/2006/relationships/notesMaster" Target="/ppt/notesMasters/notesMaster1.xml" Id="Rfd07fc9aa70641c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829dc73293340f4" /><Relationship Type="http://schemas.openxmlformats.org/officeDocument/2006/relationships/notesMaster" Target="/ppt/notesMasters/notesMaster1.xml" Id="Re38429d310dc4c8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303ecfce21d40eb" /><Relationship Type="http://schemas.openxmlformats.org/officeDocument/2006/relationships/notesMaster" Target="/ppt/notesMasters/notesMaster1.xml" Id="Rdf13c80f56b147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Mungkin anda bukan kurang berusaha—anda perlukan strategi yang lebih tepat.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fa218bbe2428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98246b571b48bc" /><Relationship Type="http://schemas.openxmlformats.org/officeDocument/2006/relationships/slideLayout" Target="/ppt/slideLayouts/slideLayout1.xml" Id="R9a56e314241a480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6e314241a480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c377c0af44cfb" /><Relationship Type="http://schemas.openxmlformats.org/officeDocument/2006/relationships/image" Target="/ppt/media/image.png" Id="R0959c15b32174780" /><Relationship Type="http://schemas.openxmlformats.org/officeDocument/2006/relationships/notesSlide" Target="/ppt/notesSlides/notesSlide1.xml" Id="R6647fad66b31409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f187b55a647a1" /><Relationship Type="http://schemas.openxmlformats.org/officeDocument/2006/relationships/image" Target="/ppt/media/image9.jpeg" Id="Rbc7df5ef72b04be0" /><Relationship Type="http://schemas.openxmlformats.org/officeDocument/2006/relationships/notesSlide" Target="/ppt/notesSlides/notesSlide10.xml" Id="Re877aa4afbc94b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2ba6cd2e46e1" /><Relationship Type="http://schemas.openxmlformats.org/officeDocument/2006/relationships/image" Target="/ppt/media/image10.jpeg" Id="R2d680d7210234832" /><Relationship Type="http://schemas.openxmlformats.org/officeDocument/2006/relationships/notesSlide" Target="/ppt/notesSlides/notesSlide11.xml" Id="R9e0a916b2015439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a0ef480546f1" /><Relationship Type="http://schemas.openxmlformats.org/officeDocument/2006/relationships/image" Target="/ppt/media/image11.jpeg" Id="R229b9b17bb4d4efd" /><Relationship Type="http://schemas.openxmlformats.org/officeDocument/2006/relationships/notesSlide" Target="/ppt/notesSlides/notesSlide12.xml" Id="R2596dded4c1d460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0994107649cc" /><Relationship Type="http://schemas.openxmlformats.org/officeDocument/2006/relationships/image" Target="/ppt/media/image12.jpeg" Id="R0ca9201f58ba4124" /><Relationship Type="http://schemas.openxmlformats.org/officeDocument/2006/relationships/notesSlide" Target="/ppt/notesSlides/notesSlide13.xml" Id="R412ee70d7b4144b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d1db01f54adf" /><Relationship Type="http://schemas.openxmlformats.org/officeDocument/2006/relationships/image" Target="/ppt/media/image13.jpeg" Id="R561bfef5b76e4e86" /><Relationship Type="http://schemas.openxmlformats.org/officeDocument/2006/relationships/notesSlide" Target="/ppt/notesSlides/notesSlide14.xml" Id="Rabd91d76005a4b7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701aa0324509" /><Relationship Type="http://schemas.openxmlformats.org/officeDocument/2006/relationships/image" Target="/ppt/media/image14.jpeg" Id="R976a271f5b1d4f9a" /><Relationship Type="http://schemas.openxmlformats.org/officeDocument/2006/relationships/notesSlide" Target="/ppt/notesSlides/notesSlide15.xml" Id="R8b54df1882ba4eb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c716986a45f6" /><Relationship Type="http://schemas.openxmlformats.org/officeDocument/2006/relationships/image" Target="/ppt/media/image15.jpeg" Id="Reaaa58b845514682" /><Relationship Type="http://schemas.openxmlformats.org/officeDocument/2006/relationships/notesSlide" Target="/ppt/notesSlides/notesSlide16.xml" Id="R3df60a29572d417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0ef839e24dc0" /><Relationship Type="http://schemas.openxmlformats.org/officeDocument/2006/relationships/image" Target="/ppt/media/image16.jpeg" Id="Rc1b6f06c2e9f4849" /><Relationship Type="http://schemas.openxmlformats.org/officeDocument/2006/relationships/notesSlide" Target="/ppt/notesSlides/notesSlide17.xml" Id="R4d67a086c940420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f2dc3d6e4349" /><Relationship Type="http://schemas.openxmlformats.org/officeDocument/2006/relationships/image" Target="/ppt/media/image17.jpeg" Id="Rf2d41a015db246d1" /><Relationship Type="http://schemas.openxmlformats.org/officeDocument/2006/relationships/notesSlide" Target="/ppt/notesSlides/notesSlide18.xml" Id="R016888c49de342e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0c2b39b34824" /><Relationship Type="http://schemas.openxmlformats.org/officeDocument/2006/relationships/image" Target="/ppt/media/image18.jpeg" Id="R02e48374e0af4d76" /><Relationship Type="http://schemas.openxmlformats.org/officeDocument/2006/relationships/notesSlide" Target="/ppt/notesSlides/notesSlide19.xml" Id="R1cc874d6ee45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4c8964b940d1" /><Relationship Type="http://schemas.openxmlformats.org/officeDocument/2006/relationships/image" Target="/ppt/media/image.jpeg" Id="R397f9ad6bc10437e" /><Relationship Type="http://schemas.openxmlformats.org/officeDocument/2006/relationships/notesSlide" Target="/ppt/notesSlides/notesSlide2.xml" Id="R7d9af2d6fe73496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f1fcd85044ce" /><Relationship Type="http://schemas.openxmlformats.org/officeDocument/2006/relationships/image" Target="/ppt/media/image19.jpeg" Id="Re6f14b8af607427f" /><Relationship Type="http://schemas.openxmlformats.org/officeDocument/2006/relationships/notesSlide" Target="/ppt/notesSlides/notesSlide20.xml" Id="Ra071d02d53f8498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f58a68b44af1" /><Relationship Type="http://schemas.openxmlformats.org/officeDocument/2006/relationships/image" Target="/ppt/media/image20.jpeg" Id="R30501c4311594603" /><Relationship Type="http://schemas.openxmlformats.org/officeDocument/2006/relationships/notesSlide" Target="/ppt/notesSlides/notesSlide21.xml" Id="R1de3861c006b418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e1189c944945" /><Relationship Type="http://schemas.openxmlformats.org/officeDocument/2006/relationships/image" Target="/ppt/media/image21.jpeg" Id="R61e8c0c87b2744c5" /><Relationship Type="http://schemas.openxmlformats.org/officeDocument/2006/relationships/notesSlide" Target="/ppt/notesSlides/notesSlide22.xml" Id="Rf633b5d19d254ca6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7e8b7e7f4679" /><Relationship Type="http://schemas.openxmlformats.org/officeDocument/2006/relationships/image" Target="/ppt/media/image22.jpeg" Id="Rd843a95607dc401e" /><Relationship Type="http://schemas.openxmlformats.org/officeDocument/2006/relationships/notesSlide" Target="/ppt/notesSlides/notesSlide23.xml" Id="R19dfcbbd02a54526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22f5764ba4ec2" /><Relationship Type="http://schemas.openxmlformats.org/officeDocument/2006/relationships/image" Target="/ppt/media/image23.jpeg" Id="Rcc917edf2ce8462d" /><Relationship Type="http://schemas.openxmlformats.org/officeDocument/2006/relationships/notesSlide" Target="/ppt/notesSlides/notesSlide24.xml" Id="Rfb77f4b8ff9c414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e1fe798c471b" /><Relationship Type="http://schemas.openxmlformats.org/officeDocument/2006/relationships/image" Target="/ppt/media/image24.jpeg" Id="R15766e144ae44a73" /><Relationship Type="http://schemas.openxmlformats.org/officeDocument/2006/relationships/notesSlide" Target="/ppt/notesSlides/notesSlide25.xml" Id="R823171609c844fb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f35695a14cc3" /><Relationship Type="http://schemas.openxmlformats.org/officeDocument/2006/relationships/image" Target="/ppt/media/image25.jpeg" Id="R608d78a9fab54055" /><Relationship Type="http://schemas.openxmlformats.org/officeDocument/2006/relationships/notesSlide" Target="/ppt/notesSlides/notesSlide26.xml" Id="R73cffacf4d97400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f5957b8d49a8" /><Relationship Type="http://schemas.openxmlformats.org/officeDocument/2006/relationships/image" Target="/ppt/media/image26.jpeg" Id="Reab51798ce2d4778" /><Relationship Type="http://schemas.openxmlformats.org/officeDocument/2006/relationships/notesSlide" Target="/ppt/notesSlides/notesSlide27.xml" Id="Rf3f05c79bef24ce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4aa1ec964e9b" /><Relationship Type="http://schemas.openxmlformats.org/officeDocument/2006/relationships/image" Target="/ppt/media/image27.jpeg" Id="R717a07859c4649e7" /><Relationship Type="http://schemas.openxmlformats.org/officeDocument/2006/relationships/notesSlide" Target="/ppt/notesSlides/notesSlide28.xml" Id="R1c22de5780a6437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542b10dc40b3" /><Relationship Type="http://schemas.openxmlformats.org/officeDocument/2006/relationships/image" Target="/ppt/media/image28.jpeg" Id="Rf5360759ed71491f" /><Relationship Type="http://schemas.openxmlformats.org/officeDocument/2006/relationships/notesSlide" Target="/ppt/notesSlides/notesSlide29.xml" Id="R3257904f52a7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130530be4db4" /><Relationship Type="http://schemas.openxmlformats.org/officeDocument/2006/relationships/image" Target="/ppt/media/image2.jpeg" Id="Rb724720e8f1f41e6" /><Relationship Type="http://schemas.openxmlformats.org/officeDocument/2006/relationships/notesSlide" Target="/ppt/notesSlides/notesSlide3.xml" Id="Rd5c0f74e973746f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539e6bf64a34" /><Relationship Type="http://schemas.openxmlformats.org/officeDocument/2006/relationships/image" Target="/ppt/media/image29.jpeg" Id="Rf34c7549620b4163" /><Relationship Type="http://schemas.openxmlformats.org/officeDocument/2006/relationships/notesSlide" Target="/ppt/notesSlides/notesSlide30.xml" Id="R2e41d7cde56e4aa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7ff218cd433d" /><Relationship Type="http://schemas.openxmlformats.org/officeDocument/2006/relationships/image" Target="/ppt/media/image30.jpeg" Id="Rce7cb0c0ead447c0" /><Relationship Type="http://schemas.openxmlformats.org/officeDocument/2006/relationships/notesSlide" Target="/ppt/notesSlides/notesSlide31.xml" Id="R716dc94af680487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36642a3648e1" /><Relationship Type="http://schemas.openxmlformats.org/officeDocument/2006/relationships/image" Target="/ppt/media/image31.jpeg" Id="Rcbec69f97bf64ae0" /><Relationship Type="http://schemas.openxmlformats.org/officeDocument/2006/relationships/notesSlide" Target="/ppt/notesSlides/notesSlide32.xml" Id="R829142fe48784ad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7a038266456c" /><Relationship Type="http://schemas.openxmlformats.org/officeDocument/2006/relationships/image" Target="/ppt/media/image32.jpeg" Id="Rb007c00c6a824370" /><Relationship Type="http://schemas.openxmlformats.org/officeDocument/2006/relationships/notesSlide" Target="/ppt/notesSlides/notesSlide33.xml" Id="Rfaff95fa1bb04997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da7d3570447b" /><Relationship Type="http://schemas.openxmlformats.org/officeDocument/2006/relationships/image" Target="/ppt/media/image33.jpeg" Id="R3db4bed90acb43fd" /><Relationship Type="http://schemas.openxmlformats.org/officeDocument/2006/relationships/notesSlide" Target="/ppt/notesSlides/notesSlide34.xml" Id="Rc6118b0101324459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749b1efe4a98" /><Relationship Type="http://schemas.openxmlformats.org/officeDocument/2006/relationships/image" Target="/ppt/media/image34.jpeg" Id="Re5d54b56c5e84111" /><Relationship Type="http://schemas.openxmlformats.org/officeDocument/2006/relationships/notesSlide" Target="/ppt/notesSlides/notesSlide35.xml" Id="R93a4b20dcbe84288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b1a0d8a1471d" /><Relationship Type="http://schemas.openxmlformats.org/officeDocument/2006/relationships/image" Target="/ppt/media/image35.jpeg" Id="Rd31095ad0be44938" /><Relationship Type="http://schemas.openxmlformats.org/officeDocument/2006/relationships/notesSlide" Target="/ppt/notesSlides/notesSlide36.xml" Id="Rd1638ac761a34ecf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5fca2e864c35" /><Relationship Type="http://schemas.openxmlformats.org/officeDocument/2006/relationships/image" Target="/ppt/media/image36.jpeg" Id="R228632a8bd7e4725" /><Relationship Type="http://schemas.openxmlformats.org/officeDocument/2006/relationships/notesSlide" Target="/ppt/notesSlides/notesSlide37.xml" Id="R5d1dbd22abc54824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5e446d764e2b" /><Relationship Type="http://schemas.openxmlformats.org/officeDocument/2006/relationships/image" Target="/ppt/media/image37.jpeg" Id="R93e43728af3a4758" /><Relationship Type="http://schemas.openxmlformats.org/officeDocument/2006/relationships/notesSlide" Target="/ppt/notesSlides/notesSlide38.xml" Id="R54fcaf7127c44d45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d3223b8c4189" /><Relationship Type="http://schemas.openxmlformats.org/officeDocument/2006/relationships/image" Target="/ppt/media/image38.jpeg" Id="R83b6fd990dfa4a64" /><Relationship Type="http://schemas.openxmlformats.org/officeDocument/2006/relationships/notesSlide" Target="/ppt/notesSlides/notesSlide39.xml" Id="R31ad1936c2ea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03d3c0ba4bec" /><Relationship Type="http://schemas.openxmlformats.org/officeDocument/2006/relationships/image" Target="/ppt/media/image3.jpeg" Id="R6b09d4cba2324843" /><Relationship Type="http://schemas.openxmlformats.org/officeDocument/2006/relationships/notesSlide" Target="/ppt/notesSlides/notesSlide4.xml" Id="Re26c1da4befe4bbe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7dbc6b624b76" /><Relationship Type="http://schemas.openxmlformats.org/officeDocument/2006/relationships/image" Target="/ppt/media/image39.jpeg" Id="Ra3b2a440ad1c4a62" /><Relationship Type="http://schemas.openxmlformats.org/officeDocument/2006/relationships/notesSlide" Target="/ppt/notesSlides/notesSlide40.xml" Id="Rc3e031fe79ee4bec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8c09f04848e5" /><Relationship Type="http://schemas.openxmlformats.org/officeDocument/2006/relationships/image" Target="/ppt/media/image40.jpeg" Id="Rc3efb46329dd414a" /><Relationship Type="http://schemas.openxmlformats.org/officeDocument/2006/relationships/notesSlide" Target="/ppt/notesSlides/notesSlide41.xml" Id="R99a763837952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28b5ff684f05" /><Relationship Type="http://schemas.openxmlformats.org/officeDocument/2006/relationships/image" Target="/ppt/media/image4.jpeg" Id="R09525962e6324295" /><Relationship Type="http://schemas.openxmlformats.org/officeDocument/2006/relationships/notesSlide" Target="/ppt/notesSlides/notesSlide5.xml" Id="Rc1d8b3508c38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779f3fd9f4cdc" /><Relationship Type="http://schemas.openxmlformats.org/officeDocument/2006/relationships/image" Target="/ppt/media/image5.jpeg" Id="Ra5b12e332119494d" /><Relationship Type="http://schemas.openxmlformats.org/officeDocument/2006/relationships/notesSlide" Target="/ppt/notesSlides/notesSlide6.xml" Id="Rf869fe144173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f649e7034c4d" /><Relationship Type="http://schemas.openxmlformats.org/officeDocument/2006/relationships/image" Target="/ppt/media/image6.jpeg" Id="R7ba19b194e0e4d21" /><Relationship Type="http://schemas.openxmlformats.org/officeDocument/2006/relationships/notesSlide" Target="/ppt/notesSlides/notesSlide7.xml" Id="R05a74cd4a9f240f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463badf34640" /><Relationship Type="http://schemas.openxmlformats.org/officeDocument/2006/relationships/image" Target="/ppt/media/image7.jpeg" Id="Rc4f097ad7a70456c" /><Relationship Type="http://schemas.openxmlformats.org/officeDocument/2006/relationships/notesSlide" Target="/ppt/notesSlides/notesSlide8.xml" Id="Rfc053b5a9da042d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aee8d28e4a5f" /><Relationship Type="http://schemas.openxmlformats.org/officeDocument/2006/relationships/image" Target="/ppt/media/image8.jpeg" Id="R0bcddf50b0e84972" /><Relationship Type="http://schemas.openxmlformats.org/officeDocument/2006/relationships/notesSlide" Target="/ppt/notesSlides/notesSlide9.xml" Id="R3c9ae97a0cf1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59c15b3217478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47667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7df5ef72b04be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511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680d721023483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8718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9b9b17bb4d4e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9904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a9201f58ba412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21534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1bfef5b76e4e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6117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6a271f5b1d4f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5263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aa58b84551468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602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b6f06c2e9f484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0857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d41a015db246d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2902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e48374e0af4d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1072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f9ad6bc10437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06862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f14b8af60742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00756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501c431159460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3973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8c0c87b2744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52530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43a95607dc401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7741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917edf2ce846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17780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766e144ae44a7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72540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8d78a9fab5405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24595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b51798ce2d477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427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7a07859c4649e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35793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360759ed71491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58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24720e8f1f41e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262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4c7549620b41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62473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cb0c0ead447c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08597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ec69f97bf64ae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1712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07c00c6a8243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8682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b4bed90acb43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05439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d54b56c5e841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36804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1095ad0be449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58110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8632a8bd7e47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00997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e43728af3a475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57196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b6fd990dfa4a6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100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09d4cba232484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82275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b2a440ad1c4a6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4572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efb46329dd41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0403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525962e632429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5676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b12e332119494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0728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a19b194e0e4d2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1466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f097ad7a70456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8156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cddf50b0e8497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376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2026-09-04T01:21:54.5300000Z</dcterms:created>
  <dcterms:modified xsi:type="dcterms:W3CDTF">2026-09-04T01:21:54.5300000Z</dcterms:modified>
</coreProperties>
</file>