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jpeg" ContentType="image/jpe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a2516d2d924f4b00" /><Relationship Type="http://schemas.openxmlformats.org/officeDocument/2006/relationships/extended-properties" Target="/docProps/app.xml" Id="Rae59a250662748f8" /><Relationship Type="http://schemas.openxmlformats.org/officeDocument/2006/relationships/officeDocument" Target="/ppt/presentation.xml" Id="R73d4681319b649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c29ed017ee4ad6"/>
  </p:sldMasterIdLst>
  <p:notesMasterIdLst>
    <p:notesMasterId xmlns:r="http://schemas.openxmlformats.org/officeDocument/2006/relationships" r:id="R51eae41a950b4d93"/>
  </p:notesMasterIdLst>
  <p:sldIdLst>
    <p:sldId xmlns:r="http://schemas.openxmlformats.org/officeDocument/2006/relationships" id="256" r:id="R787d056cbc55434b"/>
    <p:sldId xmlns:r="http://schemas.openxmlformats.org/officeDocument/2006/relationships" id="257" r:id="R19f36fd728e6416a"/>
    <p:sldId xmlns:r="http://schemas.openxmlformats.org/officeDocument/2006/relationships" id="258" r:id="R437267a7489144eb"/>
    <p:sldId xmlns:r="http://schemas.openxmlformats.org/officeDocument/2006/relationships" id="259" r:id="Raa7fcb689ffd4b08"/>
    <p:sldId xmlns:r="http://schemas.openxmlformats.org/officeDocument/2006/relationships" id="260" r:id="R0b01484753ec4aff"/>
    <p:sldId xmlns:r="http://schemas.openxmlformats.org/officeDocument/2006/relationships" id="261" r:id="R2039191c43e54def"/>
    <p:sldId xmlns:r="http://schemas.openxmlformats.org/officeDocument/2006/relationships" id="262" r:id="Ra6ec72a5c2d44111"/>
    <p:sldId xmlns:r="http://schemas.openxmlformats.org/officeDocument/2006/relationships" id="263" r:id="R7f7ea610f143494e"/>
    <p:sldId xmlns:r="http://schemas.openxmlformats.org/officeDocument/2006/relationships" id="264" r:id="Rf6061a194cc24d0a"/>
    <p:sldId xmlns:r="http://schemas.openxmlformats.org/officeDocument/2006/relationships" id="265" r:id="Rf26268e6bd5b48e8"/>
    <p:sldId xmlns:r="http://schemas.openxmlformats.org/officeDocument/2006/relationships" id="266" r:id="Rb4cde3a5e6be4650"/>
    <p:sldId xmlns:r="http://schemas.openxmlformats.org/officeDocument/2006/relationships" id="267" r:id="R23ea884775fd4d0e"/>
    <p:sldId xmlns:r="http://schemas.openxmlformats.org/officeDocument/2006/relationships" id="268" r:id="R3a3c88f401654422"/>
    <p:sldId xmlns:r="http://schemas.openxmlformats.org/officeDocument/2006/relationships" id="269" r:id="R74c11f33fd5e445c"/>
    <p:sldId xmlns:r="http://schemas.openxmlformats.org/officeDocument/2006/relationships" id="270" r:id="R87e3584dffd2494a"/>
    <p:sldId xmlns:r="http://schemas.openxmlformats.org/officeDocument/2006/relationships" id="271" r:id="R670ff2705f364ca4"/>
    <p:sldId xmlns:r="http://schemas.openxmlformats.org/officeDocument/2006/relationships" id="272" r:id="R269caf4b6f9e4570"/>
    <p:sldId xmlns:r="http://schemas.openxmlformats.org/officeDocument/2006/relationships" id="273" r:id="R49fce3198d4547a5"/>
    <p:sldId xmlns:r="http://schemas.openxmlformats.org/officeDocument/2006/relationships" id="274" r:id="R1f8f6be1914348ef"/>
    <p:sldId xmlns:r="http://schemas.openxmlformats.org/officeDocument/2006/relationships" id="275" r:id="Re6e12360c9c44cdb"/>
    <p:sldId xmlns:r="http://schemas.openxmlformats.org/officeDocument/2006/relationships" id="276" r:id="R834413e96f8a4827"/>
    <p:sldId xmlns:r="http://schemas.openxmlformats.org/officeDocument/2006/relationships" id="277" r:id="R42aa826c9d5d42bf"/>
    <p:sldId xmlns:r="http://schemas.openxmlformats.org/officeDocument/2006/relationships" id="278" r:id="Rab380b81635d4315"/>
    <p:sldId xmlns:r="http://schemas.openxmlformats.org/officeDocument/2006/relationships" id="279" r:id="Rc99f8058d2d84d18"/>
    <p:sldId xmlns:r="http://schemas.openxmlformats.org/officeDocument/2006/relationships" id="280" r:id="Ra8e8b80d11314976"/>
    <p:sldId xmlns:r="http://schemas.openxmlformats.org/officeDocument/2006/relationships" id="281" r:id="R80534cc62c0e4617"/>
    <p:sldId xmlns:r="http://schemas.openxmlformats.org/officeDocument/2006/relationships" id="282" r:id="Rf1b2bdbd753944c7"/>
    <p:sldId xmlns:r="http://schemas.openxmlformats.org/officeDocument/2006/relationships" id="283" r:id="Rd14dbd64360b49e9"/>
    <p:sldId xmlns:r="http://schemas.openxmlformats.org/officeDocument/2006/relationships" id="284" r:id="R7588310e6f124029"/>
    <p:sldId xmlns:r="http://schemas.openxmlformats.org/officeDocument/2006/relationships" id="285" r:id="R6107ceb09ee04595"/>
    <p:sldId xmlns:r="http://schemas.openxmlformats.org/officeDocument/2006/relationships" id="286" r:id="Rb749e2a258954acd"/>
    <p:sldId xmlns:r="http://schemas.openxmlformats.org/officeDocument/2006/relationships" id="287" r:id="Rd2dadeb9f5764a6b"/>
    <p:sldId xmlns:r="http://schemas.openxmlformats.org/officeDocument/2006/relationships" id="288" r:id="Ra26330492e134f72"/>
    <p:sldId xmlns:r="http://schemas.openxmlformats.org/officeDocument/2006/relationships" id="289" r:id="R729e1a87859f49aa"/>
    <p:sldId xmlns:r="http://schemas.openxmlformats.org/officeDocument/2006/relationships" id="290" r:id="Rac11527fcaa240a6"/>
    <p:sldId xmlns:r="http://schemas.openxmlformats.org/officeDocument/2006/relationships" id="291" r:id="Rd3382d03146a4812"/>
    <p:sldId xmlns:r="http://schemas.openxmlformats.org/officeDocument/2006/relationships" id="292" r:id="R53d246074d5b4971"/>
    <p:sldId xmlns:r="http://schemas.openxmlformats.org/officeDocument/2006/relationships" id="293" r:id="R8fca5eb0e651460f"/>
    <p:sldId xmlns:r="http://schemas.openxmlformats.org/officeDocument/2006/relationships" id="294" r:id="R758e59f0d45e4364"/>
    <p:sldId xmlns:r="http://schemas.openxmlformats.org/officeDocument/2006/relationships" id="295" r:id="Rb59563f2d7944cd4"/>
    <p:sldId xmlns:r="http://schemas.openxmlformats.org/officeDocument/2006/relationships" id="296" r:id="R08d81e8ee84a4b72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20e9b419a26c4dfb" /><Relationship Type="http://schemas.openxmlformats.org/officeDocument/2006/relationships/slideMaster" Target="/ppt/slideMasters/slideMaster1.xml" Id="Rcec29ed017ee4ad6" /><Relationship Type="http://schemas.openxmlformats.org/officeDocument/2006/relationships/notesMaster" Target="/ppt/notesMasters/notesMaster1.xml" Id="R51eae41a950b4d93" /><Relationship Type="http://schemas.openxmlformats.org/officeDocument/2006/relationships/presProps" Target="/ppt/presProps.xml" Id="R58fc84dc321a47ff" /><Relationship Type="http://schemas.openxmlformats.org/officeDocument/2006/relationships/tableStyles" Target="/ppt/tableStyles.xml" Id="R04644e1e02b64e95" /><Relationship Type="http://schemas.openxmlformats.org/officeDocument/2006/relationships/slide" Target="/ppt/slides/slide1.xml" Id="R787d056cbc55434b" /><Relationship Type="http://schemas.openxmlformats.org/officeDocument/2006/relationships/slide" Target="/ppt/slides/slide2.xml" Id="R19f36fd728e6416a" /><Relationship Type="http://schemas.openxmlformats.org/officeDocument/2006/relationships/slide" Target="/ppt/slides/slide3.xml" Id="R437267a7489144eb" /><Relationship Type="http://schemas.openxmlformats.org/officeDocument/2006/relationships/slide" Target="/ppt/slides/slide4.xml" Id="Raa7fcb689ffd4b08" /><Relationship Type="http://schemas.openxmlformats.org/officeDocument/2006/relationships/slide" Target="/ppt/slides/slide5.xml" Id="R0b01484753ec4aff" /><Relationship Type="http://schemas.openxmlformats.org/officeDocument/2006/relationships/slide" Target="/ppt/slides/slide6.xml" Id="R2039191c43e54def" /><Relationship Type="http://schemas.openxmlformats.org/officeDocument/2006/relationships/slide" Target="/ppt/slides/slide7.xml" Id="Ra6ec72a5c2d44111" /><Relationship Type="http://schemas.openxmlformats.org/officeDocument/2006/relationships/slide" Target="/ppt/slides/slide8.xml" Id="R7f7ea610f143494e" /><Relationship Type="http://schemas.openxmlformats.org/officeDocument/2006/relationships/slide" Target="/ppt/slides/slide9.xml" Id="Rf6061a194cc24d0a" /><Relationship Type="http://schemas.openxmlformats.org/officeDocument/2006/relationships/slide" Target="/ppt/slides/slide10.xml" Id="Rf26268e6bd5b48e8" /><Relationship Type="http://schemas.openxmlformats.org/officeDocument/2006/relationships/slide" Target="/ppt/slides/slide11.xml" Id="Rb4cde3a5e6be4650" /><Relationship Type="http://schemas.openxmlformats.org/officeDocument/2006/relationships/slide" Target="/ppt/slides/slide12.xml" Id="R23ea884775fd4d0e" /><Relationship Type="http://schemas.openxmlformats.org/officeDocument/2006/relationships/slide" Target="/ppt/slides/slide13.xml" Id="R3a3c88f401654422" /><Relationship Type="http://schemas.openxmlformats.org/officeDocument/2006/relationships/slide" Target="/ppt/slides/slide14.xml" Id="R74c11f33fd5e445c" /><Relationship Type="http://schemas.openxmlformats.org/officeDocument/2006/relationships/slide" Target="/ppt/slides/slide15.xml" Id="R87e3584dffd2494a" /><Relationship Type="http://schemas.openxmlformats.org/officeDocument/2006/relationships/slide" Target="/ppt/slides/slide16.xml" Id="R670ff2705f364ca4" /><Relationship Type="http://schemas.openxmlformats.org/officeDocument/2006/relationships/slide" Target="/ppt/slides/slide17.xml" Id="R269caf4b6f9e4570" /><Relationship Type="http://schemas.openxmlformats.org/officeDocument/2006/relationships/slide" Target="/ppt/slides/slide18.xml" Id="R49fce3198d4547a5" /><Relationship Type="http://schemas.openxmlformats.org/officeDocument/2006/relationships/slide" Target="/ppt/slides/slide19.xml" Id="R1f8f6be1914348ef" /><Relationship Type="http://schemas.openxmlformats.org/officeDocument/2006/relationships/slide" Target="/ppt/slides/slide20.xml" Id="Re6e12360c9c44cdb" /><Relationship Type="http://schemas.openxmlformats.org/officeDocument/2006/relationships/slide" Target="/ppt/slides/slide21.xml" Id="R834413e96f8a4827" /><Relationship Type="http://schemas.openxmlformats.org/officeDocument/2006/relationships/slide" Target="/ppt/slides/slide22.xml" Id="R42aa826c9d5d42bf" /><Relationship Type="http://schemas.openxmlformats.org/officeDocument/2006/relationships/slide" Target="/ppt/slides/slide23.xml" Id="Rab380b81635d4315" /><Relationship Type="http://schemas.openxmlformats.org/officeDocument/2006/relationships/slide" Target="/ppt/slides/slide24.xml" Id="Rc99f8058d2d84d18" /><Relationship Type="http://schemas.openxmlformats.org/officeDocument/2006/relationships/slide" Target="/ppt/slides/slide25.xml" Id="Ra8e8b80d11314976" /><Relationship Type="http://schemas.openxmlformats.org/officeDocument/2006/relationships/slide" Target="/ppt/slides/slide26.xml" Id="R80534cc62c0e4617" /><Relationship Type="http://schemas.openxmlformats.org/officeDocument/2006/relationships/slide" Target="/ppt/slides/slide27.xml" Id="Rf1b2bdbd753944c7" /><Relationship Type="http://schemas.openxmlformats.org/officeDocument/2006/relationships/slide" Target="/ppt/slides/slide28.xml" Id="Rd14dbd64360b49e9" /><Relationship Type="http://schemas.openxmlformats.org/officeDocument/2006/relationships/slide" Target="/ppt/slides/slide29.xml" Id="R7588310e6f124029" /><Relationship Type="http://schemas.openxmlformats.org/officeDocument/2006/relationships/slide" Target="/ppt/slides/slide30.xml" Id="R6107ceb09ee04595" /><Relationship Type="http://schemas.openxmlformats.org/officeDocument/2006/relationships/slide" Target="/ppt/slides/slide31.xml" Id="Rb749e2a258954acd" /><Relationship Type="http://schemas.openxmlformats.org/officeDocument/2006/relationships/slide" Target="/ppt/slides/slide32.xml" Id="Rd2dadeb9f5764a6b" /><Relationship Type="http://schemas.openxmlformats.org/officeDocument/2006/relationships/slide" Target="/ppt/slides/slide33.xml" Id="Ra26330492e134f72" /><Relationship Type="http://schemas.openxmlformats.org/officeDocument/2006/relationships/slide" Target="/ppt/slides/slide34.xml" Id="R729e1a87859f49aa" /><Relationship Type="http://schemas.openxmlformats.org/officeDocument/2006/relationships/slide" Target="/ppt/slides/slide35.xml" Id="Rac11527fcaa240a6" /><Relationship Type="http://schemas.openxmlformats.org/officeDocument/2006/relationships/slide" Target="/ppt/slides/slide36.xml" Id="Rd3382d03146a4812" /><Relationship Type="http://schemas.openxmlformats.org/officeDocument/2006/relationships/slide" Target="/ppt/slides/slide37.xml" Id="R53d246074d5b4971" /><Relationship Type="http://schemas.openxmlformats.org/officeDocument/2006/relationships/slide" Target="/ppt/slides/slide38.xml" Id="R8fca5eb0e651460f" /><Relationship Type="http://schemas.openxmlformats.org/officeDocument/2006/relationships/slide" Target="/ppt/slides/slide39.xml" Id="R758e59f0d45e4364" /><Relationship Type="http://schemas.openxmlformats.org/officeDocument/2006/relationships/slide" Target="/ppt/slides/slide40.xml" Id="Rb59563f2d7944cd4" /><Relationship Type="http://schemas.openxmlformats.org/officeDocument/2006/relationships/slide" Target="/ppt/slides/slide41.xml" Id="R08d81e8ee84a4b72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52b7f1823ab74d4c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8ac8f351698b4ad1" /><Relationship Type="http://schemas.openxmlformats.org/officeDocument/2006/relationships/notesMaster" Target="/ppt/notesMasters/notesMaster1.xml" Id="R856880b094374652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d88a88ac613c4b49" /><Relationship Type="http://schemas.openxmlformats.org/officeDocument/2006/relationships/notesMaster" Target="/ppt/notesMasters/notesMaster1.xml" Id="Rb19aeb7d162845ec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39c3fb48567d4481" /><Relationship Type="http://schemas.openxmlformats.org/officeDocument/2006/relationships/notesMaster" Target="/ppt/notesMasters/notesMaster1.xml" Id="Rd715438cff7a4877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267e7584a5e0460e" /><Relationship Type="http://schemas.openxmlformats.org/officeDocument/2006/relationships/notesMaster" Target="/ppt/notesMasters/notesMaster1.xml" Id="Rc029b4c3fb5244b6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467f8e0e794f4bb8" /><Relationship Type="http://schemas.openxmlformats.org/officeDocument/2006/relationships/notesMaster" Target="/ppt/notesMasters/notesMaster1.xml" Id="Re7a4ca9cda924143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a7ec4d92c5d84bda" /><Relationship Type="http://schemas.openxmlformats.org/officeDocument/2006/relationships/notesMaster" Target="/ppt/notesMasters/notesMaster1.xml" Id="R7bbb58231d0e4d0b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c510457df08c40fe" /><Relationship Type="http://schemas.openxmlformats.org/officeDocument/2006/relationships/notesMaster" Target="/ppt/notesMasters/notesMaster1.xml" Id="Rc8ff90486a364ba3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b5e7c28f05b04509" /><Relationship Type="http://schemas.openxmlformats.org/officeDocument/2006/relationships/notesMaster" Target="/ppt/notesMasters/notesMaster1.xml" Id="Rd5a0bf8331604fff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b31758719d7f4543" /><Relationship Type="http://schemas.openxmlformats.org/officeDocument/2006/relationships/notesMaster" Target="/ppt/notesMasters/notesMaster1.xml" Id="R9221815cd60846f6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ee75d40cfeec4e6d" /><Relationship Type="http://schemas.openxmlformats.org/officeDocument/2006/relationships/notesMaster" Target="/ppt/notesMasters/notesMaster1.xml" Id="R49f5cfc9629c47cb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aaf77673301a4a55" /><Relationship Type="http://schemas.openxmlformats.org/officeDocument/2006/relationships/notesMaster" Target="/ppt/notesMasters/notesMaster1.xml" Id="R446a5f246c454090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f8059091c14a4681" /><Relationship Type="http://schemas.openxmlformats.org/officeDocument/2006/relationships/notesMaster" Target="/ppt/notesMasters/notesMaster1.xml" Id="R365277c133094774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23c48ef2c1ba4366" /><Relationship Type="http://schemas.openxmlformats.org/officeDocument/2006/relationships/notesMaster" Target="/ppt/notesMasters/notesMaster1.xml" Id="Rd50b0df302b4429e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d20ce40296ca4826" /><Relationship Type="http://schemas.openxmlformats.org/officeDocument/2006/relationships/notesMaster" Target="/ppt/notesMasters/notesMaster1.xml" Id="Rea678af954f54882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cca8dd9801944151" /><Relationship Type="http://schemas.openxmlformats.org/officeDocument/2006/relationships/notesMaster" Target="/ppt/notesMasters/notesMaster1.xml" Id="Rf76c57fdef3f4444" /></Relationships>
</file>

<file path=ppt/notesSlides/_rels/notesSlide23.xml.rels>&#65279;<?xml version="1.0" encoding="utf-8"?><Relationships xmlns="http://schemas.openxmlformats.org/package/2006/relationships"><Relationship Type="http://schemas.openxmlformats.org/officeDocument/2006/relationships/slide" Target="/ppt/slides/slide23.xml" Id="Rc749dea9c6664bbc" /><Relationship Type="http://schemas.openxmlformats.org/officeDocument/2006/relationships/notesMaster" Target="/ppt/notesMasters/notesMaster1.xml" Id="Rc500501c5bfd4ab5" /></Relationships>
</file>

<file path=ppt/notesSlides/_rels/notesSlide24.xml.rels>&#65279;<?xml version="1.0" encoding="utf-8"?><Relationships xmlns="http://schemas.openxmlformats.org/package/2006/relationships"><Relationship Type="http://schemas.openxmlformats.org/officeDocument/2006/relationships/slide" Target="/ppt/slides/slide24.xml" Id="R95ee2acfc9e04ec8" /><Relationship Type="http://schemas.openxmlformats.org/officeDocument/2006/relationships/notesMaster" Target="/ppt/notesMasters/notesMaster1.xml" Id="R807c263a1e2d42ea" /></Relationships>
</file>

<file path=ppt/notesSlides/_rels/notesSlide25.xml.rels>&#65279;<?xml version="1.0" encoding="utf-8"?><Relationships xmlns="http://schemas.openxmlformats.org/package/2006/relationships"><Relationship Type="http://schemas.openxmlformats.org/officeDocument/2006/relationships/slide" Target="/ppt/slides/slide25.xml" Id="Rdb5deaf14e514f92" /><Relationship Type="http://schemas.openxmlformats.org/officeDocument/2006/relationships/notesMaster" Target="/ppt/notesMasters/notesMaster1.xml" Id="R756a89684fea4338" /></Relationships>
</file>

<file path=ppt/notesSlides/_rels/notesSlide26.xml.rels>&#65279;<?xml version="1.0" encoding="utf-8"?><Relationships xmlns="http://schemas.openxmlformats.org/package/2006/relationships"><Relationship Type="http://schemas.openxmlformats.org/officeDocument/2006/relationships/slide" Target="/ppt/slides/slide26.xml" Id="R92b797faad804a08" /><Relationship Type="http://schemas.openxmlformats.org/officeDocument/2006/relationships/notesMaster" Target="/ppt/notesMasters/notesMaster1.xml" Id="R5b59bdbf95d84943" /></Relationships>
</file>

<file path=ppt/notesSlides/_rels/notesSlide27.xml.rels>&#65279;<?xml version="1.0" encoding="utf-8"?><Relationships xmlns="http://schemas.openxmlformats.org/package/2006/relationships"><Relationship Type="http://schemas.openxmlformats.org/officeDocument/2006/relationships/slide" Target="/ppt/slides/slide27.xml" Id="Rb5ae4758cd8042d9" /><Relationship Type="http://schemas.openxmlformats.org/officeDocument/2006/relationships/notesMaster" Target="/ppt/notesMasters/notesMaster1.xml" Id="R6707e7dbf0584dcf" /></Relationships>
</file>

<file path=ppt/notesSlides/_rels/notesSlide28.xml.rels>&#65279;<?xml version="1.0" encoding="utf-8"?><Relationships xmlns="http://schemas.openxmlformats.org/package/2006/relationships"><Relationship Type="http://schemas.openxmlformats.org/officeDocument/2006/relationships/slide" Target="/ppt/slides/slide28.xml" Id="R04b953f4a3c04308" /><Relationship Type="http://schemas.openxmlformats.org/officeDocument/2006/relationships/notesMaster" Target="/ppt/notesMasters/notesMaster1.xml" Id="Red53d82cbc3d4a60" /></Relationships>
</file>

<file path=ppt/notesSlides/_rels/notesSlide29.xml.rels>&#65279;<?xml version="1.0" encoding="utf-8"?><Relationships xmlns="http://schemas.openxmlformats.org/package/2006/relationships"><Relationship Type="http://schemas.openxmlformats.org/officeDocument/2006/relationships/slide" Target="/ppt/slides/slide29.xml" Id="R2f8145d79aba42d1" /><Relationship Type="http://schemas.openxmlformats.org/officeDocument/2006/relationships/notesMaster" Target="/ppt/notesMasters/notesMaster1.xml" Id="R4ce7d50ed9674932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639493ca8b44478b" /><Relationship Type="http://schemas.openxmlformats.org/officeDocument/2006/relationships/notesMaster" Target="/ppt/notesMasters/notesMaster1.xml" Id="Rd1205e5b4fb34c05" /></Relationships>
</file>

<file path=ppt/notesSlides/_rels/notesSlide30.xml.rels>&#65279;<?xml version="1.0" encoding="utf-8"?><Relationships xmlns="http://schemas.openxmlformats.org/package/2006/relationships"><Relationship Type="http://schemas.openxmlformats.org/officeDocument/2006/relationships/slide" Target="/ppt/slides/slide30.xml" Id="R7dda7b390ceb48ff" /><Relationship Type="http://schemas.openxmlformats.org/officeDocument/2006/relationships/notesMaster" Target="/ppt/notesMasters/notesMaster1.xml" Id="Rbbd2214859824a98" /></Relationships>
</file>

<file path=ppt/notesSlides/_rels/notesSlide31.xml.rels>&#65279;<?xml version="1.0" encoding="utf-8"?><Relationships xmlns="http://schemas.openxmlformats.org/package/2006/relationships"><Relationship Type="http://schemas.openxmlformats.org/officeDocument/2006/relationships/slide" Target="/ppt/slides/slide31.xml" Id="R07edbdfc45d841ef" /><Relationship Type="http://schemas.openxmlformats.org/officeDocument/2006/relationships/notesMaster" Target="/ppt/notesMasters/notesMaster1.xml" Id="Rc6313ea2f1dc4a13" /></Relationships>
</file>

<file path=ppt/notesSlides/_rels/notesSlide32.xml.rels>&#65279;<?xml version="1.0" encoding="utf-8"?><Relationships xmlns="http://schemas.openxmlformats.org/package/2006/relationships"><Relationship Type="http://schemas.openxmlformats.org/officeDocument/2006/relationships/slide" Target="/ppt/slides/slide32.xml" Id="R886a7f5c83694cb4" /><Relationship Type="http://schemas.openxmlformats.org/officeDocument/2006/relationships/notesMaster" Target="/ppt/notesMasters/notesMaster1.xml" Id="Rdbd7f4c2bb3945aa" /></Relationships>
</file>

<file path=ppt/notesSlides/_rels/notesSlide33.xml.rels>&#65279;<?xml version="1.0" encoding="utf-8"?><Relationships xmlns="http://schemas.openxmlformats.org/package/2006/relationships"><Relationship Type="http://schemas.openxmlformats.org/officeDocument/2006/relationships/slide" Target="/ppt/slides/slide33.xml" Id="R6fd9eb85820649dc" /><Relationship Type="http://schemas.openxmlformats.org/officeDocument/2006/relationships/notesMaster" Target="/ppt/notesMasters/notesMaster1.xml" Id="R04422dc92aa34be2" /></Relationships>
</file>

<file path=ppt/notesSlides/_rels/notesSlide34.xml.rels>&#65279;<?xml version="1.0" encoding="utf-8"?><Relationships xmlns="http://schemas.openxmlformats.org/package/2006/relationships"><Relationship Type="http://schemas.openxmlformats.org/officeDocument/2006/relationships/slide" Target="/ppt/slides/slide34.xml" Id="R29bf98a1d14e4b38" /><Relationship Type="http://schemas.openxmlformats.org/officeDocument/2006/relationships/notesMaster" Target="/ppt/notesMasters/notesMaster1.xml" Id="R678c4f667784438a" /></Relationships>
</file>

<file path=ppt/notesSlides/_rels/notesSlide35.xml.rels>&#65279;<?xml version="1.0" encoding="utf-8"?><Relationships xmlns="http://schemas.openxmlformats.org/package/2006/relationships"><Relationship Type="http://schemas.openxmlformats.org/officeDocument/2006/relationships/slide" Target="/ppt/slides/slide35.xml" Id="R8f9b91f95e3e41aa" /><Relationship Type="http://schemas.openxmlformats.org/officeDocument/2006/relationships/notesMaster" Target="/ppt/notesMasters/notesMaster1.xml" Id="R1675db869f7740b6" /></Relationships>
</file>

<file path=ppt/notesSlides/_rels/notesSlide36.xml.rels>&#65279;<?xml version="1.0" encoding="utf-8"?><Relationships xmlns="http://schemas.openxmlformats.org/package/2006/relationships"><Relationship Type="http://schemas.openxmlformats.org/officeDocument/2006/relationships/slide" Target="/ppt/slides/slide36.xml" Id="Rff325d7edf75450d" /><Relationship Type="http://schemas.openxmlformats.org/officeDocument/2006/relationships/notesMaster" Target="/ppt/notesMasters/notesMaster1.xml" Id="R5d2336c7478b45c7" /></Relationships>
</file>

<file path=ppt/notesSlides/_rels/notesSlide37.xml.rels>&#65279;<?xml version="1.0" encoding="utf-8"?><Relationships xmlns="http://schemas.openxmlformats.org/package/2006/relationships"><Relationship Type="http://schemas.openxmlformats.org/officeDocument/2006/relationships/slide" Target="/ppt/slides/slide37.xml" Id="Re220a3a35bc04a34" /><Relationship Type="http://schemas.openxmlformats.org/officeDocument/2006/relationships/notesMaster" Target="/ppt/notesMasters/notesMaster1.xml" Id="R63712367527848de" /></Relationships>
</file>

<file path=ppt/notesSlides/_rels/notesSlide38.xml.rels>&#65279;<?xml version="1.0" encoding="utf-8"?><Relationships xmlns="http://schemas.openxmlformats.org/package/2006/relationships"><Relationship Type="http://schemas.openxmlformats.org/officeDocument/2006/relationships/slide" Target="/ppt/slides/slide38.xml" Id="R736abc79c4df49a3" /><Relationship Type="http://schemas.openxmlformats.org/officeDocument/2006/relationships/notesMaster" Target="/ppt/notesMasters/notesMaster1.xml" Id="R23036fa7c0da4242" /></Relationships>
</file>

<file path=ppt/notesSlides/_rels/notesSlide39.xml.rels>&#65279;<?xml version="1.0" encoding="utf-8"?><Relationships xmlns="http://schemas.openxmlformats.org/package/2006/relationships"><Relationship Type="http://schemas.openxmlformats.org/officeDocument/2006/relationships/slide" Target="/ppt/slides/slide39.xml" Id="Re5e0e492a44e42a0" /><Relationship Type="http://schemas.openxmlformats.org/officeDocument/2006/relationships/notesMaster" Target="/ppt/notesMasters/notesMaster1.xml" Id="Rd32ceb04c9dd4446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778af2d666d846af" /><Relationship Type="http://schemas.openxmlformats.org/officeDocument/2006/relationships/notesMaster" Target="/ppt/notesMasters/notesMaster1.xml" Id="Re9f3c7a053424af8" /></Relationships>
</file>

<file path=ppt/notesSlides/_rels/notesSlide40.xml.rels>&#65279;<?xml version="1.0" encoding="utf-8"?><Relationships xmlns="http://schemas.openxmlformats.org/package/2006/relationships"><Relationship Type="http://schemas.openxmlformats.org/officeDocument/2006/relationships/slide" Target="/ppt/slides/slide40.xml" Id="R84c5e52420e649da" /><Relationship Type="http://schemas.openxmlformats.org/officeDocument/2006/relationships/notesMaster" Target="/ppt/notesMasters/notesMaster1.xml" Id="Rb42302d0ac484eed" /></Relationships>
</file>

<file path=ppt/notesSlides/_rels/notesSlide41.xml.rels>&#65279;<?xml version="1.0" encoding="utf-8"?><Relationships xmlns="http://schemas.openxmlformats.org/package/2006/relationships"><Relationship Type="http://schemas.openxmlformats.org/officeDocument/2006/relationships/slide" Target="/ppt/slides/slide41.xml" Id="R58a25b5618e84c11" /><Relationship Type="http://schemas.openxmlformats.org/officeDocument/2006/relationships/notesMaster" Target="/ppt/notesMasters/notesMaster1.xml" Id="Rea7b383f3ec94a2a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afe70f3f037e4dc5" /><Relationship Type="http://schemas.openxmlformats.org/officeDocument/2006/relationships/notesMaster" Target="/ppt/notesMasters/notesMaster1.xml" Id="Re0cf54077f34476a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a681d9489b5b4363" /><Relationship Type="http://schemas.openxmlformats.org/officeDocument/2006/relationships/notesMaster" Target="/ppt/notesMasters/notesMaster1.xml" Id="R442fb54d9b934981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75adae07f03d412d" /><Relationship Type="http://schemas.openxmlformats.org/officeDocument/2006/relationships/notesMaster" Target="/ppt/notesMasters/notesMaster1.xml" Id="Re95d992d099b4fb2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a91b0e8931e84511" /><Relationship Type="http://schemas.openxmlformats.org/officeDocument/2006/relationships/notesMaster" Target="/ppt/notesMasters/notesMaster1.xml" Id="Rf7945fb70ba743ad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9df5eb7fe7b84500" /><Relationship Type="http://schemas.openxmlformats.org/officeDocument/2006/relationships/notesMaster" Target="/ppt/notesMasters/notesMaster1.xml" Id="Re04c2d48ab4f4640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First-slide hook: Images 2.0 native generation from approved exact copy: You may not need more effort—you may need a better strategy.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34798bd9fb42a9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fe9505e33fae4992" /><Relationship Type="http://schemas.openxmlformats.org/officeDocument/2006/relationships/slideLayout" Target="/ppt/slideLayouts/slideLayout1.xml" Id="Rd747b1365e374f19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47b1365e374f19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0e93e6594c4c38" /><Relationship Type="http://schemas.openxmlformats.org/officeDocument/2006/relationships/image" Target="/ppt/media/image.png" Id="R8404ca4efa1544cb" /><Relationship Type="http://schemas.openxmlformats.org/officeDocument/2006/relationships/notesSlide" Target="/ppt/notesSlides/notesSlide1.xml" Id="R93946163f9a947d8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5803157c1f43f0" /><Relationship Type="http://schemas.openxmlformats.org/officeDocument/2006/relationships/image" Target="/ppt/media/image9.jpeg" Id="Rb8343fc1e4df452d" /><Relationship Type="http://schemas.openxmlformats.org/officeDocument/2006/relationships/notesSlide" Target="/ppt/notesSlides/notesSlide10.xml" Id="Rfdea73a9710c4229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e030147ee54ac4" /><Relationship Type="http://schemas.openxmlformats.org/officeDocument/2006/relationships/image" Target="/ppt/media/image10.jpeg" Id="R1a4814d234374500" /><Relationship Type="http://schemas.openxmlformats.org/officeDocument/2006/relationships/notesSlide" Target="/ppt/notesSlides/notesSlide11.xml" Id="Reb35af3d029b481a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f528fc8c7b4e1f" /><Relationship Type="http://schemas.openxmlformats.org/officeDocument/2006/relationships/image" Target="/ppt/media/image11.jpeg" Id="Rd8e73065ee014b0e" /><Relationship Type="http://schemas.openxmlformats.org/officeDocument/2006/relationships/notesSlide" Target="/ppt/notesSlides/notesSlide12.xml" Id="R37cf86804c3b4e77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a3d0caa7464888" /><Relationship Type="http://schemas.openxmlformats.org/officeDocument/2006/relationships/image" Target="/ppt/media/image12.jpeg" Id="Rbb8e40fa6ede4f3d" /><Relationship Type="http://schemas.openxmlformats.org/officeDocument/2006/relationships/notesSlide" Target="/ppt/notesSlides/notesSlide13.xml" Id="R5da6c68819d44f53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aec4f970804bfb" /><Relationship Type="http://schemas.openxmlformats.org/officeDocument/2006/relationships/image" Target="/ppt/media/image13.jpeg" Id="R1323dfbc96724d9b" /><Relationship Type="http://schemas.openxmlformats.org/officeDocument/2006/relationships/notesSlide" Target="/ppt/notesSlides/notesSlide14.xml" Id="R9c1ee56c809548f5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c684406ba94d51" /><Relationship Type="http://schemas.openxmlformats.org/officeDocument/2006/relationships/image" Target="/ppt/media/image14.jpeg" Id="Rc573b53f14084b23" /><Relationship Type="http://schemas.openxmlformats.org/officeDocument/2006/relationships/notesSlide" Target="/ppt/notesSlides/notesSlide15.xml" Id="Ra016bb138ba34677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2d2fcde7514215" /><Relationship Type="http://schemas.openxmlformats.org/officeDocument/2006/relationships/image" Target="/ppt/media/image15.jpeg" Id="R00b92b8e70294d36" /><Relationship Type="http://schemas.openxmlformats.org/officeDocument/2006/relationships/notesSlide" Target="/ppt/notesSlides/notesSlide16.xml" Id="Rc2a0092c756d4eb0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a57787ad804990" /><Relationship Type="http://schemas.openxmlformats.org/officeDocument/2006/relationships/image" Target="/ppt/media/image16.jpeg" Id="Rcd1d13da3d6d4a74" /><Relationship Type="http://schemas.openxmlformats.org/officeDocument/2006/relationships/notesSlide" Target="/ppt/notesSlides/notesSlide17.xml" Id="R3f03ed0655484809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c7c935a07c4bc5" /><Relationship Type="http://schemas.openxmlformats.org/officeDocument/2006/relationships/image" Target="/ppt/media/image17.jpeg" Id="Raf63760c5d4446e3" /><Relationship Type="http://schemas.openxmlformats.org/officeDocument/2006/relationships/notesSlide" Target="/ppt/notesSlides/notesSlide18.xml" Id="Rb134629448574e6c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ea56639ed14079" /><Relationship Type="http://schemas.openxmlformats.org/officeDocument/2006/relationships/image" Target="/ppt/media/image18.jpeg" Id="Re132d6d8b14444cb" /><Relationship Type="http://schemas.openxmlformats.org/officeDocument/2006/relationships/notesSlide" Target="/ppt/notesSlides/notesSlide19.xml" Id="R2d67c50c9a174c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9da9f9162a427d" /><Relationship Type="http://schemas.openxmlformats.org/officeDocument/2006/relationships/image" Target="/ppt/media/image.jpeg" Id="R3290ef85203b4ae4" /><Relationship Type="http://schemas.openxmlformats.org/officeDocument/2006/relationships/notesSlide" Target="/ppt/notesSlides/notesSlide2.xml" Id="R15249295347843dc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639ada693d42cc" /><Relationship Type="http://schemas.openxmlformats.org/officeDocument/2006/relationships/image" Target="/ppt/media/image19.jpeg" Id="Raeb10c093b3e4fde" /><Relationship Type="http://schemas.openxmlformats.org/officeDocument/2006/relationships/notesSlide" Target="/ppt/notesSlides/notesSlide20.xml" Id="Rc71b82aef4b54c32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b14abd849640f8" /><Relationship Type="http://schemas.openxmlformats.org/officeDocument/2006/relationships/image" Target="/ppt/media/image20.jpeg" Id="Red79893199ef4879" /><Relationship Type="http://schemas.openxmlformats.org/officeDocument/2006/relationships/notesSlide" Target="/ppt/notesSlides/notesSlide21.xml" Id="R239230feb33c40a5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80e7f8334546f9" /><Relationship Type="http://schemas.openxmlformats.org/officeDocument/2006/relationships/image" Target="/ppt/media/image21.jpeg" Id="R697f1aa14f3e4e8b" /><Relationship Type="http://schemas.openxmlformats.org/officeDocument/2006/relationships/notesSlide" Target="/ppt/notesSlides/notesSlide22.xml" Id="R8a9ea189f96344c1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00d927d4ca4b99" /><Relationship Type="http://schemas.openxmlformats.org/officeDocument/2006/relationships/image" Target="/ppt/media/image22.jpeg" Id="Rc0b62a6686d64e63" /><Relationship Type="http://schemas.openxmlformats.org/officeDocument/2006/relationships/notesSlide" Target="/ppt/notesSlides/notesSlide23.xml" Id="R0b3447a7dac24c11" /></Relationships>
</file>

<file path=ppt/slides/_rels/slide2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2fccb9bbb94434" /><Relationship Type="http://schemas.openxmlformats.org/officeDocument/2006/relationships/image" Target="/ppt/media/image23.jpeg" Id="Rb6794d8020b445bc" /><Relationship Type="http://schemas.openxmlformats.org/officeDocument/2006/relationships/notesSlide" Target="/ppt/notesSlides/notesSlide24.xml" Id="R134623c3c4594c37" /></Relationships>
</file>

<file path=ppt/slides/_rels/slide2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4cbfcde4db4930" /><Relationship Type="http://schemas.openxmlformats.org/officeDocument/2006/relationships/image" Target="/ppt/media/image24.jpeg" Id="R739bc38e76c443f4" /><Relationship Type="http://schemas.openxmlformats.org/officeDocument/2006/relationships/notesSlide" Target="/ppt/notesSlides/notesSlide25.xml" Id="Rd436f244c1004b95" /></Relationships>
</file>

<file path=ppt/slides/_rels/slide2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f1843377a4476e" /><Relationship Type="http://schemas.openxmlformats.org/officeDocument/2006/relationships/image" Target="/ppt/media/image25.jpeg" Id="R4325ef1e96144dbf" /><Relationship Type="http://schemas.openxmlformats.org/officeDocument/2006/relationships/notesSlide" Target="/ppt/notesSlides/notesSlide26.xml" Id="Ra91f57e1d3d94e63" /></Relationships>
</file>

<file path=ppt/slides/_rels/slide2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daeab7f4d540fb" /><Relationship Type="http://schemas.openxmlformats.org/officeDocument/2006/relationships/image" Target="/ppt/media/image26.jpeg" Id="R1e46ae632e624eb8" /><Relationship Type="http://schemas.openxmlformats.org/officeDocument/2006/relationships/notesSlide" Target="/ppt/notesSlides/notesSlide27.xml" Id="R3fc9daaec70045ae" /></Relationships>
</file>

<file path=ppt/slides/_rels/slide2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55e370213c4c5d" /><Relationship Type="http://schemas.openxmlformats.org/officeDocument/2006/relationships/image" Target="/ppt/media/image27.jpeg" Id="Rba05b8d8b6134fef" /><Relationship Type="http://schemas.openxmlformats.org/officeDocument/2006/relationships/notesSlide" Target="/ppt/notesSlides/notesSlide28.xml" Id="Rafea3ca991c54559" /></Relationships>
</file>

<file path=ppt/slides/_rels/slide2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95f30c8e50429a" /><Relationship Type="http://schemas.openxmlformats.org/officeDocument/2006/relationships/image" Target="/ppt/media/image28.jpeg" Id="Rfedbd5ee441d4fef" /><Relationship Type="http://schemas.openxmlformats.org/officeDocument/2006/relationships/notesSlide" Target="/ppt/notesSlides/notesSlide29.xml" Id="R22b9ecedd9e544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2f903a2e554521" /><Relationship Type="http://schemas.openxmlformats.org/officeDocument/2006/relationships/image" Target="/ppt/media/image2.jpeg" Id="Rd10d5a7b6fe24a11" /><Relationship Type="http://schemas.openxmlformats.org/officeDocument/2006/relationships/notesSlide" Target="/ppt/notesSlides/notesSlide3.xml" Id="R7a1af8f4332f4ea9" /></Relationships>
</file>

<file path=ppt/slides/_rels/slide3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c450155b7f4d14" /><Relationship Type="http://schemas.openxmlformats.org/officeDocument/2006/relationships/image" Target="/ppt/media/image29.jpeg" Id="Ra36d92cdf6c44072" /><Relationship Type="http://schemas.openxmlformats.org/officeDocument/2006/relationships/notesSlide" Target="/ppt/notesSlides/notesSlide30.xml" Id="R2c670e7947e340b3" /></Relationships>
</file>

<file path=ppt/slides/_rels/slide3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eafe395f3443c5" /><Relationship Type="http://schemas.openxmlformats.org/officeDocument/2006/relationships/image" Target="/ppt/media/image30.jpeg" Id="R2f6810b7482240c2" /><Relationship Type="http://schemas.openxmlformats.org/officeDocument/2006/relationships/notesSlide" Target="/ppt/notesSlides/notesSlide31.xml" Id="R8a8492e7e6914921" /></Relationships>
</file>

<file path=ppt/slides/_rels/slide3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c81e03ce2a4c88" /><Relationship Type="http://schemas.openxmlformats.org/officeDocument/2006/relationships/image" Target="/ppt/media/image31.jpeg" Id="Rbec29a8190e44c81" /><Relationship Type="http://schemas.openxmlformats.org/officeDocument/2006/relationships/notesSlide" Target="/ppt/notesSlides/notesSlide32.xml" Id="R7eb3b9db323740b0" /></Relationships>
</file>

<file path=ppt/slides/_rels/slide3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5975a10cb849a5" /><Relationship Type="http://schemas.openxmlformats.org/officeDocument/2006/relationships/image" Target="/ppt/media/image32.jpeg" Id="Rde108fe35afd4204" /><Relationship Type="http://schemas.openxmlformats.org/officeDocument/2006/relationships/notesSlide" Target="/ppt/notesSlides/notesSlide33.xml" Id="Ra4141dd933564ece" /></Relationships>
</file>

<file path=ppt/slides/_rels/slide3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301c59393e4ecf" /><Relationship Type="http://schemas.openxmlformats.org/officeDocument/2006/relationships/image" Target="/ppt/media/image33.jpeg" Id="R18979db7dc1a4ceb" /><Relationship Type="http://schemas.openxmlformats.org/officeDocument/2006/relationships/notesSlide" Target="/ppt/notesSlides/notesSlide34.xml" Id="R2e4691be2f574326" /></Relationships>
</file>

<file path=ppt/slides/_rels/slide3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d0a2a860c24d91" /><Relationship Type="http://schemas.openxmlformats.org/officeDocument/2006/relationships/image" Target="/ppt/media/image34.jpeg" Id="R824da604ac6a47c8" /><Relationship Type="http://schemas.openxmlformats.org/officeDocument/2006/relationships/notesSlide" Target="/ppt/notesSlides/notesSlide35.xml" Id="Ra2762a7dedf94c27" /></Relationships>
</file>

<file path=ppt/slides/_rels/slide3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8c233b62e34f08" /><Relationship Type="http://schemas.openxmlformats.org/officeDocument/2006/relationships/image" Target="/ppt/media/image35.jpeg" Id="R7d3fdd5bedcc40c9" /><Relationship Type="http://schemas.openxmlformats.org/officeDocument/2006/relationships/notesSlide" Target="/ppt/notesSlides/notesSlide36.xml" Id="R301df7d6cb1f4682" /></Relationships>
</file>

<file path=ppt/slides/_rels/slide3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b82c21ce504ac1" /><Relationship Type="http://schemas.openxmlformats.org/officeDocument/2006/relationships/image" Target="/ppt/media/image36.jpeg" Id="R631cf957af204daf" /><Relationship Type="http://schemas.openxmlformats.org/officeDocument/2006/relationships/notesSlide" Target="/ppt/notesSlides/notesSlide37.xml" Id="R1b3278e411f84ed5" /></Relationships>
</file>

<file path=ppt/slides/_rels/slide3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6fad2a8331472b" /><Relationship Type="http://schemas.openxmlformats.org/officeDocument/2006/relationships/image" Target="/ppt/media/image37.jpeg" Id="R11c60bc7322a4d6b" /><Relationship Type="http://schemas.openxmlformats.org/officeDocument/2006/relationships/notesSlide" Target="/ppt/notesSlides/notesSlide38.xml" Id="Rdaef29c65827430a" /></Relationships>
</file>

<file path=ppt/slides/_rels/slide3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b5e5f581ee4ed9" /><Relationship Type="http://schemas.openxmlformats.org/officeDocument/2006/relationships/image" Target="/ppt/media/image38.jpeg" Id="R8d9aba7c61224bdb" /><Relationship Type="http://schemas.openxmlformats.org/officeDocument/2006/relationships/notesSlide" Target="/ppt/notesSlides/notesSlide39.xml" Id="R69e5f5f8412343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7889626fb9408e" /><Relationship Type="http://schemas.openxmlformats.org/officeDocument/2006/relationships/image" Target="/ppt/media/image3.jpeg" Id="R6f04157990904f2a" /><Relationship Type="http://schemas.openxmlformats.org/officeDocument/2006/relationships/notesSlide" Target="/ppt/notesSlides/notesSlide4.xml" Id="Raa6ef714f0474898" /></Relationships>
</file>

<file path=ppt/slides/_rels/slide4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79559214a04008" /><Relationship Type="http://schemas.openxmlformats.org/officeDocument/2006/relationships/image" Target="/ppt/media/image39.jpeg" Id="R93d4a94065e94ecf" /><Relationship Type="http://schemas.openxmlformats.org/officeDocument/2006/relationships/notesSlide" Target="/ppt/notesSlides/notesSlide40.xml" Id="Rc64c3c1131924cf8" /></Relationships>
</file>

<file path=ppt/slides/_rels/slide4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2f218fed1947c9" /><Relationship Type="http://schemas.openxmlformats.org/officeDocument/2006/relationships/image" Target="/ppt/media/image40.jpeg" Id="R3359c985348447a3" /><Relationship Type="http://schemas.openxmlformats.org/officeDocument/2006/relationships/notesSlide" Target="/ppt/notesSlides/notesSlide41.xml" Id="R5cddb90803c649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e64b7798934573" /><Relationship Type="http://schemas.openxmlformats.org/officeDocument/2006/relationships/image" Target="/ppt/media/image4.jpeg" Id="R32cdac01736a4f88" /><Relationship Type="http://schemas.openxmlformats.org/officeDocument/2006/relationships/notesSlide" Target="/ppt/notesSlides/notesSlide5.xml" Id="Rff3edb55c1e942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d3e004eabe489b" /><Relationship Type="http://schemas.openxmlformats.org/officeDocument/2006/relationships/image" Target="/ppt/media/image5.jpeg" Id="R890707c1d316410c" /><Relationship Type="http://schemas.openxmlformats.org/officeDocument/2006/relationships/notesSlide" Target="/ppt/notesSlides/notesSlide6.xml" Id="R71bc87f3bc8e45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0ca58be5f04263" /><Relationship Type="http://schemas.openxmlformats.org/officeDocument/2006/relationships/image" Target="/ppt/media/image6.jpeg" Id="R2e552c1a92234df9" /><Relationship Type="http://schemas.openxmlformats.org/officeDocument/2006/relationships/notesSlide" Target="/ppt/notesSlides/notesSlide7.xml" Id="R7d0392fd5b954a6f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d5b63a4fbd45e4" /><Relationship Type="http://schemas.openxmlformats.org/officeDocument/2006/relationships/image" Target="/ppt/media/image7.jpeg" Id="R3126c625519c47a9" /><Relationship Type="http://schemas.openxmlformats.org/officeDocument/2006/relationships/notesSlide" Target="/ppt/notesSlides/notesSlide8.xml" Id="Rc74887fd2b5846e3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3ddb05835d40b8" /><Relationship Type="http://schemas.openxmlformats.org/officeDocument/2006/relationships/image" Target="/ppt/media/image8.jpeg" Id="R5e376603fbef4de8" /><Relationship Type="http://schemas.openxmlformats.org/officeDocument/2006/relationships/notesSlide" Target="/ppt/notesSlides/notesSlide9.xml" Id="R80edda75ea0d43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404ca4efa1544cb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907935"/>
      </p:ext>
    </p:extLst>
  </p:cSld>
</p:sld>
</file>

<file path=ppt/slides/slide1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8343fc1e4df452d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523420"/>
      </p:ext>
    </p:extLst>
  </p:cSld>
</p:sld>
</file>

<file path=ppt/slides/slide1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a4814d234374500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191968"/>
      </p:ext>
    </p:extLst>
  </p:cSld>
</p:sld>
</file>

<file path=ppt/slides/slide1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8e73065ee014b0e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94141"/>
      </p:ext>
    </p:extLst>
  </p:cSld>
</p:sld>
</file>

<file path=ppt/slides/slide1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b8e40fa6ede4f3d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758427"/>
      </p:ext>
    </p:extLst>
  </p:cSld>
</p:sld>
</file>

<file path=ppt/slides/slide1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323dfbc96724d9b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117200"/>
      </p:ext>
    </p:extLst>
  </p:cSld>
</p:sld>
</file>

<file path=ppt/slides/slide1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573b53f14084b23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127849"/>
      </p:ext>
    </p:extLst>
  </p:cSld>
</p:sld>
</file>

<file path=ppt/slides/slide1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0b92b8e70294d36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7208006"/>
      </p:ext>
    </p:extLst>
  </p:cSld>
</p:sld>
</file>

<file path=ppt/slides/slide1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d1d13da3d6d4a74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1263153"/>
      </p:ext>
    </p:extLst>
  </p:cSld>
</p:sld>
</file>

<file path=ppt/slides/slide1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f63760c5d4446e3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039728"/>
      </p:ext>
    </p:extLst>
  </p:cSld>
</p:sld>
</file>

<file path=ppt/slides/slide1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132d6d8b14444cb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794568"/>
      </p:ext>
    </p:extLst>
  </p:cSld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290ef85203b4ae4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4955261"/>
      </p:ext>
    </p:extLst>
  </p:cSld>
</p:sld>
</file>

<file path=ppt/slides/slide2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eb10c093b3e4fde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2485649"/>
      </p:ext>
    </p:extLst>
  </p:cSld>
</p:sld>
</file>

<file path=ppt/slides/slide2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d79893199ef4879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174322"/>
      </p:ext>
    </p:extLst>
  </p:cSld>
</p:sld>
</file>

<file path=ppt/slides/slide2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97f1aa14f3e4e8b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26559"/>
      </p:ext>
    </p:extLst>
  </p:cSld>
</p:sld>
</file>

<file path=ppt/slides/slide2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0b62a6686d64e63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391387"/>
      </p:ext>
    </p:extLst>
  </p:cSld>
</p:sld>
</file>

<file path=ppt/slides/slide2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6794d8020b445bc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668302"/>
      </p:ext>
    </p:extLst>
  </p:cSld>
</p:sld>
</file>

<file path=ppt/slides/slide2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39bc38e76c443f4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2771045"/>
      </p:ext>
    </p:extLst>
  </p:cSld>
</p:sld>
</file>

<file path=ppt/slides/slide2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325ef1e96144dbf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799307"/>
      </p:ext>
    </p:extLst>
  </p:cSld>
</p:sld>
</file>

<file path=ppt/slides/slide2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e46ae632e624eb8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820443"/>
      </p:ext>
    </p:extLst>
  </p:cSld>
</p:sld>
</file>

<file path=ppt/slides/slide2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a05b8d8b6134fef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654741"/>
      </p:ext>
    </p:extLst>
  </p:cSld>
</p:sld>
</file>

<file path=ppt/slides/slide2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edbd5ee441d4fef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446371"/>
      </p:ext>
    </p:extLst>
  </p:cSld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10d5a7b6fe24a11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984376"/>
      </p:ext>
    </p:extLst>
  </p:cSld>
</p:sld>
</file>

<file path=ppt/slides/slide3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36d92cdf6c44072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549401"/>
      </p:ext>
    </p:extLst>
  </p:cSld>
</p:sld>
</file>

<file path=ppt/slides/slide3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f6810b7482240c2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8970855"/>
      </p:ext>
    </p:extLst>
  </p:cSld>
</p:sld>
</file>

<file path=ppt/slides/slide3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ec29a8190e44c81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022186"/>
      </p:ext>
    </p:extLst>
  </p:cSld>
</p:sld>
</file>

<file path=ppt/slides/slide3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e108fe35afd4204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391959"/>
      </p:ext>
    </p:extLst>
  </p:cSld>
</p:sld>
</file>

<file path=ppt/slides/slide3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8979db7dc1a4ceb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406311"/>
      </p:ext>
    </p:extLst>
  </p:cSld>
</p:sld>
</file>

<file path=ppt/slides/slide3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24da604ac6a47c8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87257"/>
      </p:ext>
    </p:extLst>
  </p:cSld>
</p:sld>
</file>

<file path=ppt/slides/slide3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d3fdd5bedcc40c9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3102705"/>
      </p:ext>
    </p:extLst>
  </p:cSld>
</p:sld>
</file>

<file path=ppt/slides/slide3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31cf957af204daf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00729"/>
      </p:ext>
    </p:extLst>
  </p:cSld>
</p:sld>
</file>

<file path=ppt/slides/slide3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1c60bc7322a4d6b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7096397"/>
      </p:ext>
    </p:extLst>
  </p:cSld>
</p:sld>
</file>

<file path=ppt/slides/slide3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d9aba7c61224bdb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9531"/>
      </p:ext>
    </p:extLst>
  </p:cSld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f04157990904f2a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674125"/>
      </p:ext>
    </p:extLst>
  </p:cSld>
</p:sld>
</file>

<file path=ppt/slides/slide4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3d4a94065e94ecf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460797"/>
      </p:ext>
    </p:extLst>
  </p:cSld>
</p:sld>
</file>

<file path=ppt/slides/slide4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359c985348447a3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2141266"/>
      </p:ext>
    </p:extLst>
  </p:cSld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2cdac01736a4f88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8838"/>
      </p:ext>
    </p:extLst>
  </p:cSld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90707c1d316410c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477699"/>
      </p:ext>
    </p:extLst>
  </p:cSld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e552c1a92234df9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702160"/>
      </p:ext>
    </p:extLst>
  </p:cSld>
</p:sld>
</file>

<file path=ppt/slides/slide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126c625519c47a9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16031"/>
      </p:ext>
    </p:extLst>
  </p:cSld>
</p:sld>
</file>

<file path=ppt/slides/slide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e376603fbef4de8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60977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2026-09-04T01:18:46.2470000Z</dcterms:created>
  <dcterms:modified xsi:type="dcterms:W3CDTF">2026-09-04T01:18:46.2470000Z</dcterms:modified>
</coreProperties>
</file>