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20003203a14814" /><Relationship Type="http://schemas.openxmlformats.org/officeDocument/2006/relationships/extended-properties" Target="/docProps/app.xml" Id="Re781aef646df4ca1" /><Relationship Type="http://schemas.openxmlformats.org/officeDocument/2006/relationships/officeDocument" Target="/ppt/presentation.xml" Id="R07b7a3d6c70a44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77b9f11b3548a2"/>
  </p:sldMasterIdLst>
  <p:notesMasterIdLst>
    <p:notesMasterId xmlns:r="http://schemas.openxmlformats.org/officeDocument/2006/relationships" r:id="Rdd79a84486de4856"/>
  </p:notesMasterIdLst>
  <p:sldIdLst>
    <p:sldId xmlns:r="http://schemas.openxmlformats.org/officeDocument/2006/relationships" id="256" r:id="Rb6886bb513bd496f"/>
    <p:sldId xmlns:r="http://schemas.openxmlformats.org/officeDocument/2006/relationships" id="257" r:id="Ra2245927c1e24981"/>
    <p:sldId xmlns:r="http://schemas.openxmlformats.org/officeDocument/2006/relationships" id="258" r:id="Ra6b7e600d16c4de6"/>
    <p:sldId xmlns:r="http://schemas.openxmlformats.org/officeDocument/2006/relationships" id="259" r:id="Rd1c58ee583e44184"/>
    <p:sldId xmlns:r="http://schemas.openxmlformats.org/officeDocument/2006/relationships" id="260" r:id="Re947b2ccc4584b83"/>
    <p:sldId xmlns:r="http://schemas.openxmlformats.org/officeDocument/2006/relationships" id="261" r:id="R54e8e423dc7d40c2"/>
    <p:sldId xmlns:r="http://schemas.openxmlformats.org/officeDocument/2006/relationships" id="262" r:id="Re287fc7720d04430"/>
    <p:sldId xmlns:r="http://schemas.openxmlformats.org/officeDocument/2006/relationships" id="263" r:id="R9052bf9e23dc4135"/>
    <p:sldId xmlns:r="http://schemas.openxmlformats.org/officeDocument/2006/relationships" id="264" r:id="R970204a338e9429c"/>
    <p:sldId xmlns:r="http://schemas.openxmlformats.org/officeDocument/2006/relationships" id="265" r:id="R84ff6726f53b4633"/>
    <p:sldId xmlns:r="http://schemas.openxmlformats.org/officeDocument/2006/relationships" id="266" r:id="Rbd11e7d6aef8410d"/>
    <p:sldId xmlns:r="http://schemas.openxmlformats.org/officeDocument/2006/relationships" id="267" r:id="Rd3917177f4624fd4"/>
    <p:sldId xmlns:r="http://schemas.openxmlformats.org/officeDocument/2006/relationships" id="268" r:id="Rbb135d9d090a4ab3"/>
    <p:sldId xmlns:r="http://schemas.openxmlformats.org/officeDocument/2006/relationships" id="269" r:id="Rb3aba97c99724533"/>
    <p:sldId xmlns:r="http://schemas.openxmlformats.org/officeDocument/2006/relationships" id="270" r:id="R45e656d7592b4d58"/>
    <p:sldId xmlns:r="http://schemas.openxmlformats.org/officeDocument/2006/relationships" id="271" r:id="R72ff33d2769e4622"/>
    <p:sldId xmlns:r="http://schemas.openxmlformats.org/officeDocument/2006/relationships" id="272" r:id="R8c3e7335e4554031"/>
    <p:sldId xmlns:r="http://schemas.openxmlformats.org/officeDocument/2006/relationships" id="273" r:id="R37269af6c73a4333"/>
    <p:sldId xmlns:r="http://schemas.openxmlformats.org/officeDocument/2006/relationships" id="274" r:id="R7c1b0df904c84b51"/>
    <p:sldId xmlns:r="http://schemas.openxmlformats.org/officeDocument/2006/relationships" id="275" r:id="Rd7c64054d8ba468c"/>
    <p:sldId xmlns:r="http://schemas.openxmlformats.org/officeDocument/2006/relationships" id="276" r:id="R310ef1051d6248ce"/>
    <p:sldId xmlns:r="http://schemas.openxmlformats.org/officeDocument/2006/relationships" id="277" r:id="Ra217c79823e64c25"/>
    <p:sldId xmlns:r="http://schemas.openxmlformats.org/officeDocument/2006/relationships" id="278" r:id="R91e20f8b1b754d22"/>
    <p:sldId xmlns:r="http://schemas.openxmlformats.org/officeDocument/2006/relationships" id="279" r:id="R4fa03541d97b42f7"/>
    <p:sldId xmlns:r="http://schemas.openxmlformats.org/officeDocument/2006/relationships" id="280" r:id="R2bb9b50ab05d409a"/>
    <p:sldId xmlns:r="http://schemas.openxmlformats.org/officeDocument/2006/relationships" id="281" r:id="Rcabd901f9c484912"/>
    <p:sldId xmlns:r="http://schemas.openxmlformats.org/officeDocument/2006/relationships" id="282" r:id="Rc0849829c76748a7"/>
    <p:sldId xmlns:r="http://schemas.openxmlformats.org/officeDocument/2006/relationships" id="283" r:id="R626f42b226024b90"/>
    <p:sldId xmlns:r="http://schemas.openxmlformats.org/officeDocument/2006/relationships" id="284" r:id="Rf4cabebdd3254fd0"/>
    <p:sldId xmlns:r="http://schemas.openxmlformats.org/officeDocument/2006/relationships" id="285" r:id="R1f02be5533d14462"/>
    <p:sldId xmlns:r="http://schemas.openxmlformats.org/officeDocument/2006/relationships" id="286" r:id="R4eec7d99244f46b0"/>
    <p:sldId xmlns:r="http://schemas.openxmlformats.org/officeDocument/2006/relationships" id="287" r:id="Rbe854a90a64c4a4c"/>
    <p:sldId xmlns:r="http://schemas.openxmlformats.org/officeDocument/2006/relationships" id="288" r:id="R21b385c349ad4562"/>
    <p:sldId xmlns:r="http://schemas.openxmlformats.org/officeDocument/2006/relationships" id="289" r:id="R16562f1455414be1"/>
    <p:sldId xmlns:r="http://schemas.openxmlformats.org/officeDocument/2006/relationships" id="290" r:id="R7e5597df84064843"/>
    <p:sldId xmlns:r="http://schemas.openxmlformats.org/officeDocument/2006/relationships" id="291" r:id="Rf51cfce20b2d4db7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8403f2a4084d11" /><Relationship Type="http://schemas.openxmlformats.org/officeDocument/2006/relationships/slideMaster" Target="/ppt/slideMasters/slideMaster1.xml" Id="Rb377b9f11b3548a2" /><Relationship Type="http://schemas.openxmlformats.org/officeDocument/2006/relationships/notesMaster" Target="/ppt/notesMasters/notesMaster1.xml" Id="Rdd79a84486de4856" /><Relationship Type="http://schemas.openxmlformats.org/officeDocument/2006/relationships/presProps" Target="/ppt/presProps.xml" Id="Re7b13d942a644882" /><Relationship Type="http://schemas.openxmlformats.org/officeDocument/2006/relationships/tableStyles" Target="/ppt/tableStyles.xml" Id="Rb345839d6d9a436a" /><Relationship Type="http://schemas.openxmlformats.org/officeDocument/2006/relationships/slide" Target="/ppt/slides/slide1.xml" Id="Rb6886bb513bd496f" /><Relationship Type="http://schemas.openxmlformats.org/officeDocument/2006/relationships/slide" Target="/ppt/slides/slide2.xml" Id="Ra2245927c1e24981" /><Relationship Type="http://schemas.openxmlformats.org/officeDocument/2006/relationships/slide" Target="/ppt/slides/slide3.xml" Id="Ra6b7e600d16c4de6" /><Relationship Type="http://schemas.openxmlformats.org/officeDocument/2006/relationships/slide" Target="/ppt/slides/slide4.xml" Id="Rd1c58ee583e44184" /><Relationship Type="http://schemas.openxmlformats.org/officeDocument/2006/relationships/slide" Target="/ppt/slides/slide5.xml" Id="Re947b2ccc4584b83" /><Relationship Type="http://schemas.openxmlformats.org/officeDocument/2006/relationships/slide" Target="/ppt/slides/slide6.xml" Id="R54e8e423dc7d40c2" /><Relationship Type="http://schemas.openxmlformats.org/officeDocument/2006/relationships/slide" Target="/ppt/slides/slide7.xml" Id="Re287fc7720d04430" /><Relationship Type="http://schemas.openxmlformats.org/officeDocument/2006/relationships/slide" Target="/ppt/slides/slide8.xml" Id="R9052bf9e23dc4135" /><Relationship Type="http://schemas.openxmlformats.org/officeDocument/2006/relationships/slide" Target="/ppt/slides/slide9.xml" Id="R970204a338e9429c" /><Relationship Type="http://schemas.openxmlformats.org/officeDocument/2006/relationships/slide" Target="/ppt/slides/slide10.xml" Id="R84ff6726f53b4633" /><Relationship Type="http://schemas.openxmlformats.org/officeDocument/2006/relationships/slide" Target="/ppt/slides/slide11.xml" Id="Rbd11e7d6aef8410d" /><Relationship Type="http://schemas.openxmlformats.org/officeDocument/2006/relationships/slide" Target="/ppt/slides/slide12.xml" Id="Rd3917177f4624fd4" /><Relationship Type="http://schemas.openxmlformats.org/officeDocument/2006/relationships/slide" Target="/ppt/slides/slide13.xml" Id="Rbb135d9d090a4ab3" /><Relationship Type="http://schemas.openxmlformats.org/officeDocument/2006/relationships/slide" Target="/ppt/slides/slide14.xml" Id="Rb3aba97c99724533" /><Relationship Type="http://schemas.openxmlformats.org/officeDocument/2006/relationships/slide" Target="/ppt/slides/slide15.xml" Id="R45e656d7592b4d58" /><Relationship Type="http://schemas.openxmlformats.org/officeDocument/2006/relationships/slide" Target="/ppt/slides/slide16.xml" Id="R72ff33d2769e4622" /><Relationship Type="http://schemas.openxmlformats.org/officeDocument/2006/relationships/slide" Target="/ppt/slides/slide17.xml" Id="R8c3e7335e4554031" /><Relationship Type="http://schemas.openxmlformats.org/officeDocument/2006/relationships/slide" Target="/ppt/slides/slide18.xml" Id="R37269af6c73a4333" /><Relationship Type="http://schemas.openxmlformats.org/officeDocument/2006/relationships/slide" Target="/ppt/slides/slide19.xml" Id="R7c1b0df904c84b51" /><Relationship Type="http://schemas.openxmlformats.org/officeDocument/2006/relationships/slide" Target="/ppt/slides/slide20.xml" Id="Rd7c64054d8ba468c" /><Relationship Type="http://schemas.openxmlformats.org/officeDocument/2006/relationships/slide" Target="/ppt/slides/slide21.xml" Id="R310ef1051d6248ce" /><Relationship Type="http://schemas.openxmlformats.org/officeDocument/2006/relationships/slide" Target="/ppt/slides/slide22.xml" Id="Ra217c79823e64c25" /><Relationship Type="http://schemas.openxmlformats.org/officeDocument/2006/relationships/slide" Target="/ppt/slides/slide23.xml" Id="R91e20f8b1b754d22" /><Relationship Type="http://schemas.openxmlformats.org/officeDocument/2006/relationships/slide" Target="/ppt/slides/slide24.xml" Id="R4fa03541d97b42f7" /><Relationship Type="http://schemas.openxmlformats.org/officeDocument/2006/relationships/slide" Target="/ppt/slides/slide25.xml" Id="R2bb9b50ab05d409a" /><Relationship Type="http://schemas.openxmlformats.org/officeDocument/2006/relationships/slide" Target="/ppt/slides/slide26.xml" Id="Rcabd901f9c484912" /><Relationship Type="http://schemas.openxmlformats.org/officeDocument/2006/relationships/slide" Target="/ppt/slides/slide27.xml" Id="Rc0849829c76748a7" /><Relationship Type="http://schemas.openxmlformats.org/officeDocument/2006/relationships/slide" Target="/ppt/slides/slide28.xml" Id="R626f42b226024b90" /><Relationship Type="http://schemas.openxmlformats.org/officeDocument/2006/relationships/slide" Target="/ppt/slides/slide29.xml" Id="Rf4cabebdd3254fd0" /><Relationship Type="http://schemas.openxmlformats.org/officeDocument/2006/relationships/slide" Target="/ppt/slides/slide30.xml" Id="R1f02be5533d14462" /><Relationship Type="http://schemas.openxmlformats.org/officeDocument/2006/relationships/slide" Target="/ppt/slides/slide31.xml" Id="R4eec7d99244f46b0" /><Relationship Type="http://schemas.openxmlformats.org/officeDocument/2006/relationships/slide" Target="/ppt/slides/slide32.xml" Id="Rbe854a90a64c4a4c" /><Relationship Type="http://schemas.openxmlformats.org/officeDocument/2006/relationships/slide" Target="/ppt/slides/slide33.xml" Id="R21b385c349ad4562" /><Relationship Type="http://schemas.openxmlformats.org/officeDocument/2006/relationships/slide" Target="/ppt/slides/slide34.xml" Id="R16562f1455414be1" /><Relationship Type="http://schemas.openxmlformats.org/officeDocument/2006/relationships/slide" Target="/ppt/slides/slide35.xml" Id="R7e5597df84064843" /><Relationship Type="http://schemas.openxmlformats.org/officeDocument/2006/relationships/slide" Target="/ppt/slides/slide36.xml" Id="Rf51cfce20b2d4d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a262f00a444e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Filing Documentary">
      <a:dk1>
        <a:srgbClr val="000000"/>
      </a:dk1>
      <a:lt1>
        <a:srgbClr val="FFFFFF"/>
      </a:lt1>
      <a:dk2>
        <a:srgbClr val="101820"/>
      </a:dk2>
      <a:lt2>
        <a:srgbClr val="E5E7EB"/>
      </a:lt2>
      <a:accent1>
        <a:srgbClr val="10B981"/>
      </a:accent1>
      <a:accent2>
        <a:srgbClr val="D7A94A"/>
      </a:accent2>
      <a:accent3>
        <a:srgbClr val="0D9488"/>
      </a:accent3>
      <a:accent4>
        <a:srgbClr val="F59E0B"/>
      </a:accent4>
      <a:accent5>
        <a:srgbClr val="166534"/>
      </a:accent5>
      <a:accent6>
        <a:srgbClr val="FBF4E7"/>
      </a:accent6>
      <a:hlink>
        <a:srgbClr val="10B981"/>
      </a:hlink>
      <a:folHlink>
        <a:srgbClr val="D7A94A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Filing Documentary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dc9142e0d44ea7" /><Relationship Type="http://schemas.openxmlformats.org/officeDocument/2006/relationships/notesMaster" Target="/ppt/notesMasters/notesMaster1.xml" Id="R19fc94a19fd646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132e422e0c4678" /><Relationship Type="http://schemas.openxmlformats.org/officeDocument/2006/relationships/notesMaster" Target="/ppt/notesMasters/notesMaster1.xml" Id="R237038830a4b43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74f8dbb6bd40f1" /><Relationship Type="http://schemas.openxmlformats.org/officeDocument/2006/relationships/notesMaster" Target="/ppt/notesMasters/notesMaster1.xml" Id="Rb45c4f43ad714f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396776e31a4ce4" /><Relationship Type="http://schemas.openxmlformats.org/officeDocument/2006/relationships/notesMaster" Target="/ppt/notesMasters/notesMaster1.xml" Id="Ra347118c42db47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05a0e2b1504a55" /><Relationship Type="http://schemas.openxmlformats.org/officeDocument/2006/relationships/notesMaster" Target="/ppt/notesMasters/notesMaster1.xml" Id="R740ae853952b41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d4b7d8a40943be" /><Relationship Type="http://schemas.openxmlformats.org/officeDocument/2006/relationships/notesMaster" Target="/ppt/notesMasters/notesMaster1.xml" Id="R809685d4965c40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2d9fb945274eb3" /><Relationship Type="http://schemas.openxmlformats.org/officeDocument/2006/relationships/notesMaster" Target="/ppt/notesMasters/notesMaster1.xml" Id="Raa68ec77d63f4d8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9573e962304ef3" /><Relationship Type="http://schemas.openxmlformats.org/officeDocument/2006/relationships/notesMaster" Target="/ppt/notesMasters/notesMaster1.xml" Id="R968fad88e4684c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e0b2008dbd4710" /><Relationship Type="http://schemas.openxmlformats.org/officeDocument/2006/relationships/notesMaster" Target="/ppt/notesMasters/notesMaster1.xml" Id="Rf18c2f84042f4c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f049d0daf14492" /><Relationship Type="http://schemas.openxmlformats.org/officeDocument/2006/relationships/notesMaster" Target="/ppt/notesMasters/notesMaster1.xml" Id="Rc18f2166c8c04b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8a8b71aa6b42d0" /><Relationship Type="http://schemas.openxmlformats.org/officeDocument/2006/relationships/notesMaster" Target="/ppt/notesMasters/notesMaster1.xml" Id="Rd9d034c6821e45a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e5bbbb3ae94131" /><Relationship Type="http://schemas.openxmlformats.org/officeDocument/2006/relationships/notesMaster" Target="/ppt/notesMasters/notesMaster1.xml" Id="R9dc285e5b83c47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a74924b8407458f" /><Relationship Type="http://schemas.openxmlformats.org/officeDocument/2006/relationships/notesMaster" Target="/ppt/notesMasters/notesMaster1.xml" Id="Rd2ab1b3fc1974e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1e158389e484ac7" /><Relationship Type="http://schemas.openxmlformats.org/officeDocument/2006/relationships/notesMaster" Target="/ppt/notesMasters/notesMaster1.xml" Id="R8136e0234b06473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b18b400ea54318" /><Relationship Type="http://schemas.openxmlformats.org/officeDocument/2006/relationships/notesMaster" Target="/ppt/notesMasters/notesMaster1.xml" Id="R736371ff110e43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b4f625184d84e6f" /><Relationship Type="http://schemas.openxmlformats.org/officeDocument/2006/relationships/notesMaster" Target="/ppt/notesMasters/notesMaster1.xml" Id="R384a5447c7b2424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7ef114471474242" /><Relationship Type="http://schemas.openxmlformats.org/officeDocument/2006/relationships/notesMaster" Target="/ppt/notesMasters/notesMaster1.xml" Id="R1776b2c0ddd84ab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d47a182693949cb" /><Relationship Type="http://schemas.openxmlformats.org/officeDocument/2006/relationships/notesMaster" Target="/ppt/notesMasters/notesMaster1.xml" Id="R038907de8ee8482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5a635b160d04eb7" /><Relationship Type="http://schemas.openxmlformats.org/officeDocument/2006/relationships/notesMaster" Target="/ppt/notesMasters/notesMaster1.xml" Id="R5f1f124c10c3496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d206d94284455f" /><Relationship Type="http://schemas.openxmlformats.org/officeDocument/2006/relationships/notesMaster" Target="/ppt/notesMasters/notesMaster1.xml" Id="R8904f0038e934bc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f15dca1452e4a3f" /><Relationship Type="http://schemas.openxmlformats.org/officeDocument/2006/relationships/notesMaster" Target="/ppt/notesMasters/notesMaster1.xml" Id="R206ae02c2f18418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9a0d2131e5748dd" /><Relationship Type="http://schemas.openxmlformats.org/officeDocument/2006/relationships/notesMaster" Target="/ppt/notesMasters/notesMaster1.xml" Id="Rda9f18205f63477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ade7d251a5147bf" /><Relationship Type="http://schemas.openxmlformats.org/officeDocument/2006/relationships/notesMaster" Target="/ppt/notesMasters/notesMaster1.xml" Id="R6041e499eb3849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c0641284dd9405d" /><Relationship Type="http://schemas.openxmlformats.org/officeDocument/2006/relationships/notesMaster" Target="/ppt/notesMasters/notesMaster1.xml" Id="Rd9397f99bd034ac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ce253c22e0c44b0" /><Relationship Type="http://schemas.openxmlformats.org/officeDocument/2006/relationships/notesMaster" Target="/ppt/notesMasters/notesMaster1.xml" Id="R913fd7c9616548c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76e8af7adc446fd" /><Relationship Type="http://schemas.openxmlformats.org/officeDocument/2006/relationships/notesMaster" Target="/ppt/notesMasters/notesMaster1.xml" Id="R56c6be047cc943e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7f63da98d5940ee" /><Relationship Type="http://schemas.openxmlformats.org/officeDocument/2006/relationships/notesMaster" Target="/ppt/notesMasters/notesMaster1.xml" Id="Rc9e117c79b0541d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d5fe1eb6a9e4bfd" /><Relationship Type="http://schemas.openxmlformats.org/officeDocument/2006/relationships/notesMaster" Target="/ppt/notesMasters/notesMaster1.xml" Id="R5b37446c6d2d45a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35ec3f004cf479c" /><Relationship Type="http://schemas.openxmlformats.org/officeDocument/2006/relationships/notesMaster" Target="/ppt/notesMasters/notesMaster1.xml" Id="Rb7367874dfb54b7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3fa3944bf8f42f5" /><Relationship Type="http://schemas.openxmlformats.org/officeDocument/2006/relationships/notesMaster" Target="/ppt/notesMasters/notesMaster1.xml" Id="Rd80177c817cb4ed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defc4928dd742a5" /><Relationship Type="http://schemas.openxmlformats.org/officeDocument/2006/relationships/notesMaster" Target="/ppt/notesMasters/notesMaster1.xml" Id="Rd95f3dbba4b9467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103ea1d40b14f29" /><Relationship Type="http://schemas.openxmlformats.org/officeDocument/2006/relationships/notesMaster" Target="/ppt/notesMasters/notesMaster1.xml" Id="R71a1adc9b86e4de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a56abed8f52447e" /><Relationship Type="http://schemas.openxmlformats.org/officeDocument/2006/relationships/notesMaster" Target="/ppt/notesMasters/notesMaster1.xml" Id="R189aafd2c7e941b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476ca90763342f4" /><Relationship Type="http://schemas.openxmlformats.org/officeDocument/2006/relationships/notesMaster" Target="/ppt/notesMasters/notesMaster1.xml" Id="R194e9b3f091c4a3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b9cbd3f0d83400d" /><Relationship Type="http://schemas.openxmlformats.org/officeDocument/2006/relationships/notesMaster" Target="/ppt/notesMasters/notesMaster1.xml" Id="Ra38aed939197475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26bf2cd25bd45ce" /><Relationship Type="http://schemas.openxmlformats.org/officeDocument/2006/relationships/notesMaster" Target="/ppt/notesMasters/notesMaster1.xml" Id="Rba8c7a7aa7c246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First-slide hook: Images 2.0 native generation from approved exact copy: 不是不想讲，是不知道该怎么讲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章节：开场</a:t>
            </a:r>
          </a:p>
          <a:p xmlns:a="http://schemas.openxmlformats.org/drawingml/2006/main">
            <a:r>
              <a:t>本页目的：课程封面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今天这堂课，不是教大家把一本 Filing 背下来，也不是要求每个人变成产品专家。我们要解决的是团队最现实的问题：很多伙伴有心分享，却不敢讲、不会讲。Filing 的价值，就是把个人经验变成一条普通伙伴也能跟随的路线。九大理由，则帮助伙伴明白为什么要养成使用 Filing 的习惯。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先从伙伴最真实的困难开始。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  <a:p xmlns:a="http://schemas.openxmlformats.org/drawingml/2006/main">
            <a:r>
              <a:t>- C:\Users\User\OneDrive\Documents\v3\2026 scan filing.pdf 第1页（仅作Image 2.0封面外观参考；未直接贴图）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章节：开场</a:t>
            </a:r>
          </a:p>
          <a:p xmlns:a="http://schemas.openxmlformats.org/drawingml/2006/main">
            <a:r>
              <a:t>本页目的：暴露伙伴困难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很多伙伴不是没有朋友，也不是不认同事业。他们真正卡住的地方，是面对朋友时不知道应该从哪里开始。他怕讲得不专业、怕对方追问、怕自己越解释越乱。久而久之，他就选择不讲。团队若只叫他勇敢一点，问题不会消失；他需要的是一套可以依靠的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如果我们只依靠少数会讲的人，团队会发生什么？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章节：开场</a:t>
            </a:r>
          </a:p>
          <a:p xmlns:a="http://schemas.openxmlformats.org/drawingml/2006/main">
            <a:r>
              <a:t>本页目的：指出个人英雄局限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一位上线很会讲，可以帮助一次、两次，但他不可能永远陪着所有伙伴。只要分享依赖某个人的口才、经验和临场反应，这个团队就会形成瓶颈：上线越来越累，新人越来越依赖。复制的目标不是再培养一个表演高手，而是让普通伙伴也能完成基本说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因此，我们需要把个人能力放进一套人人看得见的路线里。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章节：开场</a:t>
            </a:r>
          </a:p>
          <a:p xmlns:a="http://schemas.openxmlformats.org/drawingml/2006/main">
            <a:r>
              <a:t>本页目的：定义 Filing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Filing 不是为了证明我们资料很多，更不是拿来从第一页念到最后一页。它的功能，是把产品资料、说明顺序和关键重点集中起来。伙伴不需要每一次重新发明讲法，只要沿着同一条路线说明。可是工具放在手上，不代表伙伴一定会用，所以接下来要用九大理由建立他的使用意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第一个理由，先解决最前面的障碍：敢不敢开口。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章节：理由一｜敢去分享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新人常常把分享想成一场考试：要懂很多、讲得流利、什么问题都能回答。他一比较自己和经验丰富的上线，就觉得自己还没准备好。结果是一直听课、一直等待，却始终不敢开始。第一个理由不是要求他突然变勇敢，而是让他知道分享不必只靠自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怎样把分享从个人表演，变成借力资料？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章节：理由一｜敢去分享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当伙伴打开 Filing，他不是说‘你一定要相信我’，而是说‘我们一起看看这里怎样说明’。资料成为第三方依据，说明顺序也已经准备好。伙伴的角色从无所不知的专家，变成诚实的引导者。这会大幅降低他开口时的心理压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敢分享之后，复制的关键是把第一步教得足够简单。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章节：理由一｜敢去分享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上线带新人时，不要一次塞给他几十句话。先教三个动作：用一句话开场，翻到一个相关页面，再问对方一个问题。新人只要完成这三个动作，就已经开始分享。动作越简单，第一次越容易发生；第一次发生，信心才有机会出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所以敢开口之后，第二个理由自然来到：有信心。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章节：理由二｜有信心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许多伙伴认为，有信心就是能够一口气讲完，而且任何问题都马上回答。这种标准太高，也不真实。越想表现完美，越容易紧张；越怕被问倒，越不敢邀请别人。我们需要重新定义信心：不是脑里装完全部资料，而是知道该沿着什么路线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正好把这条路线放在伙伴眼前。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章节：理由二｜有信心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当内容有固定顺序，伙伴就不容易离题。当顾客提出问题，他也可以翻到相关页面一起看；暂时找不到，就把问题记下来再确认。Filing 给他的不是虚假的万能感，而是一种稳定感：我知道下一步在哪里，我也知道怎样诚实地处理不知道的事情。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要复制这种信心，不能叫新人一次掌握整本资料。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章节：理由二｜有信心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上线可以先替新人标出几个关键页面：开场页、产品定位页、品质页、使用方法页和常见问题页。新人先把这几个锚点讲顺，再逐渐增加内容。这样学习过程有阶段、有成果，不会因为资料多而产生挫败。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当伙伴有信心，也愿意准备，下一步就是让对方感受到诚意。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章节：理由三｜表现诚意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如果我们只凭嘴巴讲，对方很难判断哪些是事实、哪些只是个人意见。特别是产品与健康话题，顾客会自然产生戒心。伙伴越急着说服，对方越容易后退。诚意不是声音大，也不是讲很久，而是让对方看见我们愿意准备并尊重他的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可以把看不见的准备，变成看得见的诚意。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章节：理由三｜表现诚意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当伙伴带着整理好的 Filing，能够有条理地翻到相关资料，对方会感受到：你不是临时起意，也不是只想成交。你愿意花时间准备，并把资料交给他一起判断。Filing 让分享从单向推销，变成共同了解。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要让这种诚意在团队里持续，就要把准备过程标准化。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章节：理由三｜表现诚意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复制诚意，不是要求每个人个性相同，而是让每个人都完成相同的准备：Filing带齐、重点页标好、顾客问题先了解、下一步资料准备好。这样无论由哪位伙伴分享，对方都能感受到同样的认真和秩序。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准备得越认真，伙伴也会越深入理解自己分享的产品。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章节：理由四｜相信产品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有些伙伴购买产品，是因为支持朋友或不好意思拒绝。这样的购买没有建立理解，因此遇到价格、使用或效果问题时，很容易动摇。真正的产品信心不能只靠热情和个别见证，它需要对产品的基本事实有清楚认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的作用，是把这些事实放回一个完整顺序。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章节：理由四｜相信产品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伙伴可以沿着 Filing 了解四件事：产品属于什么类别、主要配方是什么、品质怎样管理、官方建议如何使用。这四个基础问题清楚以后，他对产品的信心就有根，而不是随情绪上下波动。产品资料在这里是为了支持复制，不是把课程变成一场复杂的营养学演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理解之后，还要经过个人体验和问题整理。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章节：理由四｜相信产品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上线不要只把产品交给新人，再叫他马上去讲。先陪他用 Filing 理解产品，让他按正确方式体验，并把真实问题记录下来。之后分享时，他讲的是自己理解过的内容，而不是复制夸张故事。这样的信心更稳定，也更容易教给下一位伙伴。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相信产品以后，还必须正确理解健康食品的位置。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章节：理由五｜认同是健康食品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伙伴如果把健康食品讲成药，顾客就会用治疗速度来判断它；短期没有出现预期结果，就认为产品没用。另一种情况是感觉好一点便立即停止。问题往往不是产品说明得不够夸张，而是最开始的定位已经错误。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应该帮助伙伴从一开始就把产品放在正确位置。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章节：理由五｜认同是健康食品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Filing 的说明要让伙伴和顾客明白：健康食品服务的是日常营养与健康管理，它不是药，也不取代医生诊断和治疗。正确定位不会削弱产品价值，反而让顾客的期待更合理，让使用关系更长久。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团队若要复制，就必须统一这句最基本的定位。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章节：理由五｜认同是健康食品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团队可以统一一段任何新人都能使用的话：这是健康食品，不是药；我们先了解产品是什么、怎样使用，再决定是否适合你的日常生活。统一语言不是限制伙伴，而是保护信任，让每一位顾客无论遇到谁，都得到一致的说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当伙伴会正确说明产品，他自然更敢把朋友带来了解。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章节：理由六｜敢去介绍人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想到要介绍朋友时，脑里常出现很大的压力：如果朋友拒绝怎么办？问到我不会的怎么办？其实介绍人的任务并不是一次完成所有说明，更不是当场说服。只要我们把介绍重新定义为邀请了解，心理压力就会大幅降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正好提供一个自然、具体的邀请理由。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章节：理由六｜敢去介绍人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伙伴可以对朋友说：这里有一套整理好的资料，我觉得其中某一部分可能与你有关，我们一起看看。这样，焦点不再是伙伴能不能讲得完美，而是双方能不能围绕资料展开真实对话。Filing 让邀请变得具体，也让关系更舒服。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复制这个动作时，要教伙伴邀请，而不是施压。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章节：理由六｜敢去介绍人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上线可以给新人一个简单标准：第一次介绍只完成两件事，找到对方关心的问题，并约一个一起看 Filing 的时间。不要求当场成交，也不要求一次说完。新人完成一次没有压力的邀请后，第二次会更自然，团队的人脉也会逐渐打开。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每一次邀请和分享，也在反过来训练伙伴自己。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章节：理由七｜个人受惠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伙伴常以为分享是在帮助别人，其实分享也是最有效的学习。只听课程时，我们容易觉得自己懂了；真正面对顾客问题，才会发现哪些概念还模糊。这个过程不是失败，而是成长的入口。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让每一个问题都能变成下一次成长的材料。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章节：理由七｜个人受惠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伙伴每次翻 Filing、核对资料、整理回答，都会加深自己的理解。久而久之，他不仅更熟悉产品，也更懂得怎样倾听问题、怎样用简单语言解释。信心不是先拥有才去分享，而是在一次次正确分享中累积出来。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要把个人成长变成团队资产，必须把问题留下来。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章节：理由七｜个人受惠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每次遇到新问题，伙伴先记录，再查证正确答案，并标记应该回到 Filing 哪一页说明。上线也把常见问题整理给团队。这样经验不会只留在某个人脑中，而会不断回到共同工具里，让下一位新人少走一段弯路。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当知识和动作进入共同工具，真正的简单复制才开始。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章节：理由八｜简单复制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团队最容易犯的错误，是把某位高手的完整讲法当成标准。新人看完觉得精彩，却觉得自己永远做不到。个人魅力可以启发人，但不能成为复制的基础。复制需要的是可看见、可练习、可重复的动作。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能够把这些动作固定下来。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章节：理由八｜简单复制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Filing 让团队拥有共同语言。每个人可以保留自己的语气和故事，但产品事实、说明顺序和关键动作是一致的。这样顾客得到的资讯更稳定，上线辅导也更容易，因为大家讨论的是同一页、同一个步骤。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把复制压缩成四个动作，新人就更容易做到。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章节：理由八｜简单复制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第一，先问对方关心什么；第二，翻到相关页面；第三，只说明一个核心重点；第四，确认下一步是继续了解、体验产品还是另约时间。任何伙伴只要能够完成这四个动作，就已经进入复制系统。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当动作固定，掌握速度自然会加快。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章节：理由九｜快速掌握</a:t>
            </a:r>
          </a:p>
          <a:p xmlns:a="http://schemas.openxmlformats.org/drawingml/2006/main">
            <a:r>
              <a:t>本页目的：伙伴障碍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快速掌握最常见的误区，是把掌握等同于背完。新人面对几十页资料，越看越觉得自己准备不足，于是不断延后第一次分享。学习若没有先后层次，资料会从工具变成压力。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Filing 应该让路线更清楚，而不是让记忆负担更重。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章节：理由九｜快速掌握</a:t>
            </a:r>
          </a:p>
          <a:p xmlns:a="http://schemas.openxmlformats.org/drawingml/2006/main">
            <a:r>
              <a:t>本页目的：Filing 作用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新人先学会从哪里开始、哪几页是关键、怎样完成一次基本说明。能够走完整条路线以后，再逐步学习更多产品细节和问题处理。这样的成长有次序，也能让伙伴更快进入独立状态。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最后，要让他把自己学会的再教给下一位。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章节：理由九｜快速掌握</a:t>
            </a:r>
          </a:p>
          <a:p xmlns:a="http://schemas.openxmlformats.org/drawingml/2006/main">
            <a:r>
              <a:t>本页目的：复制动作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新人先负责一个小段，例如开场或某个重点页；熟悉后完成一次完整说明；最后再带下一位新人走同样步骤。当一个人能够教别人使用 Filing，才代表他真正掌握了方法，也代表复制已经发生。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现在把九个理由放回一条完整成长路线。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章节：收束</a:t>
            </a:r>
          </a:p>
          <a:p xmlns:a="http://schemas.openxmlformats.org/drawingml/2006/main">
            <a:r>
              <a:t>本页目的：九大理由成长路线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九大理由彼此相连。敢分享以后才有机会累积信心；有信心才愿意准备并表现诚意；理解产品以后才能正确定位；正确定位以后才敢介绍更多人；分享越多，自己越受惠；最后把相同动作教出去，就形成简单复制与快速掌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这套路线也必须适合不同学习场景。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章节：收束</a:t>
            </a:r>
          </a:p>
          <a:p xmlns:a="http://schemas.openxmlformats.org/drawingml/2006/main">
            <a:r>
              <a:t>本页目的：三个使用场景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现场分享时，Filing 帮助伙伴有顺序地说明；线上自学时，伙伴可以按照九个章节逐步理解；课后复习时，他可以回到关键页面重新练习。三个场景使用同一套资料，伙伴不会在线上学一套、回到现场又换另一套。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当学习、使用和教学接在一起，复制才会闭环。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章节：收束</a:t>
            </a:r>
          </a:p>
          <a:p xmlns:a="http://schemas.openxmlformats.org/drawingml/2006/main">
            <a:r>
              <a:t>本页目的：复制闭环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伙伴先通过课程理解为什么要使用 Filing，然后拿起真实资料跟着说明。接着从一个小段开始，逐渐完成独立使用，最后把同样方法教给下一位。这个闭环让课程不只是听完感动，而是能够转化成团队共同能力。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最后，用一句话记住这堂课。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章节：收束</a:t>
            </a:r>
          </a:p>
          <a:p xmlns:a="http://schemas.openxmlformats.org/drawingml/2006/main">
            <a:r>
              <a:t>本页目的：结尾行动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讲解：</a:t>
            </a:r>
          </a:p>
          <a:p xmlns:a="http://schemas.openxmlformats.org/drawingml/2006/main">
            <a:r>
              <a:t>Filing 的目的，不是让伙伴看起来资料很多，而是让不敢讲、不会讲的人，也有一条可以跟随的路线。上线的责任，也不是永远替伙伴讲，而是教他会使用 Filing，再由他教给下一位。一本 Filing、一套路线、九大理由，当普通伙伴都做得到，团队才真正拥有复制的力量。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衔接：</a:t>
            </a:r>
          </a:p>
          <a:p xmlns:a="http://schemas.openxmlformats.org/drawingml/2006/main">
            <a:r>
              <a:t>课程结束。请从下一次分享开始，把 Filing 真正打开。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C:\Users\User\OneDrive\Documents\早会课程PPT\九大理由_Filing_第三版_视觉版\01_逐页文案.md（课程文字与结构）</a:t>
            </a:r>
          </a:p>
          <a:p xmlns:a="http://schemas.openxmlformats.org/drawingml/2006/main">
            <a:r>
              <a:t>- C:\Users\User\OneDrive\Documents\早会课程PPT\九大理由_Filing_第三版_视觉版\02_Images2.0提示词清单.md（本页生成指令）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15dec0829747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0de8f7dc99492f" /><Relationship Type="http://schemas.openxmlformats.org/officeDocument/2006/relationships/slideLayout" Target="/ppt/slideLayouts/slideLayout1.xml" Id="R3a98a321e05b4d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98a321e05b4d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Filing Documentary">
      <a:dk1>
        <a:srgbClr val="000000"/>
      </a:dk1>
      <a:lt1>
        <a:srgbClr val="FFFFFF"/>
      </a:lt1>
      <a:dk2>
        <a:srgbClr val="101820"/>
      </a:dk2>
      <a:lt2>
        <a:srgbClr val="E5E7EB"/>
      </a:lt2>
      <a:accent1>
        <a:srgbClr val="10B981"/>
      </a:accent1>
      <a:accent2>
        <a:srgbClr val="D7A94A"/>
      </a:accent2>
      <a:accent3>
        <a:srgbClr val="0D9488"/>
      </a:accent3>
      <a:accent4>
        <a:srgbClr val="F59E0B"/>
      </a:accent4>
      <a:accent5>
        <a:srgbClr val="166534"/>
      </a:accent5>
      <a:accent6>
        <a:srgbClr val="FBF4E7"/>
      </a:accent6>
      <a:hlink>
        <a:srgbClr val="10B981"/>
      </a:hlink>
      <a:folHlink>
        <a:srgbClr val="D7A94A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Filing Documentary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56623c69d43a5" /><Relationship Type="http://schemas.openxmlformats.org/officeDocument/2006/relationships/image" Target="/ppt/media/image.png" Id="Ra96e932aed58488e" /><Relationship Type="http://schemas.openxmlformats.org/officeDocument/2006/relationships/notesSlide" Target="/ppt/notesSlides/notesSlide1.xml" Id="R50de396f672042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4b09d23e24bcb" /><Relationship Type="http://schemas.openxmlformats.org/officeDocument/2006/relationships/image" Target="/ppt/media/image2.png" Id="R10025d224e224263" /><Relationship Type="http://schemas.openxmlformats.org/officeDocument/2006/relationships/notesSlide" Target="/ppt/notesSlides/notesSlide2.xml" Id="R4759779eae0540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dd62bb77d4a73" /><Relationship Type="http://schemas.openxmlformats.org/officeDocument/2006/relationships/image" Target="/ppt/media/image3.png" Id="R375e1d12c9194b38" /><Relationship Type="http://schemas.openxmlformats.org/officeDocument/2006/relationships/notesSlide" Target="/ppt/notesSlides/notesSlide3.xml" Id="R65e59f8e09744b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d52a2ccce4b7c" /><Relationship Type="http://schemas.openxmlformats.org/officeDocument/2006/relationships/image" Target="/ppt/media/image4.png" Id="R6625f45cefde43a4" /><Relationship Type="http://schemas.openxmlformats.org/officeDocument/2006/relationships/notesSlide" Target="/ppt/notesSlides/notesSlide4.xml" Id="Rd4d8507311f541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06ed3739d3440f" /><Relationship Type="http://schemas.openxmlformats.org/officeDocument/2006/relationships/image" Target="/ppt/media/image5.png" Id="Ra0af7f0d738f4706" /><Relationship Type="http://schemas.openxmlformats.org/officeDocument/2006/relationships/notesSlide" Target="/ppt/notesSlides/notesSlide5.xml" Id="Rc6eeac99775a4fe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3a950caf64109" /><Relationship Type="http://schemas.openxmlformats.org/officeDocument/2006/relationships/image" Target="/ppt/media/image6.png" Id="R0d3e4a8832554ab0" /><Relationship Type="http://schemas.openxmlformats.org/officeDocument/2006/relationships/notesSlide" Target="/ppt/notesSlides/notesSlide6.xml" Id="Rbeef6632ee574e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0961e1b6f4ae4" /><Relationship Type="http://schemas.openxmlformats.org/officeDocument/2006/relationships/image" Target="/ppt/media/image7.png" Id="R27cf029fb82147db" /><Relationship Type="http://schemas.openxmlformats.org/officeDocument/2006/relationships/notesSlide" Target="/ppt/notesSlides/notesSlide7.xml" Id="R9840f2899c5043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12c57d022c40fa" /><Relationship Type="http://schemas.openxmlformats.org/officeDocument/2006/relationships/image" Target="/ppt/media/image8.png" Id="Rdc1653ba99af49ef" /><Relationship Type="http://schemas.openxmlformats.org/officeDocument/2006/relationships/notesSlide" Target="/ppt/notesSlides/notesSlide8.xml" Id="Rfc9234a4b2e54d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1f27595cc414c" /><Relationship Type="http://schemas.openxmlformats.org/officeDocument/2006/relationships/image" Target="/ppt/media/image9.png" Id="R3690d78ea88a4b43" /><Relationship Type="http://schemas.openxmlformats.org/officeDocument/2006/relationships/notesSlide" Target="/ppt/notesSlides/notesSlide9.xml" Id="R420483d4c67c4b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1bf93d8534626" /><Relationship Type="http://schemas.openxmlformats.org/officeDocument/2006/relationships/image" Target="/ppt/media/image10.png" Id="R7ebed3814449480e" /><Relationship Type="http://schemas.openxmlformats.org/officeDocument/2006/relationships/notesSlide" Target="/ppt/notesSlides/notesSlide10.xml" Id="R8bddd1a2a66f47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0b69d858074c6c" /><Relationship Type="http://schemas.openxmlformats.org/officeDocument/2006/relationships/image" Target="/ppt/media/image11.png" Id="R5331c22f01174dc6" /><Relationship Type="http://schemas.openxmlformats.org/officeDocument/2006/relationships/notesSlide" Target="/ppt/notesSlides/notesSlide11.xml" Id="R06ab79473d524d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1c5b7a2a74375" /><Relationship Type="http://schemas.openxmlformats.org/officeDocument/2006/relationships/image" Target="/ppt/media/image12.png" Id="R5c4e85626717490f" /><Relationship Type="http://schemas.openxmlformats.org/officeDocument/2006/relationships/notesSlide" Target="/ppt/notesSlides/notesSlide12.xml" Id="Re303c239f3ba40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d4ff9aad14da2" /><Relationship Type="http://schemas.openxmlformats.org/officeDocument/2006/relationships/image" Target="/ppt/media/image13.png" Id="R2581d6aa4d884ae3" /><Relationship Type="http://schemas.openxmlformats.org/officeDocument/2006/relationships/notesSlide" Target="/ppt/notesSlides/notesSlide13.xml" Id="Rd317a0deaed64d2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a877492aa4930" /><Relationship Type="http://schemas.openxmlformats.org/officeDocument/2006/relationships/image" Target="/ppt/media/image14.png" Id="R712c8a2b91594428" /><Relationship Type="http://schemas.openxmlformats.org/officeDocument/2006/relationships/notesSlide" Target="/ppt/notesSlides/notesSlide14.xml" Id="R8f8d994c3c81452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0d8c03bcd41fe" /><Relationship Type="http://schemas.openxmlformats.org/officeDocument/2006/relationships/image" Target="/ppt/media/image15.png" Id="R8cd7644f72e745eb" /><Relationship Type="http://schemas.openxmlformats.org/officeDocument/2006/relationships/notesSlide" Target="/ppt/notesSlides/notesSlide15.xml" Id="R39353497406f449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6ed14e2e046b9" /><Relationship Type="http://schemas.openxmlformats.org/officeDocument/2006/relationships/image" Target="/ppt/media/image16.png" Id="Rc363fe1e24564f7d" /><Relationship Type="http://schemas.openxmlformats.org/officeDocument/2006/relationships/notesSlide" Target="/ppt/notesSlides/notesSlide16.xml" Id="Ree25fd5b2e624be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fe0e0c11248a5" /><Relationship Type="http://schemas.openxmlformats.org/officeDocument/2006/relationships/image" Target="/ppt/media/image17.png" Id="R23f8ad5e1e1c4165" /><Relationship Type="http://schemas.openxmlformats.org/officeDocument/2006/relationships/notesSlide" Target="/ppt/notesSlides/notesSlide17.xml" Id="R793f8b0f361d484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24f5acff334285" /><Relationship Type="http://schemas.openxmlformats.org/officeDocument/2006/relationships/image" Target="/ppt/media/image18.png" Id="R275c79306235443e" /><Relationship Type="http://schemas.openxmlformats.org/officeDocument/2006/relationships/notesSlide" Target="/ppt/notesSlides/notesSlide18.xml" Id="R76e9adb066d045e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be606f9d894e5e" /><Relationship Type="http://schemas.openxmlformats.org/officeDocument/2006/relationships/image" Target="/ppt/media/image19.png" Id="Rc1c0765d8d294c42" /><Relationship Type="http://schemas.openxmlformats.org/officeDocument/2006/relationships/notesSlide" Target="/ppt/notesSlides/notesSlide19.xml" Id="R3774755937654cc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c940dbeb634835" /><Relationship Type="http://schemas.openxmlformats.org/officeDocument/2006/relationships/image" Target="/ppt/media/image20.png" Id="R8eee7c1c0720497e" /><Relationship Type="http://schemas.openxmlformats.org/officeDocument/2006/relationships/notesSlide" Target="/ppt/notesSlides/notesSlide20.xml" Id="R1900eeb48f71433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1c3a726b14e36" /><Relationship Type="http://schemas.openxmlformats.org/officeDocument/2006/relationships/image" Target="/ppt/media/image21.png" Id="Rfd2316a09ec748aa" /><Relationship Type="http://schemas.openxmlformats.org/officeDocument/2006/relationships/notesSlide" Target="/ppt/notesSlides/notesSlide21.xml" Id="R8be0497bce2845d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8be42adb64963" /><Relationship Type="http://schemas.openxmlformats.org/officeDocument/2006/relationships/image" Target="/ppt/media/image22.png" Id="R5b7d6257fe15497f" /><Relationship Type="http://schemas.openxmlformats.org/officeDocument/2006/relationships/notesSlide" Target="/ppt/notesSlides/notesSlide22.xml" Id="Re748398fc4c24bb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239f6cfd14a64" /><Relationship Type="http://schemas.openxmlformats.org/officeDocument/2006/relationships/image" Target="/ppt/media/image23.png" Id="Re8540ede8af044d6" /><Relationship Type="http://schemas.openxmlformats.org/officeDocument/2006/relationships/notesSlide" Target="/ppt/notesSlides/notesSlide23.xml" Id="R4c28451fcb7e451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7c5eb5c034056" /><Relationship Type="http://schemas.openxmlformats.org/officeDocument/2006/relationships/image" Target="/ppt/media/image24.png" Id="Re4f9639f68254321" /><Relationship Type="http://schemas.openxmlformats.org/officeDocument/2006/relationships/notesSlide" Target="/ppt/notesSlides/notesSlide24.xml" Id="R972084eb070f42e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59a52006448c8" /><Relationship Type="http://schemas.openxmlformats.org/officeDocument/2006/relationships/image" Target="/ppt/media/image25.png" Id="Reed4be7eda224aaf" /><Relationship Type="http://schemas.openxmlformats.org/officeDocument/2006/relationships/notesSlide" Target="/ppt/notesSlides/notesSlide25.xml" Id="Rd31c98e44b234e4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865fcc0f6f4579" /><Relationship Type="http://schemas.openxmlformats.org/officeDocument/2006/relationships/image" Target="/ppt/media/image26.png" Id="Rb5fe0b03ff12420b" /><Relationship Type="http://schemas.openxmlformats.org/officeDocument/2006/relationships/notesSlide" Target="/ppt/notesSlides/notesSlide26.xml" Id="R1fb0fb4a07ab478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f5d8839c946c7" /><Relationship Type="http://schemas.openxmlformats.org/officeDocument/2006/relationships/image" Target="/ppt/media/image27.png" Id="R446dd04ed38d44e4" /><Relationship Type="http://schemas.openxmlformats.org/officeDocument/2006/relationships/notesSlide" Target="/ppt/notesSlides/notesSlide27.xml" Id="R2b0d204f44ea4f9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317da291bc42ad" /><Relationship Type="http://schemas.openxmlformats.org/officeDocument/2006/relationships/image" Target="/ppt/media/image28.png" Id="Rfcc30d3e94014cde" /><Relationship Type="http://schemas.openxmlformats.org/officeDocument/2006/relationships/notesSlide" Target="/ppt/notesSlides/notesSlide28.xml" Id="R7d7acbcc9b484ee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e71a0321d4137" /><Relationship Type="http://schemas.openxmlformats.org/officeDocument/2006/relationships/image" Target="/ppt/media/image29.png" Id="Rc7580a92663d474a" /><Relationship Type="http://schemas.openxmlformats.org/officeDocument/2006/relationships/notesSlide" Target="/ppt/notesSlides/notesSlide29.xml" Id="R38442ebe08c44d3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d12ad237144fc" /><Relationship Type="http://schemas.openxmlformats.org/officeDocument/2006/relationships/image" Target="/ppt/media/image30.png" Id="Rd815c4c108a348d2" /><Relationship Type="http://schemas.openxmlformats.org/officeDocument/2006/relationships/notesSlide" Target="/ppt/notesSlides/notesSlide30.xml" Id="R75cbea9e19d4416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b5c9248ea141ad" /><Relationship Type="http://schemas.openxmlformats.org/officeDocument/2006/relationships/image" Target="/ppt/media/image31.png" Id="Rcdd406c089c04f0d" /><Relationship Type="http://schemas.openxmlformats.org/officeDocument/2006/relationships/notesSlide" Target="/ppt/notesSlides/notesSlide31.xml" Id="Rf23d23185a0244c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d8a21d2e149fc" /><Relationship Type="http://schemas.openxmlformats.org/officeDocument/2006/relationships/image" Target="/ppt/media/image32.png" Id="R1e5e860245874380" /><Relationship Type="http://schemas.openxmlformats.org/officeDocument/2006/relationships/notesSlide" Target="/ppt/notesSlides/notesSlide32.xml" Id="R1d7ae472acbf467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fbefa20b24eae" /><Relationship Type="http://schemas.openxmlformats.org/officeDocument/2006/relationships/image" Target="/ppt/media/image33.png" Id="R308e6301cd0b4fd7" /><Relationship Type="http://schemas.openxmlformats.org/officeDocument/2006/relationships/notesSlide" Target="/ppt/notesSlides/notesSlide33.xml" Id="R1a5c816d94e74f6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7f957250e74c0b" /><Relationship Type="http://schemas.openxmlformats.org/officeDocument/2006/relationships/image" Target="/ppt/media/image34.png" Id="Ra2d909f0bedf43a8" /><Relationship Type="http://schemas.openxmlformats.org/officeDocument/2006/relationships/notesSlide" Target="/ppt/notesSlides/notesSlide34.xml" Id="Rcc3caca48ca2495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93f394779b4582" /><Relationship Type="http://schemas.openxmlformats.org/officeDocument/2006/relationships/image" Target="/ppt/media/image35.png" Id="R00bfbb6459ed4379" /><Relationship Type="http://schemas.openxmlformats.org/officeDocument/2006/relationships/notesSlide" Target="/ppt/notesSlides/notesSlide35.xml" Id="Rf91893f9f0654ef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fb1ed091404ece" /><Relationship Type="http://schemas.openxmlformats.org/officeDocument/2006/relationships/image" Target="/ppt/media/image36.png" Id="R3e7ccba1531e4f0e" /><Relationship Type="http://schemas.openxmlformats.org/officeDocument/2006/relationships/notesSlide" Target="/ppt/notesSlides/notesSlide36.xml" Id="Rdd179ea94ff94f4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e932aed58488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8791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25d224e2242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3671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5e1d12c9194b3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507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5f45cefde43a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4649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af7f0d738f470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56186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e4a8832554a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6572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f029fb82147d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5277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653ba99af49e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7174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90d78ea88a4b4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346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ed3814449480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105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31c22f01174dc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4863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4e85626717490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7187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1d6aa4d884a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2799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2c8a2b915944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2456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d7644f72e745e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8818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3fe1e24564f7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47309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8ad5e1e1c416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3816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5c79306235443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0470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0765d8d294c4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10069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ee7c1c0720497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0955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316a09ec748a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61147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7d6257fe15497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0459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40ede8af044d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2345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9639f6825432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88763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d4be7eda224aa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03823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e0b03ff12420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2319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dd04ed38d44e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85858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c30d3e94014c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17926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580a92663d47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97022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5c4c108a348d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51418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d406c089c04f0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28899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5e86024587438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0541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8e6301cd0b4fd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17066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909f0bedf43a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98851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bfbb6459ed437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00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ccba1531e4f0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43700"/>
      </p:ext>
    </p:extLst>
  </p:cSld>
</p:sld>
</file>

<file path=ppt/theme/theme1.xml><?xml version="1.0" encoding="utf-8"?>
<a:theme xmlns:a="http://schemas.openxmlformats.org/drawingml/2006/main" name="ChatGPT">
  <a:themeElements>
    <a:clrScheme name="Filing Documentary">
      <a:dk1>
        <a:srgbClr val="000000"/>
      </a:dk1>
      <a:lt1>
        <a:srgbClr val="FFFFFF"/>
      </a:lt1>
      <a:dk2>
        <a:srgbClr val="101820"/>
      </a:dk2>
      <a:lt2>
        <a:srgbClr val="E5E7EB"/>
      </a:lt2>
      <a:accent1>
        <a:srgbClr val="10B981"/>
      </a:accent1>
      <a:accent2>
        <a:srgbClr val="D7A94A"/>
      </a:accent2>
      <a:accent3>
        <a:srgbClr val="0D9488"/>
      </a:accent3>
      <a:accent4>
        <a:srgbClr val="F59E0B"/>
      </a:accent4>
      <a:accent5>
        <a:srgbClr val="166534"/>
      </a:accent5>
      <a:accent6>
        <a:srgbClr val="FBF4E7"/>
      </a:accent6>
      <a:hlink>
        <a:srgbClr val="10B981"/>
      </a:hlink>
      <a:folHlink>
        <a:srgbClr val="D7A94A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Filing Documentary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2026-09-03T11:57:01.5140000Z</dcterms:created>
  <dcterms:modified xsi:type="dcterms:W3CDTF">2026-09-03T11:57:01.5140000Z</dcterms:modified>
</coreProperties>
</file>