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322baee03f4a62" /><Relationship Type="http://schemas.openxmlformats.org/officeDocument/2006/relationships/extended-properties" Target="/docProps/app.xml" Id="R097b96680dda423c" /><Relationship Type="http://schemas.openxmlformats.org/officeDocument/2006/relationships/officeDocument" Target="/ppt/presentation.xml" Id="R1b0252ee3c1c4d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c2fad0b8824b3b"/>
  </p:sldMasterIdLst>
  <p:notesMasterIdLst>
    <p:notesMasterId xmlns:r="http://schemas.openxmlformats.org/officeDocument/2006/relationships" r:id="R6c2ba859f15a497c"/>
  </p:notesMasterIdLst>
  <p:sldIdLst>
    <p:sldId xmlns:r="http://schemas.openxmlformats.org/officeDocument/2006/relationships" id="256" r:id="R57a58b1eaa0945d9"/>
    <p:sldId xmlns:r="http://schemas.openxmlformats.org/officeDocument/2006/relationships" id="257" r:id="R935ffcfba31b4e51"/>
    <p:sldId xmlns:r="http://schemas.openxmlformats.org/officeDocument/2006/relationships" id="258" r:id="R53a4dd7879984ba5"/>
    <p:sldId xmlns:r="http://schemas.openxmlformats.org/officeDocument/2006/relationships" id="259" r:id="Rc85148823527477e"/>
    <p:sldId xmlns:r="http://schemas.openxmlformats.org/officeDocument/2006/relationships" id="260" r:id="R526138e2dda54ec3"/>
    <p:sldId xmlns:r="http://schemas.openxmlformats.org/officeDocument/2006/relationships" id="261" r:id="R59f5e32868394439"/>
    <p:sldId xmlns:r="http://schemas.openxmlformats.org/officeDocument/2006/relationships" id="262" r:id="R4d7b3ce4b9ac4392"/>
    <p:sldId xmlns:r="http://schemas.openxmlformats.org/officeDocument/2006/relationships" id="263" r:id="R33823519aeba45c6"/>
    <p:sldId xmlns:r="http://schemas.openxmlformats.org/officeDocument/2006/relationships" id="264" r:id="R2af1813ace184b94"/>
    <p:sldId xmlns:r="http://schemas.openxmlformats.org/officeDocument/2006/relationships" id="265" r:id="Rcdfd2def7fc3467f"/>
    <p:sldId xmlns:r="http://schemas.openxmlformats.org/officeDocument/2006/relationships" id="266" r:id="R38cee43f128a4718"/>
    <p:sldId xmlns:r="http://schemas.openxmlformats.org/officeDocument/2006/relationships" id="267" r:id="Rb622bf2e205d440c"/>
    <p:sldId xmlns:r="http://schemas.openxmlformats.org/officeDocument/2006/relationships" id="268" r:id="R2c0dd99390f4430d"/>
    <p:sldId xmlns:r="http://schemas.openxmlformats.org/officeDocument/2006/relationships" id="269" r:id="R337646d91d6f4ce4"/>
    <p:sldId xmlns:r="http://schemas.openxmlformats.org/officeDocument/2006/relationships" id="270" r:id="Rc2e8a0a25b5740c3"/>
    <p:sldId xmlns:r="http://schemas.openxmlformats.org/officeDocument/2006/relationships" id="271" r:id="Rb2fbcdcdea504b28"/>
    <p:sldId xmlns:r="http://schemas.openxmlformats.org/officeDocument/2006/relationships" id="272" r:id="R38af931d11f54af4"/>
    <p:sldId xmlns:r="http://schemas.openxmlformats.org/officeDocument/2006/relationships" id="273" r:id="Ra81642aeb5eb4f24"/>
    <p:sldId xmlns:r="http://schemas.openxmlformats.org/officeDocument/2006/relationships" id="274" r:id="R6d5f04c5772d46ad"/>
    <p:sldId xmlns:r="http://schemas.openxmlformats.org/officeDocument/2006/relationships" id="275" r:id="R07f7c896487543ae"/>
    <p:sldId xmlns:r="http://schemas.openxmlformats.org/officeDocument/2006/relationships" id="276" r:id="Rd8ffa56995424c37"/>
    <p:sldId xmlns:r="http://schemas.openxmlformats.org/officeDocument/2006/relationships" id="277" r:id="R3d97e32a89224ef0"/>
    <p:sldId xmlns:r="http://schemas.openxmlformats.org/officeDocument/2006/relationships" id="278" r:id="Red36a1dc1826449b"/>
    <p:sldId xmlns:r="http://schemas.openxmlformats.org/officeDocument/2006/relationships" id="279" r:id="R13aafd31eb924cbd"/>
    <p:sldId xmlns:r="http://schemas.openxmlformats.org/officeDocument/2006/relationships" id="280" r:id="Rb9f10d210a2b4f3b"/>
    <p:sldId xmlns:r="http://schemas.openxmlformats.org/officeDocument/2006/relationships" id="281" r:id="R632898e2fee44145"/>
    <p:sldId xmlns:r="http://schemas.openxmlformats.org/officeDocument/2006/relationships" id="282" r:id="R569bcc4864e043ea"/>
    <p:sldId xmlns:r="http://schemas.openxmlformats.org/officeDocument/2006/relationships" id="283" r:id="R52140731f8134dd4"/>
    <p:sldId xmlns:r="http://schemas.openxmlformats.org/officeDocument/2006/relationships" id="284" r:id="R45c77fd1d7fe41b4"/>
    <p:sldId xmlns:r="http://schemas.openxmlformats.org/officeDocument/2006/relationships" id="285" r:id="R0a0b88f8713d48b9"/>
    <p:sldId xmlns:r="http://schemas.openxmlformats.org/officeDocument/2006/relationships" id="286" r:id="R7a39d03c34404054"/>
    <p:sldId xmlns:r="http://schemas.openxmlformats.org/officeDocument/2006/relationships" id="287" r:id="R8586b0fa8c3a4d82"/>
    <p:sldId xmlns:r="http://schemas.openxmlformats.org/officeDocument/2006/relationships" id="288" r:id="Rd5f68e6f6c21487d"/>
    <p:sldId xmlns:r="http://schemas.openxmlformats.org/officeDocument/2006/relationships" id="289" r:id="R587b55d3317c480d"/>
    <p:sldId xmlns:r="http://schemas.openxmlformats.org/officeDocument/2006/relationships" id="290" r:id="R0446fe239c684d9c"/>
    <p:sldId xmlns:r="http://schemas.openxmlformats.org/officeDocument/2006/relationships" id="291" r:id="Ra304e75273474c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fdd1575f3a4e6f" /><Relationship Type="http://schemas.openxmlformats.org/officeDocument/2006/relationships/slideMaster" Target="/ppt/slideMasters/slideMaster1.xml" Id="Rf6c2fad0b8824b3b" /><Relationship Type="http://schemas.openxmlformats.org/officeDocument/2006/relationships/notesMaster" Target="/ppt/notesMasters/notesMaster1.xml" Id="R6c2ba859f15a497c" /><Relationship Type="http://schemas.openxmlformats.org/officeDocument/2006/relationships/presProps" Target="/ppt/presProps.xml" Id="R0cd9b6aa33e8419c" /><Relationship Type="http://schemas.openxmlformats.org/officeDocument/2006/relationships/tableStyles" Target="/ppt/tableStyles.xml" Id="Rb184d9be41fe4ad1" /><Relationship Type="http://schemas.openxmlformats.org/officeDocument/2006/relationships/slide" Target="/ppt/slides/slide1.xml" Id="R57a58b1eaa0945d9" /><Relationship Type="http://schemas.openxmlformats.org/officeDocument/2006/relationships/slide" Target="/ppt/slides/slide2.xml" Id="R935ffcfba31b4e51" /><Relationship Type="http://schemas.openxmlformats.org/officeDocument/2006/relationships/slide" Target="/ppt/slides/slide3.xml" Id="R53a4dd7879984ba5" /><Relationship Type="http://schemas.openxmlformats.org/officeDocument/2006/relationships/slide" Target="/ppt/slides/slide4.xml" Id="Rc85148823527477e" /><Relationship Type="http://schemas.openxmlformats.org/officeDocument/2006/relationships/slide" Target="/ppt/slides/slide5.xml" Id="R526138e2dda54ec3" /><Relationship Type="http://schemas.openxmlformats.org/officeDocument/2006/relationships/slide" Target="/ppt/slides/slide6.xml" Id="R59f5e32868394439" /><Relationship Type="http://schemas.openxmlformats.org/officeDocument/2006/relationships/slide" Target="/ppt/slides/slide7.xml" Id="R4d7b3ce4b9ac4392" /><Relationship Type="http://schemas.openxmlformats.org/officeDocument/2006/relationships/slide" Target="/ppt/slides/slide8.xml" Id="R33823519aeba45c6" /><Relationship Type="http://schemas.openxmlformats.org/officeDocument/2006/relationships/slide" Target="/ppt/slides/slide9.xml" Id="R2af1813ace184b94" /><Relationship Type="http://schemas.openxmlformats.org/officeDocument/2006/relationships/slide" Target="/ppt/slides/slide10.xml" Id="Rcdfd2def7fc3467f" /><Relationship Type="http://schemas.openxmlformats.org/officeDocument/2006/relationships/slide" Target="/ppt/slides/slide11.xml" Id="R38cee43f128a4718" /><Relationship Type="http://schemas.openxmlformats.org/officeDocument/2006/relationships/slide" Target="/ppt/slides/slide12.xml" Id="Rb622bf2e205d440c" /><Relationship Type="http://schemas.openxmlformats.org/officeDocument/2006/relationships/slide" Target="/ppt/slides/slide13.xml" Id="R2c0dd99390f4430d" /><Relationship Type="http://schemas.openxmlformats.org/officeDocument/2006/relationships/slide" Target="/ppt/slides/slide14.xml" Id="R337646d91d6f4ce4" /><Relationship Type="http://schemas.openxmlformats.org/officeDocument/2006/relationships/slide" Target="/ppt/slides/slide15.xml" Id="Rc2e8a0a25b5740c3" /><Relationship Type="http://schemas.openxmlformats.org/officeDocument/2006/relationships/slide" Target="/ppt/slides/slide16.xml" Id="Rb2fbcdcdea504b28" /><Relationship Type="http://schemas.openxmlformats.org/officeDocument/2006/relationships/slide" Target="/ppt/slides/slide17.xml" Id="R38af931d11f54af4" /><Relationship Type="http://schemas.openxmlformats.org/officeDocument/2006/relationships/slide" Target="/ppt/slides/slide18.xml" Id="Ra81642aeb5eb4f24" /><Relationship Type="http://schemas.openxmlformats.org/officeDocument/2006/relationships/slide" Target="/ppt/slides/slide19.xml" Id="R6d5f04c5772d46ad" /><Relationship Type="http://schemas.openxmlformats.org/officeDocument/2006/relationships/slide" Target="/ppt/slides/slide20.xml" Id="R07f7c896487543ae" /><Relationship Type="http://schemas.openxmlformats.org/officeDocument/2006/relationships/slide" Target="/ppt/slides/slide21.xml" Id="Rd8ffa56995424c37" /><Relationship Type="http://schemas.openxmlformats.org/officeDocument/2006/relationships/slide" Target="/ppt/slides/slide22.xml" Id="R3d97e32a89224ef0" /><Relationship Type="http://schemas.openxmlformats.org/officeDocument/2006/relationships/slide" Target="/ppt/slides/slide23.xml" Id="Red36a1dc1826449b" /><Relationship Type="http://schemas.openxmlformats.org/officeDocument/2006/relationships/slide" Target="/ppt/slides/slide24.xml" Id="R13aafd31eb924cbd" /><Relationship Type="http://schemas.openxmlformats.org/officeDocument/2006/relationships/slide" Target="/ppt/slides/slide25.xml" Id="Rb9f10d210a2b4f3b" /><Relationship Type="http://schemas.openxmlformats.org/officeDocument/2006/relationships/slide" Target="/ppt/slides/slide26.xml" Id="R632898e2fee44145" /><Relationship Type="http://schemas.openxmlformats.org/officeDocument/2006/relationships/slide" Target="/ppt/slides/slide27.xml" Id="R569bcc4864e043ea" /><Relationship Type="http://schemas.openxmlformats.org/officeDocument/2006/relationships/slide" Target="/ppt/slides/slide28.xml" Id="R52140731f8134dd4" /><Relationship Type="http://schemas.openxmlformats.org/officeDocument/2006/relationships/slide" Target="/ppt/slides/slide29.xml" Id="R45c77fd1d7fe41b4" /><Relationship Type="http://schemas.openxmlformats.org/officeDocument/2006/relationships/slide" Target="/ppt/slides/slide30.xml" Id="R0a0b88f8713d48b9" /><Relationship Type="http://schemas.openxmlformats.org/officeDocument/2006/relationships/slide" Target="/ppt/slides/slide31.xml" Id="R7a39d03c34404054" /><Relationship Type="http://schemas.openxmlformats.org/officeDocument/2006/relationships/slide" Target="/ppt/slides/slide32.xml" Id="R8586b0fa8c3a4d82" /><Relationship Type="http://schemas.openxmlformats.org/officeDocument/2006/relationships/slide" Target="/ppt/slides/slide33.xml" Id="Rd5f68e6f6c21487d" /><Relationship Type="http://schemas.openxmlformats.org/officeDocument/2006/relationships/slide" Target="/ppt/slides/slide34.xml" Id="R587b55d3317c480d" /><Relationship Type="http://schemas.openxmlformats.org/officeDocument/2006/relationships/slide" Target="/ppt/slides/slide35.xml" Id="R0446fe239c684d9c" /><Relationship Type="http://schemas.openxmlformats.org/officeDocument/2006/relationships/slide" Target="/ppt/slides/slide36.xml" Id="Ra304e75273474c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810d877c8641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058b8eb4894ad8" /><Relationship Type="http://schemas.openxmlformats.org/officeDocument/2006/relationships/notesMaster" Target="/ppt/notesMasters/notesMaster1.xml" Id="R34fadc74758b47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5068627f1d4078" /><Relationship Type="http://schemas.openxmlformats.org/officeDocument/2006/relationships/notesMaster" Target="/ppt/notesMasters/notesMaster1.xml" Id="R0b167d64959149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fd525f5b0f43f8" /><Relationship Type="http://schemas.openxmlformats.org/officeDocument/2006/relationships/notesMaster" Target="/ppt/notesMasters/notesMaster1.xml" Id="Ra023a5a9b20d48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409474a6bf411a" /><Relationship Type="http://schemas.openxmlformats.org/officeDocument/2006/relationships/notesMaster" Target="/ppt/notesMasters/notesMaster1.xml" Id="Rb1511c0bcf4f45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464cb9bd3f4ab7" /><Relationship Type="http://schemas.openxmlformats.org/officeDocument/2006/relationships/notesMaster" Target="/ppt/notesMasters/notesMaster1.xml" Id="R9b48921cc2d04a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25e1703d034962" /><Relationship Type="http://schemas.openxmlformats.org/officeDocument/2006/relationships/notesMaster" Target="/ppt/notesMasters/notesMaster1.xml" Id="R27e627408fe8468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134423650c4710" /><Relationship Type="http://schemas.openxmlformats.org/officeDocument/2006/relationships/notesMaster" Target="/ppt/notesMasters/notesMaster1.xml" Id="R6d1babd883e04a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ee4936cf2944e2" /><Relationship Type="http://schemas.openxmlformats.org/officeDocument/2006/relationships/notesMaster" Target="/ppt/notesMasters/notesMaster1.xml" Id="R12be42d78e5f46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7dea8a785943b4" /><Relationship Type="http://schemas.openxmlformats.org/officeDocument/2006/relationships/notesMaster" Target="/ppt/notesMasters/notesMaster1.xml" Id="Rdee67d654f1742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1eb777a9a6404c" /><Relationship Type="http://schemas.openxmlformats.org/officeDocument/2006/relationships/notesMaster" Target="/ppt/notesMasters/notesMaster1.xml" Id="R162da8cbb08240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6e12ebd7a14ee8" /><Relationship Type="http://schemas.openxmlformats.org/officeDocument/2006/relationships/notesMaster" Target="/ppt/notesMasters/notesMaster1.xml" Id="R38a30603188844a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aef069c95aa47b3" /><Relationship Type="http://schemas.openxmlformats.org/officeDocument/2006/relationships/notesMaster" Target="/ppt/notesMasters/notesMaster1.xml" Id="Raa2140a2062f47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bcf3477536c4536" /><Relationship Type="http://schemas.openxmlformats.org/officeDocument/2006/relationships/notesMaster" Target="/ppt/notesMasters/notesMaster1.xml" Id="Rcaaeb2f6622c43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30f51ec5f47437a" /><Relationship Type="http://schemas.openxmlformats.org/officeDocument/2006/relationships/notesMaster" Target="/ppt/notesMasters/notesMaster1.xml" Id="R743af6c95b9a480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e867005d03e409d" /><Relationship Type="http://schemas.openxmlformats.org/officeDocument/2006/relationships/notesMaster" Target="/ppt/notesMasters/notesMaster1.xml" Id="Rcfa7c6806f784d4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0daa8fb67824107" /><Relationship Type="http://schemas.openxmlformats.org/officeDocument/2006/relationships/notesMaster" Target="/ppt/notesMasters/notesMaster1.xml" Id="R4a147fa627a843b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0762e5c5c344c8d" /><Relationship Type="http://schemas.openxmlformats.org/officeDocument/2006/relationships/notesMaster" Target="/ppt/notesMasters/notesMaster1.xml" Id="R56d853b2c48748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3807d6dfe364ff0" /><Relationship Type="http://schemas.openxmlformats.org/officeDocument/2006/relationships/notesMaster" Target="/ppt/notesMasters/notesMaster1.xml" Id="R0cf7efb736c9472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af491ce803e4b01" /><Relationship Type="http://schemas.openxmlformats.org/officeDocument/2006/relationships/notesMaster" Target="/ppt/notesMasters/notesMaster1.xml" Id="Rba1ce332888d4d7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8390345d8fd4585" /><Relationship Type="http://schemas.openxmlformats.org/officeDocument/2006/relationships/notesMaster" Target="/ppt/notesMasters/notesMaster1.xml" Id="Rc028405c7cce44e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55372c1448e4f49" /><Relationship Type="http://schemas.openxmlformats.org/officeDocument/2006/relationships/notesMaster" Target="/ppt/notesMasters/notesMaster1.xml" Id="R11ce76df0ed743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d339eb5ad1d4af2" /><Relationship Type="http://schemas.openxmlformats.org/officeDocument/2006/relationships/notesMaster" Target="/ppt/notesMasters/notesMaster1.xml" Id="Rf15c6dd44fac41d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0a2ac7b909c4d3d" /><Relationship Type="http://schemas.openxmlformats.org/officeDocument/2006/relationships/notesMaster" Target="/ppt/notesMasters/notesMaster1.xml" Id="R45f0a43039de418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df5e5fe30d14fba" /><Relationship Type="http://schemas.openxmlformats.org/officeDocument/2006/relationships/notesMaster" Target="/ppt/notesMasters/notesMaster1.xml" Id="R4c1c7b9726ac4a8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d9b43a93e444db1" /><Relationship Type="http://schemas.openxmlformats.org/officeDocument/2006/relationships/notesMaster" Target="/ppt/notesMasters/notesMaster1.xml" Id="R8d56ab4585b440a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dda662d474b4956" /><Relationship Type="http://schemas.openxmlformats.org/officeDocument/2006/relationships/notesMaster" Target="/ppt/notesMasters/notesMaster1.xml" Id="R8d3e57f380e6421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d4a46dc3ec44667" /><Relationship Type="http://schemas.openxmlformats.org/officeDocument/2006/relationships/notesMaster" Target="/ppt/notesMasters/notesMaster1.xml" Id="R95484f1701b44b2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0e79a941d2440e5" /><Relationship Type="http://schemas.openxmlformats.org/officeDocument/2006/relationships/notesMaster" Target="/ppt/notesMasters/notesMaster1.xml" Id="R3ad10525b89b405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1469647509043d3" /><Relationship Type="http://schemas.openxmlformats.org/officeDocument/2006/relationships/notesMaster" Target="/ppt/notesMasters/notesMaster1.xml" Id="Rbabd82362f2f471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df8accaae8f418f" /><Relationship Type="http://schemas.openxmlformats.org/officeDocument/2006/relationships/notesMaster" Target="/ppt/notesMasters/notesMaster1.xml" Id="R3d350ab814a2472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b74fde6d23348c7" /><Relationship Type="http://schemas.openxmlformats.org/officeDocument/2006/relationships/notesMaster" Target="/ppt/notesMasters/notesMaster1.xml" Id="R27ce2e593f694bd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4f913ef5d4b47e9" /><Relationship Type="http://schemas.openxmlformats.org/officeDocument/2006/relationships/notesMaster" Target="/ppt/notesMasters/notesMaster1.xml" Id="Rcddcd2c3194c45a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462a95b330a41e7" /><Relationship Type="http://schemas.openxmlformats.org/officeDocument/2006/relationships/notesMaster" Target="/ppt/notesMasters/notesMaster1.xml" Id="R8d5c90fe498448c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8cfa8a92dec49ea" /><Relationship Type="http://schemas.openxmlformats.org/officeDocument/2006/relationships/notesMaster" Target="/ppt/notesMasters/notesMaster1.xml" Id="R87847f19357d4f3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57b8ffea5474de0" /><Relationship Type="http://schemas.openxmlformats.org/officeDocument/2006/relationships/notesMaster" Target="/ppt/notesMasters/notesMaster1.xml" Id="Rcc815586e086455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327516ec22244f5" /><Relationship Type="http://schemas.openxmlformats.org/officeDocument/2006/relationships/notesMaster" Target="/ppt/notesMasters/notesMaster1.xml" Id="R49e2bb84cfeb45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Bukan tidak mahu berkongsi—anda cuma tidak tahu caranya.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c8926986234e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b0cd69ee274436" /><Relationship Type="http://schemas.openxmlformats.org/officeDocument/2006/relationships/slideLayout" Target="/ppt/slideLayouts/slideLayout1.xml" Id="Rdb3b92ab32b948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3b92ab32b948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86153ccd84791" /><Relationship Type="http://schemas.openxmlformats.org/officeDocument/2006/relationships/image" Target="/ppt/media/image.png" Id="R9f47358028054f1e" /><Relationship Type="http://schemas.openxmlformats.org/officeDocument/2006/relationships/notesSlide" Target="/ppt/notesSlides/notesSlide1.xml" Id="R198dab76f3004e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095105b8d4353" /><Relationship Type="http://schemas.openxmlformats.org/officeDocument/2006/relationships/image" Target="/ppt/media/image2.png" Id="Rea67cc70e072494a" /><Relationship Type="http://schemas.openxmlformats.org/officeDocument/2006/relationships/notesSlide" Target="/ppt/notesSlides/notesSlide2.xml" Id="Re6ebcef675af41f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21182553c408a" /><Relationship Type="http://schemas.openxmlformats.org/officeDocument/2006/relationships/image" Target="/ppt/media/image3.png" Id="R45718b4b496b4c9b" /><Relationship Type="http://schemas.openxmlformats.org/officeDocument/2006/relationships/notesSlide" Target="/ppt/notesSlides/notesSlide3.xml" Id="Ree6304c08d0f42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ab4063db1441d" /><Relationship Type="http://schemas.openxmlformats.org/officeDocument/2006/relationships/image" Target="/ppt/media/image4.png" Id="Rf3d3e138da0f441f" /><Relationship Type="http://schemas.openxmlformats.org/officeDocument/2006/relationships/notesSlide" Target="/ppt/notesSlides/notesSlide4.xml" Id="R0b492a9fc04247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4120a31c74703" /><Relationship Type="http://schemas.openxmlformats.org/officeDocument/2006/relationships/image" Target="/ppt/media/image5.png" Id="Rd15fdfbb752d4789" /><Relationship Type="http://schemas.openxmlformats.org/officeDocument/2006/relationships/notesSlide" Target="/ppt/notesSlides/notesSlide5.xml" Id="R3c00f0755afe43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0a6601907402d" /><Relationship Type="http://schemas.openxmlformats.org/officeDocument/2006/relationships/image" Target="/ppt/media/image6.png" Id="Raf72f9e39f8945e6" /><Relationship Type="http://schemas.openxmlformats.org/officeDocument/2006/relationships/notesSlide" Target="/ppt/notesSlides/notesSlide6.xml" Id="Rf0f25375c18a47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2070d8a20499e" /><Relationship Type="http://schemas.openxmlformats.org/officeDocument/2006/relationships/image" Target="/ppt/media/image7.png" Id="R5ea989d005384e7d" /><Relationship Type="http://schemas.openxmlformats.org/officeDocument/2006/relationships/notesSlide" Target="/ppt/notesSlides/notesSlide7.xml" Id="Rd08b030b97c940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d74ee0fe743ef" /><Relationship Type="http://schemas.openxmlformats.org/officeDocument/2006/relationships/image" Target="/ppt/media/image8.png" Id="R53ed7e43fb404ce9" /><Relationship Type="http://schemas.openxmlformats.org/officeDocument/2006/relationships/notesSlide" Target="/ppt/notesSlides/notesSlide8.xml" Id="R7bb64cfa875a40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d21fd5241d4e8e" /><Relationship Type="http://schemas.openxmlformats.org/officeDocument/2006/relationships/image" Target="/ppt/media/image9.png" Id="R209c3707e97c4950" /><Relationship Type="http://schemas.openxmlformats.org/officeDocument/2006/relationships/notesSlide" Target="/ppt/notesSlides/notesSlide9.xml" Id="R419e9ce5142548e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ea857016341a5" /><Relationship Type="http://schemas.openxmlformats.org/officeDocument/2006/relationships/image" Target="/ppt/media/image10.png" Id="R125eb3420244463d" /><Relationship Type="http://schemas.openxmlformats.org/officeDocument/2006/relationships/notesSlide" Target="/ppt/notesSlides/notesSlide10.xml" Id="R2e94c80668c144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fc745be794c9b" /><Relationship Type="http://schemas.openxmlformats.org/officeDocument/2006/relationships/image" Target="/ppt/media/image11.png" Id="Red1b332c20d64d03" /><Relationship Type="http://schemas.openxmlformats.org/officeDocument/2006/relationships/notesSlide" Target="/ppt/notesSlides/notesSlide11.xml" Id="Rda2c36c8343441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9d737654240cf" /><Relationship Type="http://schemas.openxmlformats.org/officeDocument/2006/relationships/image" Target="/ppt/media/image12.png" Id="R946ba8aa9970425a" /><Relationship Type="http://schemas.openxmlformats.org/officeDocument/2006/relationships/notesSlide" Target="/ppt/notesSlides/notesSlide12.xml" Id="R5e9acd44734f4b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0c4991a9b4f0e" /><Relationship Type="http://schemas.openxmlformats.org/officeDocument/2006/relationships/image" Target="/ppt/media/image13.png" Id="R8897e13bc6e94a67" /><Relationship Type="http://schemas.openxmlformats.org/officeDocument/2006/relationships/notesSlide" Target="/ppt/notesSlides/notesSlide13.xml" Id="R0ffe4ff8d1f24e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65257190740c9" /><Relationship Type="http://schemas.openxmlformats.org/officeDocument/2006/relationships/image" Target="/ppt/media/image14.png" Id="R5bd744964ce84014" /><Relationship Type="http://schemas.openxmlformats.org/officeDocument/2006/relationships/notesSlide" Target="/ppt/notesSlides/notesSlide14.xml" Id="R96f0e731c0f848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e1ee2efe7e48fa" /><Relationship Type="http://schemas.openxmlformats.org/officeDocument/2006/relationships/image" Target="/ppt/media/image15.png" Id="R2c3aa117b71e44f1" /><Relationship Type="http://schemas.openxmlformats.org/officeDocument/2006/relationships/notesSlide" Target="/ppt/notesSlides/notesSlide15.xml" Id="Rc11e12f08586475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9d88a96b5419d" /><Relationship Type="http://schemas.openxmlformats.org/officeDocument/2006/relationships/image" Target="/ppt/media/image16.png" Id="Rab79dc7304694f81" /><Relationship Type="http://schemas.openxmlformats.org/officeDocument/2006/relationships/notesSlide" Target="/ppt/notesSlides/notesSlide16.xml" Id="R5e80ab54c6c249a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a8c27f0d04bf7" /><Relationship Type="http://schemas.openxmlformats.org/officeDocument/2006/relationships/image" Target="/ppt/media/image17.png" Id="R847b6b969c6649c0" /><Relationship Type="http://schemas.openxmlformats.org/officeDocument/2006/relationships/notesSlide" Target="/ppt/notesSlides/notesSlide17.xml" Id="R96a257811c9d49a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d0f8717364dd3" /><Relationship Type="http://schemas.openxmlformats.org/officeDocument/2006/relationships/image" Target="/ppt/media/image18.png" Id="R697abed2ff4d4a31" /><Relationship Type="http://schemas.openxmlformats.org/officeDocument/2006/relationships/notesSlide" Target="/ppt/notesSlides/notesSlide18.xml" Id="R0ef31138341e405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df093542642c1" /><Relationship Type="http://schemas.openxmlformats.org/officeDocument/2006/relationships/image" Target="/ppt/media/image19.png" Id="R405bf4699e164f17" /><Relationship Type="http://schemas.openxmlformats.org/officeDocument/2006/relationships/notesSlide" Target="/ppt/notesSlides/notesSlide19.xml" Id="Re00fee7b9beb444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118a11e494790" /><Relationship Type="http://schemas.openxmlformats.org/officeDocument/2006/relationships/image" Target="/ppt/media/image20.png" Id="Rce7af5c7e77a4bbe" /><Relationship Type="http://schemas.openxmlformats.org/officeDocument/2006/relationships/notesSlide" Target="/ppt/notesSlides/notesSlide20.xml" Id="R7451e1376a444d9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8308f9f64149cb" /><Relationship Type="http://schemas.openxmlformats.org/officeDocument/2006/relationships/image" Target="/ppt/media/image21.png" Id="Rbbe8f968ae004eb3" /><Relationship Type="http://schemas.openxmlformats.org/officeDocument/2006/relationships/notesSlide" Target="/ppt/notesSlides/notesSlide21.xml" Id="R482b9aad600f4b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d2490366646e9" /><Relationship Type="http://schemas.openxmlformats.org/officeDocument/2006/relationships/image" Target="/ppt/media/image22.png" Id="R12b21538ea78456d" /><Relationship Type="http://schemas.openxmlformats.org/officeDocument/2006/relationships/notesSlide" Target="/ppt/notesSlides/notesSlide22.xml" Id="Rd0c2c176f6f6400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1e8841642249be" /><Relationship Type="http://schemas.openxmlformats.org/officeDocument/2006/relationships/image" Target="/ppt/media/image23.png" Id="Rae6942abc1594031" /><Relationship Type="http://schemas.openxmlformats.org/officeDocument/2006/relationships/notesSlide" Target="/ppt/notesSlides/notesSlide23.xml" Id="Rf66f4ad766634cc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96a6ad6144b55" /><Relationship Type="http://schemas.openxmlformats.org/officeDocument/2006/relationships/image" Target="/ppt/media/image24.png" Id="R4464382820ba4584" /><Relationship Type="http://schemas.openxmlformats.org/officeDocument/2006/relationships/notesSlide" Target="/ppt/notesSlides/notesSlide24.xml" Id="R5d334b0c7438400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6a62a8c4541d1" /><Relationship Type="http://schemas.openxmlformats.org/officeDocument/2006/relationships/image" Target="/ppt/media/image25.png" Id="R4bcae8ae97d84d63" /><Relationship Type="http://schemas.openxmlformats.org/officeDocument/2006/relationships/notesSlide" Target="/ppt/notesSlides/notesSlide25.xml" Id="R8f77fe38be3e45d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ba0b9a66c4beb" /><Relationship Type="http://schemas.openxmlformats.org/officeDocument/2006/relationships/image" Target="/ppt/media/image26.png" Id="R2ec7b393b01c426d" /><Relationship Type="http://schemas.openxmlformats.org/officeDocument/2006/relationships/notesSlide" Target="/ppt/notesSlides/notesSlide26.xml" Id="R0db4a0f1acb640a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35bcb37db421d" /><Relationship Type="http://schemas.openxmlformats.org/officeDocument/2006/relationships/image" Target="/ppt/media/image27.png" Id="R56a834d5e08041b2" /><Relationship Type="http://schemas.openxmlformats.org/officeDocument/2006/relationships/notesSlide" Target="/ppt/notesSlides/notesSlide27.xml" Id="Rc224190bd18b41d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e0068a5334cf8" /><Relationship Type="http://schemas.openxmlformats.org/officeDocument/2006/relationships/image" Target="/ppt/media/image28.png" Id="R5c30b956891e45e4" /><Relationship Type="http://schemas.openxmlformats.org/officeDocument/2006/relationships/notesSlide" Target="/ppt/notesSlides/notesSlide28.xml" Id="R34a541cb02234b0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00f3bd0b841ff" /><Relationship Type="http://schemas.openxmlformats.org/officeDocument/2006/relationships/image" Target="/ppt/media/image29.png" Id="R79667e06ec1b4866" /><Relationship Type="http://schemas.openxmlformats.org/officeDocument/2006/relationships/notesSlide" Target="/ppt/notesSlides/notesSlide29.xml" Id="R8019a7d76fe34a0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96c4e9a19b4987" /><Relationship Type="http://schemas.openxmlformats.org/officeDocument/2006/relationships/image" Target="/ppt/media/image30.png" Id="Rcfb937e970d04417" /><Relationship Type="http://schemas.openxmlformats.org/officeDocument/2006/relationships/notesSlide" Target="/ppt/notesSlides/notesSlide30.xml" Id="R1dcfda5adff04db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b6cbfb9da47a3" /><Relationship Type="http://schemas.openxmlformats.org/officeDocument/2006/relationships/image" Target="/ppt/media/image31.png" Id="R0e353d7964074c58" /><Relationship Type="http://schemas.openxmlformats.org/officeDocument/2006/relationships/notesSlide" Target="/ppt/notesSlides/notesSlide31.xml" Id="Re51fc5c8170b447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d86a3a7c3e400d" /><Relationship Type="http://schemas.openxmlformats.org/officeDocument/2006/relationships/image" Target="/ppt/media/image32.png" Id="Rcd4f54f190d04386" /><Relationship Type="http://schemas.openxmlformats.org/officeDocument/2006/relationships/notesSlide" Target="/ppt/notesSlides/notesSlide32.xml" Id="R80c8fda29b2140e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a4214f7af494a" /><Relationship Type="http://schemas.openxmlformats.org/officeDocument/2006/relationships/image" Target="/ppt/media/image33.png" Id="R2a5d707602154354" /><Relationship Type="http://schemas.openxmlformats.org/officeDocument/2006/relationships/notesSlide" Target="/ppt/notesSlides/notesSlide33.xml" Id="R6c4653c99d8f414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faca7d4f543d4" /><Relationship Type="http://schemas.openxmlformats.org/officeDocument/2006/relationships/image" Target="/ppt/media/image34.png" Id="R8f617a43e77047f3" /><Relationship Type="http://schemas.openxmlformats.org/officeDocument/2006/relationships/notesSlide" Target="/ppt/notesSlides/notesSlide34.xml" Id="R5ae4d81fbe10456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1702a24e841d3" /><Relationship Type="http://schemas.openxmlformats.org/officeDocument/2006/relationships/image" Target="/ppt/media/image35.png" Id="Rb3391035771b4236" /><Relationship Type="http://schemas.openxmlformats.org/officeDocument/2006/relationships/notesSlide" Target="/ppt/notesSlides/notesSlide35.xml" Id="Rb8ee80b44d1a4fc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3ec374178e4b7d" /><Relationship Type="http://schemas.openxmlformats.org/officeDocument/2006/relationships/image" Target="/ppt/media/image36.png" Id="Rab100e244223481f" /><Relationship Type="http://schemas.openxmlformats.org/officeDocument/2006/relationships/notesSlide" Target="/ppt/notesSlides/notesSlide36.xml" Id="Re9708be9fc7b49e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47358028054f1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204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7cc70e07249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320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718b4b496b4c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08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3e138da0f44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139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fdfbb752d478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487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2f9e39f8945e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67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989d005384e7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9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d7e43fb404ce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623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c3707e97c49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93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eb3420244463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405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b332c20d64d0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41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ba8aa9970425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867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97e13bc6e94a6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899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744964ce8401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085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3aa117b71e44f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120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79dc7304694f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926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b6b969c6649c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8065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7abed2ff4d4a3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228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bf4699e164f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742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af5c7e77a4bb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3002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8f968ae004eb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1149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21538ea7845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88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942abc1594031"/>
          <a:srcRect xmlns:a="http://schemas.openxmlformats.org/drawingml/2006/main" l="27" t="0" r="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503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4382820ba458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3085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ae8ae97d84d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336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c7b393b01c42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601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a834d5e08041b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064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0b956891e45e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837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67e06ec1b486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2548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937e970d044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3150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353d7964074c5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654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f54f190d0438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0609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d70760215435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0558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17a43e77047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3215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91035771b423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838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00e24422348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398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2026-09-04T01:23:47.3650000Z</dcterms:created>
  <dcterms:modified xsi:type="dcterms:W3CDTF">2026-09-04T01:23:47.3650000Z</dcterms:modified>
</coreProperties>
</file>