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5556a3f5d04168" /><Relationship Type="http://schemas.openxmlformats.org/officeDocument/2006/relationships/extended-properties" Target="/docProps/app.xml" Id="R7997d099851445be" /><Relationship Type="http://schemas.openxmlformats.org/officeDocument/2006/relationships/officeDocument" Target="/ppt/presentation.xml" Id="R6c45b241bd3345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17c671fe834ae8"/>
  </p:sldMasterIdLst>
  <p:notesMasterIdLst>
    <p:notesMasterId xmlns:r="http://schemas.openxmlformats.org/officeDocument/2006/relationships" r:id="Rcdc04c24837d4e5b"/>
  </p:notesMasterIdLst>
  <p:sldIdLst>
    <p:sldId xmlns:r="http://schemas.openxmlformats.org/officeDocument/2006/relationships" id="256" r:id="R87a37574b584497f"/>
    <p:sldId xmlns:r="http://schemas.openxmlformats.org/officeDocument/2006/relationships" id="257" r:id="Rfe98a2bdbb214edc"/>
    <p:sldId xmlns:r="http://schemas.openxmlformats.org/officeDocument/2006/relationships" id="258" r:id="R9e2b95c0fca940db"/>
    <p:sldId xmlns:r="http://schemas.openxmlformats.org/officeDocument/2006/relationships" id="259" r:id="R7ca4c86e38a44fd1"/>
    <p:sldId xmlns:r="http://schemas.openxmlformats.org/officeDocument/2006/relationships" id="260" r:id="R7cc469decdf04515"/>
    <p:sldId xmlns:r="http://schemas.openxmlformats.org/officeDocument/2006/relationships" id="261" r:id="R79d06019d9fd4d33"/>
    <p:sldId xmlns:r="http://schemas.openxmlformats.org/officeDocument/2006/relationships" id="262" r:id="R7c484438e2174bb7"/>
    <p:sldId xmlns:r="http://schemas.openxmlformats.org/officeDocument/2006/relationships" id="263" r:id="R5fd1807d500d4a71"/>
    <p:sldId xmlns:r="http://schemas.openxmlformats.org/officeDocument/2006/relationships" id="264" r:id="R02840189db444859"/>
    <p:sldId xmlns:r="http://schemas.openxmlformats.org/officeDocument/2006/relationships" id="265" r:id="R62963d7114a74c41"/>
    <p:sldId xmlns:r="http://schemas.openxmlformats.org/officeDocument/2006/relationships" id="266" r:id="R00aa3a8996654cdf"/>
    <p:sldId xmlns:r="http://schemas.openxmlformats.org/officeDocument/2006/relationships" id="267" r:id="R84b88a3e867d4f49"/>
    <p:sldId xmlns:r="http://schemas.openxmlformats.org/officeDocument/2006/relationships" id="268" r:id="R4fec45a8fdd8457b"/>
    <p:sldId xmlns:r="http://schemas.openxmlformats.org/officeDocument/2006/relationships" id="269" r:id="R8754684aeaf844d9"/>
    <p:sldId xmlns:r="http://schemas.openxmlformats.org/officeDocument/2006/relationships" id="270" r:id="Rba3618272b29440a"/>
    <p:sldId xmlns:r="http://schemas.openxmlformats.org/officeDocument/2006/relationships" id="271" r:id="R3342ec2d00214efb"/>
    <p:sldId xmlns:r="http://schemas.openxmlformats.org/officeDocument/2006/relationships" id="272" r:id="R534f1b4d74724dce"/>
    <p:sldId xmlns:r="http://schemas.openxmlformats.org/officeDocument/2006/relationships" id="273" r:id="Racbcfdcadf8b44fe"/>
    <p:sldId xmlns:r="http://schemas.openxmlformats.org/officeDocument/2006/relationships" id="274" r:id="R70985acd54164cb3"/>
    <p:sldId xmlns:r="http://schemas.openxmlformats.org/officeDocument/2006/relationships" id="275" r:id="R81a812bd56a04446"/>
    <p:sldId xmlns:r="http://schemas.openxmlformats.org/officeDocument/2006/relationships" id="276" r:id="R704f8fce30184205"/>
    <p:sldId xmlns:r="http://schemas.openxmlformats.org/officeDocument/2006/relationships" id="277" r:id="R3eb6f276133542e5"/>
    <p:sldId xmlns:r="http://schemas.openxmlformats.org/officeDocument/2006/relationships" id="278" r:id="R72cc8e395c504a3d"/>
    <p:sldId xmlns:r="http://schemas.openxmlformats.org/officeDocument/2006/relationships" id="279" r:id="R616f35be962b45e0"/>
    <p:sldId xmlns:r="http://schemas.openxmlformats.org/officeDocument/2006/relationships" id="280" r:id="Rb8b99e6018fe4c8b"/>
    <p:sldId xmlns:r="http://schemas.openxmlformats.org/officeDocument/2006/relationships" id="281" r:id="R470fd52d47a94743"/>
    <p:sldId xmlns:r="http://schemas.openxmlformats.org/officeDocument/2006/relationships" id="282" r:id="Rdacabfdc3a8c4b8e"/>
    <p:sldId xmlns:r="http://schemas.openxmlformats.org/officeDocument/2006/relationships" id="283" r:id="R34a7a5947be546e4"/>
    <p:sldId xmlns:r="http://schemas.openxmlformats.org/officeDocument/2006/relationships" id="284" r:id="Ra389709f6eac4fae"/>
    <p:sldId xmlns:r="http://schemas.openxmlformats.org/officeDocument/2006/relationships" id="285" r:id="R6ebeaa8909744e4c"/>
    <p:sldId xmlns:r="http://schemas.openxmlformats.org/officeDocument/2006/relationships" id="286" r:id="R25329fa0d42b47b0"/>
    <p:sldId xmlns:r="http://schemas.openxmlformats.org/officeDocument/2006/relationships" id="287" r:id="R8ff9932a3b3941c6"/>
    <p:sldId xmlns:r="http://schemas.openxmlformats.org/officeDocument/2006/relationships" id="288" r:id="R96b637ea7a10424e"/>
    <p:sldId xmlns:r="http://schemas.openxmlformats.org/officeDocument/2006/relationships" id="289" r:id="Rd653408f40834d52"/>
    <p:sldId xmlns:r="http://schemas.openxmlformats.org/officeDocument/2006/relationships" id="290" r:id="R3a782dd5900b49ee"/>
    <p:sldId xmlns:r="http://schemas.openxmlformats.org/officeDocument/2006/relationships" id="291" r:id="R11d7c9a523f24f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9948c8e5264ff5" /><Relationship Type="http://schemas.openxmlformats.org/officeDocument/2006/relationships/slideMaster" Target="/ppt/slideMasters/slideMaster1.xml" Id="R1017c671fe834ae8" /><Relationship Type="http://schemas.openxmlformats.org/officeDocument/2006/relationships/notesMaster" Target="/ppt/notesMasters/notesMaster1.xml" Id="Rcdc04c24837d4e5b" /><Relationship Type="http://schemas.openxmlformats.org/officeDocument/2006/relationships/presProps" Target="/ppt/presProps.xml" Id="R113a9fa24f664597" /><Relationship Type="http://schemas.openxmlformats.org/officeDocument/2006/relationships/tableStyles" Target="/ppt/tableStyles.xml" Id="R39b276feb3aa4697" /><Relationship Type="http://schemas.openxmlformats.org/officeDocument/2006/relationships/slide" Target="/ppt/slides/slide1.xml" Id="R87a37574b584497f" /><Relationship Type="http://schemas.openxmlformats.org/officeDocument/2006/relationships/slide" Target="/ppt/slides/slide2.xml" Id="Rfe98a2bdbb214edc" /><Relationship Type="http://schemas.openxmlformats.org/officeDocument/2006/relationships/slide" Target="/ppt/slides/slide3.xml" Id="R9e2b95c0fca940db" /><Relationship Type="http://schemas.openxmlformats.org/officeDocument/2006/relationships/slide" Target="/ppt/slides/slide4.xml" Id="R7ca4c86e38a44fd1" /><Relationship Type="http://schemas.openxmlformats.org/officeDocument/2006/relationships/slide" Target="/ppt/slides/slide5.xml" Id="R7cc469decdf04515" /><Relationship Type="http://schemas.openxmlformats.org/officeDocument/2006/relationships/slide" Target="/ppt/slides/slide6.xml" Id="R79d06019d9fd4d33" /><Relationship Type="http://schemas.openxmlformats.org/officeDocument/2006/relationships/slide" Target="/ppt/slides/slide7.xml" Id="R7c484438e2174bb7" /><Relationship Type="http://schemas.openxmlformats.org/officeDocument/2006/relationships/slide" Target="/ppt/slides/slide8.xml" Id="R5fd1807d500d4a71" /><Relationship Type="http://schemas.openxmlformats.org/officeDocument/2006/relationships/slide" Target="/ppt/slides/slide9.xml" Id="R02840189db444859" /><Relationship Type="http://schemas.openxmlformats.org/officeDocument/2006/relationships/slide" Target="/ppt/slides/slide10.xml" Id="R62963d7114a74c41" /><Relationship Type="http://schemas.openxmlformats.org/officeDocument/2006/relationships/slide" Target="/ppt/slides/slide11.xml" Id="R00aa3a8996654cdf" /><Relationship Type="http://schemas.openxmlformats.org/officeDocument/2006/relationships/slide" Target="/ppt/slides/slide12.xml" Id="R84b88a3e867d4f49" /><Relationship Type="http://schemas.openxmlformats.org/officeDocument/2006/relationships/slide" Target="/ppt/slides/slide13.xml" Id="R4fec45a8fdd8457b" /><Relationship Type="http://schemas.openxmlformats.org/officeDocument/2006/relationships/slide" Target="/ppt/slides/slide14.xml" Id="R8754684aeaf844d9" /><Relationship Type="http://schemas.openxmlformats.org/officeDocument/2006/relationships/slide" Target="/ppt/slides/slide15.xml" Id="Rba3618272b29440a" /><Relationship Type="http://schemas.openxmlformats.org/officeDocument/2006/relationships/slide" Target="/ppt/slides/slide16.xml" Id="R3342ec2d00214efb" /><Relationship Type="http://schemas.openxmlformats.org/officeDocument/2006/relationships/slide" Target="/ppt/slides/slide17.xml" Id="R534f1b4d74724dce" /><Relationship Type="http://schemas.openxmlformats.org/officeDocument/2006/relationships/slide" Target="/ppt/slides/slide18.xml" Id="Racbcfdcadf8b44fe" /><Relationship Type="http://schemas.openxmlformats.org/officeDocument/2006/relationships/slide" Target="/ppt/slides/slide19.xml" Id="R70985acd54164cb3" /><Relationship Type="http://schemas.openxmlformats.org/officeDocument/2006/relationships/slide" Target="/ppt/slides/slide20.xml" Id="R81a812bd56a04446" /><Relationship Type="http://schemas.openxmlformats.org/officeDocument/2006/relationships/slide" Target="/ppt/slides/slide21.xml" Id="R704f8fce30184205" /><Relationship Type="http://schemas.openxmlformats.org/officeDocument/2006/relationships/slide" Target="/ppt/slides/slide22.xml" Id="R3eb6f276133542e5" /><Relationship Type="http://schemas.openxmlformats.org/officeDocument/2006/relationships/slide" Target="/ppt/slides/slide23.xml" Id="R72cc8e395c504a3d" /><Relationship Type="http://schemas.openxmlformats.org/officeDocument/2006/relationships/slide" Target="/ppt/slides/slide24.xml" Id="R616f35be962b45e0" /><Relationship Type="http://schemas.openxmlformats.org/officeDocument/2006/relationships/slide" Target="/ppt/slides/slide25.xml" Id="Rb8b99e6018fe4c8b" /><Relationship Type="http://schemas.openxmlformats.org/officeDocument/2006/relationships/slide" Target="/ppt/slides/slide26.xml" Id="R470fd52d47a94743" /><Relationship Type="http://schemas.openxmlformats.org/officeDocument/2006/relationships/slide" Target="/ppt/slides/slide27.xml" Id="Rdacabfdc3a8c4b8e" /><Relationship Type="http://schemas.openxmlformats.org/officeDocument/2006/relationships/slide" Target="/ppt/slides/slide28.xml" Id="R34a7a5947be546e4" /><Relationship Type="http://schemas.openxmlformats.org/officeDocument/2006/relationships/slide" Target="/ppt/slides/slide29.xml" Id="Ra389709f6eac4fae" /><Relationship Type="http://schemas.openxmlformats.org/officeDocument/2006/relationships/slide" Target="/ppt/slides/slide30.xml" Id="R6ebeaa8909744e4c" /><Relationship Type="http://schemas.openxmlformats.org/officeDocument/2006/relationships/slide" Target="/ppt/slides/slide31.xml" Id="R25329fa0d42b47b0" /><Relationship Type="http://schemas.openxmlformats.org/officeDocument/2006/relationships/slide" Target="/ppt/slides/slide32.xml" Id="R8ff9932a3b3941c6" /><Relationship Type="http://schemas.openxmlformats.org/officeDocument/2006/relationships/slide" Target="/ppt/slides/slide33.xml" Id="R96b637ea7a10424e" /><Relationship Type="http://schemas.openxmlformats.org/officeDocument/2006/relationships/slide" Target="/ppt/slides/slide34.xml" Id="Rd653408f40834d52" /><Relationship Type="http://schemas.openxmlformats.org/officeDocument/2006/relationships/slide" Target="/ppt/slides/slide35.xml" Id="R3a782dd5900b49ee" /><Relationship Type="http://schemas.openxmlformats.org/officeDocument/2006/relationships/slide" Target="/ppt/slides/slide36.xml" Id="R11d7c9a523f24f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ce7852316b148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e33dcc63724e9a" /><Relationship Type="http://schemas.openxmlformats.org/officeDocument/2006/relationships/notesMaster" Target="/ppt/notesMasters/notesMaster1.xml" Id="R564526eb28ce415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747c4ae0f047fe" /><Relationship Type="http://schemas.openxmlformats.org/officeDocument/2006/relationships/notesMaster" Target="/ppt/notesMasters/notesMaster1.xml" Id="Rc5e4a064d14a4a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180673dccb475e" /><Relationship Type="http://schemas.openxmlformats.org/officeDocument/2006/relationships/notesMaster" Target="/ppt/notesMasters/notesMaster1.xml" Id="R7729f749fc2942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290b71e3cd54096" /><Relationship Type="http://schemas.openxmlformats.org/officeDocument/2006/relationships/notesMaster" Target="/ppt/notesMasters/notesMaster1.xml" Id="R17acb56f3a6745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e1183843534856" /><Relationship Type="http://schemas.openxmlformats.org/officeDocument/2006/relationships/notesMaster" Target="/ppt/notesMasters/notesMaster1.xml" Id="R0c3dda00925941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875abf501e4b9a" /><Relationship Type="http://schemas.openxmlformats.org/officeDocument/2006/relationships/notesMaster" Target="/ppt/notesMasters/notesMaster1.xml" Id="R0eb61da361ec43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25d72501df4ddd" /><Relationship Type="http://schemas.openxmlformats.org/officeDocument/2006/relationships/notesMaster" Target="/ppt/notesMasters/notesMaster1.xml" Id="R6e28d8bcd6a34c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adc88c1ec14fc2" /><Relationship Type="http://schemas.openxmlformats.org/officeDocument/2006/relationships/notesMaster" Target="/ppt/notesMasters/notesMaster1.xml" Id="Rc5432074875b4e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35456911bf046e8" /><Relationship Type="http://schemas.openxmlformats.org/officeDocument/2006/relationships/notesMaster" Target="/ppt/notesMasters/notesMaster1.xml" Id="R2446da6c7cd541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d4dbb53c9643aa" /><Relationship Type="http://schemas.openxmlformats.org/officeDocument/2006/relationships/notesMaster" Target="/ppt/notesMasters/notesMaster1.xml" Id="R085e0408476e498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dbd414bce8418c" /><Relationship Type="http://schemas.openxmlformats.org/officeDocument/2006/relationships/notesMaster" Target="/ppt/notesMasters/notesMaster1.xml" Id="Rf265d0a1ace84d1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d9adeb43684d3f" /><Relationship Type="http://schemas.openxmlformats.org/officeDocument/2006/relationships/notesMaster" Target="/ppt/notesMasters/notesMaster1.xml" Id="R878636f89d734da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be84fb072994cf2" /><Relationship Type="http://schemas.openxmlformats.org/officeDocument/2006/relationships/notesMaster" Target="/ppt/notesMasters/notesMaster1.xml" Id="R556e7fd504514a7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09279ec816e4b1c" /><Relationship Type="http://schemas.openxmlformats.org/officeDocument/2006/relationships/notesMaster" Target="/ppt/notesMasters/notesMaster1.xml" Id="R100263537565431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06aa34265544986" /><Relationship Type="http://schemas.openxmlformats.org/officeDocument/2006/relationships/notesMaster" Target="/ppt/notesMasters/notesMaster1.xml" Id="Ra926a8d84492469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72f68830ea14979" /><Relationship Type="http://schemas.openxmlformats.org/officeDocument/2006/relationships/notesMaster" Target="/ppt/notesMasters/notesMaster1.xml" Id="R1041a7619f5a4c7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9a20186698749e1" /><Relationship Type="http://schemas.openxmlformats.org/officeDocument/2006/relationships/notesMaster" Target="/ppt/notesMasters/notesMaster1.xml" Id="Rd3979d76b612493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4e0681c717145db" /><Relationship Type="http://schemas.openxmlformats.org/officeDocument/2006/relationships/notesMaster" Target="/ppt/notesMasters/notesMaster1.xml" Id="R8b95521f02e34f1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9e49cee4d414b1d" /><Relationship Type="http://schemas.openxmlformats.org/officeDocument/2006/relationships/notesMaster" Target="/ppt/notesMasters/notesMaster1.xml" Id="R31e44252acc943d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cf6c6948a664d95" /><Relationship Type="http://schemas.openxmlformats.org/officeDocument/2006/relationships/notesMaster" Target="/ppt/notesMasters/notesMaster1.xml" Id="R6f4c3902e04d49c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f7ce075a04643ef" /><Relationship Type="http://schemas.openxmlformats.org/officeDocument/2006/relationships/notesMaster" Target="/ppt/notesMasters/notesMaster1.xml" Id="Rc184647e7c8f42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d6fc0bdac81404b" /><Relationship Type="http://schemas.openxmlformats.org/officeDocument/2006/relationships/notesMaster" Target="/ppt/notesMasters/notesMaster1.xml" Id="R46d1caf07dbf490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72b254b060f4880" /><Relationship Type="http://schemas.openxmlformats.org/officeDocument/2006/relationships/notesMaster" Target="/ppt/notesMasters/notesMaster1.xml" Id="R5b36453cc805468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66e3f3e9ada4558" /><Relationship Type="http://schemas.openxmlformats.org/officeDocument/2006/relationships/notesMaster" Target="/ppt/notesMasters/notesMaster1.xml" Id="R6c086bbd81754fd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0a2b33e96248f8" /><Relationship Type="http://schemas.openxmlformats.org/officeDocument/2006/relationships/notesMaster" Target="/ppt/notesMasters/notesMaster1.xml" Id="R05043c1fceef480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7febfde89334bf0" /><Relationship Type="http://schemas.openxmlformats.org/officeDocument/2006/relationships/notesMaster" Target="/ppt/notesMasters/notesMaster1.xml" Id="R33e2acbf3587480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3d95ca0ae3a435e" /><Relationship Type="http://schemas.openxmlformats.org/officeDocument/2006/relationships/notesMaster" Target="/ppt/notesMasters/notesMaster1.xml" Id="R53ac1b18927d4e6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df65f42eb084955" /><Relationship Type="http://schemas.openxmlformats.org/officeDocument/2006/relationships/notesMaster" Target="/ppt/notesMasters/notesMaster1.xml" Id="Rc4727c9a5c764b3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a9589f42a314213" /><Relationship Type="http://schemas.openxmlformats.org/officeDocument/2006/relationships/notesMaster" Target="/ppt/notesMasters/notesMaster1.xml" Id="R8a0518d5f2f74f0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c952bbd3d594044" /><Relationship Type="http://schemas.openxmlformats.org/officeDocument/2006/relationships/notesMaster" Target="/ppt/notesMasters/notesMaster1.xml" Id="R2f1383f2a6bf4c2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b9f88cccc7c41d4" /><Relationship Type="http://schemas.openxmlformats.org/officeDocument/2006/relationships/notesMaster" Target="/ppt/notesMasters/notesMaster1.xml" Id="R4021a70a86a6428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ecbcb5f807c4f41" /><Relationship Type="http://schemas.openxmlformats.org/officeDocument/2006/relationships/notesMaster" Target="/ppt/notesMasters/notesMaster1.xml" Id="R73a788d0847948c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468c450ed6348a1" /><Relationship Type="http://schemas.openxmlformats.org/officeDocument/2006/relationships/notesMaster" Target="/ppt/notesMasters/notesMaster1.xml" Id="Re9775d71c91641c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16fcca908fc4f46" /><Relationship Type="http://schemas.openxmlformats.org/officeDocument/2006/relationships/notesMaster" Target="/ppt/notesMasters/notesMaster1.xml" Id="R2a62071697a8404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0e7e0f488f6416c" /><Relationship Type="http://schemas.openxmlformats.org/officeDocument/2006/relationships/notesMaster" Target="/ppt/notesMasters/notesMaster1.xml" Id="R9226ea5fda964365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90a5f433f55f4b7f" /><Relationship Type="http://schemas.openxmlformats.org/officeDocument/2006/relationships/notesMaster" Target="/ppt/notesMasters/notesMaster1.xml" Id="R400cbad4d7d349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It’s not that you don’t want to share—you don’t know how.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c5d96846342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440ce4ab2d4944" /><Relationship Type="http://schemas.openxmlformats.org/officeDocument/2006/relationships/slideLayout" Target="/ppt/slideLayouts/slideLayout1.xml" Id="R915e84310a8c4c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5e84310a8c4c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981bf07234ba0" /><Relationship Type="http://schemas.openxmlformats.org/officeDocument/2006/relationships/image" Target="/ppt/media/image.png" Id="Rc54fe1d0e0d34ee3" /><Relationship Type="http://schemas.openxmlformats.org/officeDocument/2006/relationships/notesSlide" Target="/ppt/notesSlides/notesSlide1.xml" Id="R97c0cba7fa9044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e2170e484f4c5d" /><Relationship Type="http://schemas.openxmlformats.org/officeDocument/2006/relationships/image" Target="/ppt/media/image2.png" Id="R22cc1d91b45547fd" /><Relationship Type="http://schemas.openxmlformats.org/officeDocument/2006/relationships/notesSlide" Target="/ppt/notesSlides/notesSlide2.xml" Id="R832065ddc3af4d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263d4e22cc48ec" /><Relationship Type="http://schemas.openxmlformats.org/officeDocument/2006/relationships/image" Target="/ppt/media/image3.png" Id="R01c878a9dfbb417a" /><Relationship Type="http://schemas.openxmlformats.org/officeDocument/2006/relationships/notesSlide" Target="/ppt/notesSlides/notesSlide3.xml" Id="R3c19c0b04ec141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c3dd1587046dc" /><Relationship Type="http://schemas.openxmlformats.org/officeDocument/2006/relationships/image" Target="/ppt/media/image4.png" Id="R21f87ef85df8415a" /><Relationship Type="http://schemas.openxmlformats.org/officeDocument/2006/relationships/notesSlide" Target="/ppt/notesSlides/notesSlide4.xml" Id="R93cdf12da5544d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d45abeb64f4662" /><Relationship Type="http://schemas.openxmlformats.org/officeDocument/2006/relationships/image" Target="/ppt/media/image5.png" Id="R7cb05319f7854d7b" /><Relationship Type="http://schemas.openxmlformats.org/officeDocument/2006/relationships/notesSlide" Target="/ppt/notesSlides/notesSlide5.xml" Id="Rc447db53962642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5d13637744de3" /><Relationship Type="http://schemas.openxmlformats.org/officeDocument/2006/relationships/image" Target="/ppt/media/image6.png" Id="Rbf1c5230a633424f" /><Relationship Type="http://schemas.openxmlformats.org/officeDocument/2006/relationships/notesSlide" Target="/ppt/notesSlides/notesSlide6.xml" Id="Rcc63c2be493f4c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0831a0d114445" /><Relationship Type="http://schemas.openxmlformats.org/officeDocument/2006/relationships/image" Target="/ppt/media/image7.png" Id="Rc395af5fe64b4c2e" /><Relationship Type="http://schemas.openxmlformats.org/officeDocument/2006/relationships/notesSlide" Target="/ppt/notesSlides/notesSlide7.xml" Id="R3ebd891169624ed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36b6f7c37427e" /><Relationship Type="http://schemas.openxmlformats.org/officeDocument/2006/relationships/image" Target="/ppt/media/image8.png" Id="Rfbe5831e8a674fb0" /><Relationship Type="http://schemas.openxmlformats.org/officeDocument/2006/relationships/notesSlide" Target="/ppt/notesSlides/notesSlide8.xml" Id="R5aed3a0da1a94a1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a4bb5ddc94400" /><Relationship Type="http://schemas.openxmlformats.org/officeDocument/2006/relationships/image" Target="/ppt/media/image9.png" Id="R8f959c4a46c24e86" /><Relationship Type="http://schemas.openxmlformats.org/officeDocument/2006/relationships/notesSlide" Target="/ppt/notesSlides/notesSlide9.xml" Id="Rfeb6a153f6da49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55fef7d7154ee0" /><Relationship Type="http://schemas.openxmlformats.org/officeDocument/2006/relationships/image" Target="/ppt/media/image10.png" Id="Re5b1bc455a5f492a" /><Relationship Type="http://schemas.openxmlformats.org/officeDocument/2006/relationships/notesSlide" Target="/ppt/notesSlides/notesSlide10.xml" Id="R80a47d355a8944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0be645ac2148f1" /><Relationship Type="http://schemas.openxmlformats.org/officeDocument/2006/relationships/image" Target="/ppt/media/image11.png" Id="R01d4f173c70546b1" /><Relationship Type="http://schemas.openxmlformats.org/officeDocument/2006/relationships/notesSlide" Target="/ppt/notesSlides/notesSlide11.xml" Id="R8b7c98751754417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af65eb67f4e4e" /><Relationship Type="http://schemas.openxmlformats.org/officeDocument/2006/relationships/image" Target="/ppt/media/image12.png" Id="R339d1845ef4f4437" /><Relationship Type="http://schemas.openxmlformats.org/officeDocument/2006/relationships/notesSlide" Target="/ppt/notesSlides/notesSlide12.xml" Id="R93beefd6f14d4a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d6a9d7c4e4b3b" /><Relationship Type="http://schemas.openxmlformats.org/officeDocument/2006/relationships/image" Target="/ppt/media/image13.png" Id="Rbaedfbad2c874357" /><Relationship Type="http://schemas.openxmlformats.org/officeDocument/2006/relationships/notesSlide" Target="/ppt/notesSlides/notesSlide13.xml" Id="Rc87f013c6223429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50ccdf7989446e" /><Relationship Type="http://schemas.openxmlformats.org/officeDocument/2006/relationships/image" Target="/ppt/media/image14.png" Id="R98d5f22a086c4c65" /><Relationship Type="http://schemas.openxmlformats.org/officeDocument/2006/relationships/notesSlide" Target="/ppt/notesSlides/notesSlide14.xml" Id="R9755195c052e4bd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af1d75e3e444f" /><Relationship Type="http://schemas.openxmlformats.org/officeDocument/2006/relationships/image" Target="/ppt/media/image15.png" Id="R3006b06793364ae6" /><Relationship Type="http://schemas.openxmlformats.org/officeDocument/2006/relationships/notesSlide" Target="/ppt/notesSlides/notesSlide15.xml" Id="Rcc1bafe2360e4b3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3467e4b834306" /><Relationship Type="http://schemas.openxmlformats.org/officeDocument/2006/relationships/image" Target="/ppt/media/image16.png" Id="R50448136e44e4895" /><Relationship Type="http://schemas.openxmlformats.org/officeDocument/2006/relationships/notesSlide" Target="/ppt/notesSlides/notesSlide16.xml" Id="R6d5296b8989a4f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183659f5f14236" /><Relationship Type="http://schemas.openxmlformats.org/officeDocument/2006/relationships/image" Target="/ppt/media/image17.png" Id="Re11c6127d590422d" /><Relationship Type="http://schemas.openxmlformats.org/officeDocument/2006/relationships/notesSlide" Target="/ppt/notesSlides/notesSlide17.xml" Id="R323f98c596644c0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dcacc72234ed3" /><Relationship Type="http://schemas.openxmlformats.org/officeDocument/2006/relationships/image" Target="/ppt/media/image18.png" Id="Rf17b341ec5794305" /><Relationship Type="http://schemas.openxmlformats.org/officeDocument/2006/relationships/notesSlide" Target="/ppt/notesSlides/notesSlide18.xml" Id="Rfd3415b312844e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32f94ed2984a2c" /><Relationship Type="http://schemas.openxmlformats.org/officeDocument/2006/relationships/image" Target="/ppt/media/image19.png" Id="Rceb9e59edcd747f0" /><Relationship Type="http://schemas.openxmlformats.org/officeDocument/2006/relationships/notesSlide" Target="/ppt/notesSlides/notesSlide19.xml" Id="R2d3af6f65d5a4d5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801a149d14da8" /><Relationship Type="http://schemas.openxmlformats.org/officeDocument/2006/relationships/image" Target="/ppt/media/image20.png" Id="R39ed71a7ebf9401f" /><Relationship Type="http://schemas.openxmlformats.org/officeDocument/2006/relationships/notesSlide" Target="/ppt/notesSlides/notesSlide20.xml" Id="Ra4bcfd1d53d5493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630ac700c4eea" /><Relationship Type="http://schemas.openxmlformats.org/officeDocument/2006/relationships/image" Target="/ppt/media/image21.png" Id="R61ea729532004e9b" /><Relationship Type="http://schemas.openxmlformats.org/officeDocument/2006/relationships/notesSlide" Target="/ppt/notesSlides/notesSlide21.xml" Id="Rf368a137c658417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c9db36e05343b2" /><Relationship Type="http://schemas.openxmlformats.org/officeDocument/2006/relationships/image" Target="/ppt/media/image22.png" Id="R9781b974aa1f46e4" /><Relationship Type="http://schemas.openxmlformats.org/officeDocument/2006/relationships/notesSlide" Target="/ppt/notesSlides/notesSlide22.xml" Id="R3bf586e578284b7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0a2259b2f40b5" /><Relationship Type="http://schemas.openxmlformats.org/officeDocument/2006/relationships/image" Target="/ppt/media/image23.png" Id="Rfa302ae805b7452b" /><Relationship Type="http://schemas.openxmlformats.org/officeDocument/2006/relationships/notesSlide" Target="/ppt/notesSlides/notesSlide23.xml" Id="R5baa82cc4e234c9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d36ed8ff674062" /><Relationship Type="http://schemas.openxmlformats.org/officeDocument/2006/relationships/image" Target="/ppt/media/image24.png" Id="Rbf98d903fb594305" /><Relationship Type="http://schemas.openxmlformats.org/officeDocument/2006/relationships/notesSlide" Target="/ppt/notesSlides/notesSlide24.xml" Id="R259f84509291471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e89440de348a9" /><Relationship Type="http://schemas.openxmlformats.org/officeDocument/2006/relationships/image" Target="/ppt/media/image25.png" Id="Rbf5bcd2753934c57" /><Relationship Type="http://schemas.openxmlformats.org/officeDocument/2006/relationships/notesSlide" Target="/ppt/notesSlides/notesSlide25.xml" Id="R10ee68203667405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c30ee89f684636" /><Relationship Type="http://schemas.openxmlformats.org/officeDocument/2006/relationships/image" Target="/ppt/media/image26.png" Id="R72cb79440edf49d6" /><Relationship Type="http://schemas.openxmlformats.org/officeDocument/2006/relationships/notesSlide" Target="/ppt/notesSlides/notesSlide26.xml" Id="R63fbcdf44e6249f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bcb55d37e4b43" /><Relationship Type="http://schemas.openxmlformats.org/officeDocument/2006/relationships/image" Target="/ppt/media/image27.png" Id="Re418f21ac2b54b0f" /><Relationship Type="http://schemas.openxmlformats.org/officeDocument/2006/relationships/notesSlide" Target="/ppt/notesSlides/notesSlide27.xml" Id="R2cf0ca685e014f7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899099a75d4591" /><Relationship Type="http://schemas.openxmlformats.org/officeDocument/2006/relationships/image" Target="/ppt/media/image28.png" Id="R9ca97c0e4c974dfa" /><Relationship Type="http://schemas.openxmlformats.org/officeDocument/2006/relationships/notesSlide" Target="/ppt/notesSlides/notesSlide28.xml" Id="Rfbd27ad61628446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eae8e06124a88" /><Relationship Type="http://schemas.openxmlformats.org/officeDocument/2006/relationships/image" Target="/ppt/media/image29.png" Id="Rea8677b2de664867" /><Relationship Type="http://schemas.openxmlformats.org/officeDocument/2006/relationships/notesSlide" Target="/ppt/notesSlides/notesSlide29.xml" Id="Rc90f115b714946f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e8432bfcf4457" /><Relationship Type="http://schemas.openxmlformats.org/officeDocument/2006/relationships/image" Target="/ppt/media/image30.png" Id="R6ec15049f10d4595" /><Relationship Type="http://schemas.openxmlformats.org/officeDocument/2006/relationships/notesSlide" Target="/ppt/notesSlides/notesSlide30.xml" Id="R04838a63b9614e0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e7960825314781" /><Relationship Type="http://schemas.openxmlformats.org/officeDocument/2006/relationships/image" Target="/ppt/media/image31.png" Id="R2edd0b78b4c541a9" /><Relationship Type="http://schemas.openxmlformats.org/officeDocument/2006/relationships/notesSlide" Target="/ppt/notesSlides/notesSlide31.xml" Id="Rc3d6acaf30ca471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dfc4f031c42f9" /><Relationship Type="http://schemas.openxmlformats.org/officeDocument/2006/relationships/image" Target="/ppt/media/image32.png" Id="Rae938c5ce09c4587" /><Relationship Type="http://schemas.openxmlformats.org/officeDocument/2006/relationships/notesSlide" Target="/ppt/notesSlides/notesSlide32.xml" Id="R6ca275b9ec0f493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f4d174aca4b76" /><Relationship Type="http://schemas.openxmlformats.org/officeDocument/2006/relationships/image" Target="/ppt/media/image33.png" Id="R0d11014ee962424a" /><Relationship Type="http://schemas.openxmlformats.org/officeDocument/2006/relationships/notesSlide" Target="/ppt/notesSlides/notesSlide33.xml" Id="Rb6a75aa03b87465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6a15555cc84cce" /><Relationship Type="http://schemas.openxmlformats.org/officeDocument/2006/relationships/image" Target="/ppt/media/image34.png" Id="Rdedaf4ade4c94a35" /><Relationship Type="http://schemas.openxmlformats.org/officeDocument/2006/relationships/notesSlide" Target="/ppt/notesSlides/notesSlide34.xml" Id="R4bfb1c7159694e9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9f67d913045ca" /><Relationship Type="http://schemas.openxmlformats.org/officeDocument/2006/relationships/image" Target="/ppt/media/image35.png" Id="R6a5c9bf10d304acb" /><Relationship Type="http://schemas.openxmlformats.org/officeDocument/2006/relationships/notesSlide" Target="/ppt/notesSlides/notesSlide35.xml" Id="R4b184dc419244ef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5fa27dc434788" /><Relationship Type="http://schemas.openxmlformats.org/officeDocument/2006/relationships/image" Target="/ppt/media/image36.png" Id="Racca2698d8874260" /><Relationship Type="http://schemas.openxmlformats.org/officeDocument/2006/relationships/notesSlide" Target="/ppt/notesSlides/notesSlide36.xml" Id="R908ec961de614b3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fe1d0e0d34e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492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c1d91b45547f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768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878a9dfbb417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8346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f87ef85df8415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133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b05319f7854d7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225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1c5230a633424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27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5af5fe64b4c2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052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e5831e8a674fb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358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59c4a46c24e8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093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1bc455a5f492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8132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4f173c70546b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870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d1845ef4f443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1704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dfbad2c87435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466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d5f22a086c4c6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0674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06b06793364ae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713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48136e44e48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1090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c6127d590422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413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7b341ec579430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2126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9e59edcd747f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619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ed71a7ebf9401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5842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ea729532004e9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4272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1b974aa1f46e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2303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302ae805b7452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525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98d903fb59430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78161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5bcd2753934c5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463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cb79440edf49d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89906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8f21ac2b54b0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4643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a97c0e4c974df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4814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677b2de66486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7496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c15049f10d459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141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d0b78b4c541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2011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938c5ce09c458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5232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1014ee96242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19077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daf4ade4c94a3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2880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c9bf10d304ac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39671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509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a2698d887426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296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2026-09-04T01:20:43.6760000Z</dcterms:created>
  <dcterms:modified xsi:type="dcterms:W3CDTF">2026-09-04T01:20:43.6760000Z</dcterms:modified>
</coreProperties>
</file>