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5fc9c1eb9a6446d" /><Relationship Type="http://schemas.openxmlformats.org/officeDocument/2006/relationships/extended-properties" Target="/docProps/app.xml" Id="Rca568fd5024b4a76" /><Relationship Type="http://schemas.openxmlformats.org/officeDocument/2006/relationships/officeDocument" Target="/ppt/presentation.xml" Id="Rc6bd7a2ae033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5fcad60e14345"/>
  </p:sldMasterIdLst>
  <p:notesMasterIdLst>
    <p:notesMasterId xmlns:r="http://schemas.openxmlformats.org/officeDocument/2006/relationships" r:id="R8ce81bcd8d134cff"/>
  </p:notesMasterIdLst>
  <p:sldIdLst>
    <p:sldId xmlns:r="http://schemas.openxmlformats.org/officeDocument/2006/relationships" id="256" r:id="R909af7b7b4964791"/>
    <p:sldId xmlns:r="http://schemas.openxmlformats.org/officeDocument/2006/relationships" id="257" r:id="Rc72b46b5e239471a"/>
    <p:sldId xmlns:r="http://schemas.openxmlformats.org/officeDocument/2006/relationships" id="258" r:id="Re75dec09340844f9"/>
    <p:sldId xmlns:r="http://schemas.openxmlformats.org/officeDocument/2006/relationships" id="259" r:id="R9c2ca7db8d6745b8"/>
    <p:sldId xmlns:r="http://schemas.openxmlformats.org/officeDocument/2006/relationships" id="260" r:id="R9ae17121098f4294"/>
    <p:sldId xmlns:r="http://schemas.openxmlformats.org/officeDocument/2006/relationships" id="261" r:id="Rb7e05ba9fce74ec0"/>
    <p:sldId xmlns:r="http://schemas.openxmlformats.org/officeDocument/2006/relationships" id="262" r:id="R71444f135bd64016"/>
    <p:sldId xmlns:r="http://schemas.openxmlformats.org/officeDocument/2006/relationships" id="263" r:id="R2d80bd195d584371"/>
    <p:sldId xmlns:r="http://schemas.openxmlformats.org/officeDocument/2006/relationships" id="264" r:id="Re5acd4a8e13a4cc7"/>
    <p:sldId xmlns:r="http://schemas.openxmlformats.org/officeDocument/2006/relationships" id="265" r:id="R68868eddc05645ca"/>
    <p:sldId xmlns:r="http://schemas.openxmlformats.org/officeDocument/2006/relationships" id="266" r:id="Rbbe54c36781b4a44"/>
    <p:sldId xmlns:r="http://schemas.openxmlformats.org/officeDocument/2006/relationships" id="267" r:id="R097a921675db4b7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e38b28845c445a5" /><Relationship Type="http://schemas.openxmlformats.org/officeDocument/2006/relationships/slideMaster" Target="/ppt/slideMasters/slideMaster1.xml" Id="Rcd35fcad60e14345" /><Relationship Type="http://schemas.openxmlformats.org/officeDocument/2006/relationships/notesMaster" Target="/ppt/notesMasters/notesMaster1.xml" Id="R8ce81bcd8d134cff" /><Relationship Type="http://schemas.openxmlformats.org/officeDocument/2006/relationships/presProps" Target="/ppt/presProps.xml" Id="R98fb571f9048452d" /><Relationship Type="http://schemas.openxmlformats.org/officeDocument/2006/relationships/tableStyles" Target="/ppt/tableStyles.xml" Id="Re57e52f827ec4332" /><Relationship Type="http://schemas.openxmlformats.org/officeDocument/2006/relationships/slide" Target="/ppt/slides/slide1.xml" Id="R909af7b7b4964791" /><Relationship Type="http://schemas.openxmlformats.org/officeDocument/2006/relationships/slide" Target="/ppt/slides/slide2.xml" Id="Rc72b46b5e239471a" /><Relationship Type="http://schemas.openxmlformats.org/officeDocument/2006/relationships/slide" Target="/ppt/slides/slide3.xml" Id="Re75dec09340844f9" /><Relationship Type="http://schemas.openxmlformats.org/officeDocument/2006/relationships/slide" Target="/ppt/slides/slide4.xml" Id="R9c2ca7db8d6745b8" /><Relationship Type="http://schemas.openxmlformats.org/officeDocument/2006/relationships/slide" Target="/ppt/slides/slide5.xml" Id="R9ae17121098f4294" /><Relationship Type="http://schemas.openxmlformats.org/officeDocument/2006/relationships/slide" Target="/ppt/slides/slide6.xml" Id="Rb7e05ba9fce74ec0" /><Relationship Type="http://schemas.openxmlformats.org/officeDocument/2006/relationships/slide" Target="/ppt/slides/slide7.xml" Id="R71444f135bd64016" /><Relationship Type="http://schemas.openxmlformats.org/officeDocument/2006/relationships/slide" Target="/ppt/slides/slide8.xml" Id="R2d80bd195d584371" /><Relationship Type="http://schemas.openxmlformats.org/officeDocument/2006/relationships/slide" Target="/ppt/slides/slide9.xml" Id="Re5acd4a8e13a4cc7" /><Relationship Type="http://schemas.openxmlformats.org/officeDocument/2006/relationships/slide" Target="/ppt/slides/slide10.xml" Id="R68868eddc05645ca" /><Relationship Type="http://schemas.openxmlformats.org/officeDocument/2006/relationships/slide" Target="/ppt/slides/slide11.xml" Id="Rbbe54c36781b4a44" /><Relationship Type="http://schemas.openxmlformats.org/officeDocument/2006/relationships/slide" Target="/ppt/slides/slide12.xml" Id="R097a921675db4b7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be4092f4a784e5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41df62e779a4ec0" /><Relationship Type="http://schemas.openxmlformats.org/officeDocument/2006/relationships/notesMaster" Target="/ppt/notesMasters/notesMaster1.xml" Id="Rf31061fac62c4f4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2863c569492490d" /><Relationship Type="http://schemas.openxmlformats.org/officeDocument/2006/relationships/notesMaster" Target="/ppt/notesMasters/notesMaster1.xml" Id="R97a82f4c8ea043c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23737c7d5294e70" /><Relationship Type="http://schemas.openxmlformats.org/officeDocument/2006/relationships/notesMaster" Target="/ppt/notesMasters/notesMaster1.xml" Id="Rcb5be7774e054d5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78c66fa5d7d4311" /><Relationship Type="http://schemas.openxmlformats.org/officeDocument/2006/relationships/notesMaster" Target="/ppt/notesMasters/notesMaster1.xml" Id="R584654781c5f497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fa710b564324dde" /><Relationship Type="http://schemas.openxmlformats.org/officeDocument/2006/relationships/notesMaster" Target="/ppt/notesMasters/notesMaster1.xml" Id="Rbbe2b4ffd50645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d59a916392452c" /><Relationship Type="http://schemas.openxmlformats.org/officeDocument/2006/relationships/notesMaster" Target="/ppt/notesMasters/notesMaster1.xml" Id="Rb3ddf54b49ab49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0707e3e47d45e8" /><Relationship Type="http://schemas.openxmlformats.org/officeDocument/2006/relationships/notesMaster" Target="/ppt/notesMasters/notesMaster1.xml" Id="R6e66b48d02e24c9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df3e4952c44986" /><Relationship Type="http://schemas.openxmlformats.org/officeDocument/2006/relationships/notesMaster" Target="/ppt/notesMasters/notesMaster1.xml" Id="Rae0e1429e2ad4e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cc1aeecc4124564" /><Relationship Type="http://schemas.openxmlformats.org/officeDocument/2006/relationships/notesMaster" Target="/ppt/notesMasters/notesMaster1.xml" Id="Rcd0c96339cc74b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944906c4a0e453d" /><Relationship Type="http://schemas.openxmlformats.org/officeDocument/2006/relationships/notesMaster" Target="/ppt/notesMasters/notesMaster1.xml" Id="R585b7eae108848a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65e0da4949340b7" /><Relationship Type="http://schemas.openxmlformats.org/officeDocument/2006/relationships/notesMaster" Target="/ppt/notesMasters/notesMaster1.xml" Id="R43825f4ae0ea40a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bbb367424a24008" /><Relationship Type="http://schemas.openxmlformats.org/officeDocument/2006/relationships/notesMaster" Target="/ppt/notesMasters/notesMaster1.xml" Id="R09f436f65f4b42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1,200分，能把你带到马尔代夫吗？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347be8511417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07d8ad2cb434133" /><Relationship Type="http://schemas.openxmlformats.org/officeDocument/2006/relationships/slideLayout" Target="/ppt/slideLayouts/slideLayout1.xml" Id="Rc1c138727f6a40b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138727f6a40b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9dc058d5e4565" /><Relationship Type="http://schemas.openxmlformats.org/officeDocument/2006/relationships/image" Target="/ppt/media/image.png" Id="Rfcd71a057a544fcc" /><Relationship Type="http://schemas.openxmlformats.org/officeDocument/2006/relationships/notesSlide" Target="/ppt/notesSlides/notesSlide1.xml" Id="Rc3193bc3a6ac4ed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27706baf4063" /><Relationship Type="http://schemas.openxmlformats.org/officeDocument/2006/relationships/image" Target="/ppt/media/image10.png" Id="Rd84fa91530274676" /><Relationship Type="http://schemas.openxmlformats.org/officeDocument/2006/relationships/notesSlide" Target="/ppt/notesSlides/notesSlide10.xml" Id="R56fe6992779248b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affe02364f43" /><Relationship Type="http://schemas.openxmlformats.org/officeDocument/2006/relationships/image" Target="/ppt/media/image11.png" Id="Rd1544287d555476b" /><Relationship Type="http://schemas.openxmlformats.org/officeDocument/2006/relationships/notesSlide" Target="/ppt/notesSlides/notesSlide11.xml" Id="R7f95ef87452f4bf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1da99f9643e1" /><Relationship Type="http://schemas.openxmlformats.org/officeDocument/2006/relationships/image" Target="/ppt/media/image12.png" Id="Rbb5b15c78b7140c7" /><Relationship Type="http://schemas.openxmlformats.org/officeDocument/2006/relationships/notesSlide" Target="/ppt/notesSlides/notesSlide12.xml" Id="R517779346a19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ad1e94ec4fe9" /><Relationship Type="http://schemas.openxmlformats.org/officeDocument/2006/relationships/image" Target="/ppt/media/image2.png" Id="R0acfab08932b4f00" /><Relationship Type="http://schemas.openxmlformats.org/officeDocument/2006/relationships/notesSlide" Target="/ppt/notesSlides/notesSlide2.xml" Id="R8401d7398e6e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aca995844d0b" /><Relationship Type="http://schemas.openxmlformats.org/officeDocument/2006/relationships/image" Target="/ppt/media/image3.png" Id="Reddfc002e91241dd" /><Relationship Type="http://schemas.openxmlformats.org/officeDocument/2006/relationships/notesSlide" Target="/ppt/notesSlides/notesSlide3.xml" Id="R29238fbeb319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1c52688ce4ecf" /><Relationship Type="http://schemas.openxmlformats.org/officeDocument/2006/relationships/image" Target="/ppt/media/image4.png" Id="R7a2357084b1842c2" /><Relationship Type="http://schemas.openxmlformats.org/officeDocument/2006/relationships/notesSlide" Target="/ppt/notesSlides/notesSlide4.xml" Id="Rafb6c7031ea3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66ef20014ee4" /><Relationship Type="http://schemas.openxmlformats.org/officeDocument/2006/relationships/image" Target="/ppt/media/image5.png" Id="R4c28b65a9c0540c9" /><Relationship Type="http://schemas.openxmlformats.org/officeDocument/2006/relationships/notesSlide" Target="/ppt/notesSlides/notesSlide5.xml" Id="R9c586129e9a7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8edec8634745" /><Relationship Type="http://schemas.openxmlformats.org/officeDocument/2006/relationships/image" Target="/ppt/media/image6.png" Id="R9235e08248c3476b" /><Relationship Type="http://schemas.openxmlformats.org/officeDocument/2006/relationships/notesSlide" Target="/ppt/notesSlides/notesSlide6.xml" Id="Red2e01ed6b47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377965f840f0" /><Relationship Type="http://schemas.openxmlformats.org/officeDocument/2006/relationships/image" Target="/ppt/media/image7.png" Id="Rb19e9157b1704c4a" /><Relationship Type="http://schemas.openxmlformats.org/officeDocument/2006/relationships/notesSlide" Target="/ppt/notesSlides/notesSlide7.xml" Id="Rb471a4deb9d0431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88c013bd4f2c" /><Relationship Type="http://schemas.openxmlformats.org/officeDocument/2006/relationships/image" Target="/ppt/media/image8.png" Id="R6b94e1367d4940d8" /><Relationship Type="http://schemas.openxmlformats.org/officeDocument/2006/relationships/notesSlide" Target="/ppt/notesSlides/notesSlide8.xml" Id="R1b7f4cdf6c714cc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dfc94d994a96" /><Relationship Type="http://schemas.openxmlformats.org/officeDocument/2006/relationships/image" Target="/ppt/media/image9.png" Id="Rd5020ab2974343bb" /><Relationship Type="http://schemas.openxmlformats.org/officeDocument/2006/relationships/notesSlide" Target="/ppt/notesSlides/notesSlide9.xml" Id="R38e259faa3ad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d71a057a544fc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2436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4fa915302746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018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544287d555476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76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5b15c78b7140c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830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cfab08932b4f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066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dfc002e91241d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11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2357084b1842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674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28b65a9c0540c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451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35e08248c3476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754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9e9157b1704c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2559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94e1367d4940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143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0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020ab2974343b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855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2026-09-03T11:57:50.2550000Z</dcterms:created>
  <dcterms:modified xsi:type="dcterms:W3CDTF">2026-09-03T11:57:50.2550000Z</dcterms:modified>
</coreProperties>
</file>