
<file path=[Content_Types].xml><?xml version="1.0" encoding="utf-8"?>
<Types xmlns="http://schemas.openxmlformats.org/package/2006/content-types">
  <Default Extension="rels" ContentType="application/vnd.openxmlformats-package.relationships+xml"/>
  <Override PartName="/ppt/slides/c0_slide1.xml" ContentType="application/vnd.openxmlformats-officedocument.presentationml.slide+xml"/>
  <Override PartName="/ppt/slideLayouts/c0_slideLayout6.xml" ContentType="application/vnd.openxmlformats-officedocument.presentationml.slideLayout+xml"/>
  <Override PartName="/ppt/slideMasters/c0_slideMaster1.xml" ContentType="application/vnd.openxmlformats-officedocument.presentationml.slideMaster+xml"/>
  <Override PartName="/ppt/slideMasters/theme/c0_theme2.xml" ContentType="application/vnd.openxmlformats-officedocument.theme+xml"/>
  <Override PartName="/ppt/slideLayouts/c0_slideLayout1.xml" ContentType="application/vnd.openxmlformats-officedocument.presentationml.slideLayout+xml"/>
  <Override PartName="/ppt/slideLayouts/c0_slideLayout2.xml" ContentType="application/vnd.openxmlformats-officedocument.presentationml.slideLayout+xml"/>
  <Override PartName="/ppt/slideLayouts/c0_slideLayout3.xml" ContentType="application/vnd.openxmlformats-officedocument.presentationml.slideLayout+xml"/>
  <Override PartName="/ppt/slideLayouts/c0_slideLayout4.xml" ContentType="application/vnd.openxmlformats-officedocument.presentationml.slideLayout+xml"/>
  <Override PartName="/ppt/slideLayouts/c0_slideLayout5.xml" ContentType="application/vnd.openxmlformats-officedocument.presentationml.slideLayout+xml"/>
  <Override PartName="/ppt/media/c0_image.jpeg" ContentType="image/jpeg"/>
  <Override PartName="/ppt/notesSlides/c0_notesSlide1.xml" ContentType="application/vnd.openxmlformats-officedocument.presentationml.notesSlide+xml"/>
  <Override PartName="/ppt/notesMasters/c0_notesMaster1.xml" ContentType="application/vnd.openxmlformats-officedocument.presentationml.notesMaster+xml"/>
  <Override PartName="/ppt/notesMasters/theme/c0_theme3.xml" ContentType="application/vnd.openxmlformats-officedocument.theme+xml"/>
  <Override PartName="/ppt/slides/c0_slide2.xml" ContentType="application/vnd.openxmlformats-officedocument.presentationml.slide+xml"/>
  <Override PartName="/ppt/media/c0_image2.jpeg" ContentType="image/jpeg"/>
  <Override PartName="/ppt/media/c0_image.png" ContentType="image/png"/>
  <Override PartName="/ppt/media/c0_image2.png" ContentType="image/png"/>
  <Override PartName="/ppt/media/c0_image3.png" ContentType="image/png"/>
  <Override PartName="/ppt/notesSlides/c0_notesSlide2.xml" ContentType="application/vnd.openxmlformats-officedocument.presentationml.notesSlide+xml"/>
  <Override PartName="/ppt/slides/c0_slide3.xml" ContentType="application/vnd.openxmlformats-officedocument.presentationml.slide+xml"/>
  <Override PartName="/ppt/media/c0_image3.jpeg" ContentType="image/jpeg"/>
  <Override PartName="/ppt/notesSlides/c0_notesSlide3.xml" ContentType="application/vnd.openxmlformats-officedocument.presentationml.notesSlide+xml"/>
  <Override PartName="/ppt/slides/c0_slide4.xml" ContentType="application/vnd.openxmlformats-officedocument.presentationml.slide+xml"/>
  <Override PartName="/ppt/media/c0_image4.jpeg" ContentType="image/jpeg"/>
  <Override PartName="/ppt/notesSlides/c0_notesSlide4.xml" ContentType="application/vnd.openxmlformats-officedocument.presentationml.notesSlide+xml"/>
  <Override PartName="/ppt/slides/c0_slide5.xml" ContentType="application/vnd.openxmlformats-officedocument.presentationml.slide+xml"/>
  <Override PartName="/ppt/media/c0_image5.jpeg" ContentType="image/jpeg"/>
  <Override PartName="/ppt/notesSlides/c0_notesSlide5.xml" ContentType="application/vnd.openxmlformats-officedocument.presentationml.notesSlide+xml"/>
  <Override PartName="/ppt/slides/c0_slide6.xml" ContentType="application/vnd.openxmlformats-officedocument.presentationml.slide+xml"/>
  <Override PartName="/ppt/media/c0_image6.jpeg" ContentType="image/jpeg"/>
  <Override PartName="/ppt/notesSlides/c0_notesSlide6.xml" ContentType="application/vnd.openxmlformats-officedocument.presentationml.notesSlide+xml"/>
  <Override PartName="/ppt/slides/c0_slide7.xml" ContentType="application/vnd.openxmlformats-officedocument.presentationml.slide+xml"/>
  <Override PartName="/ppt/media/c0_image7.jpeg" ContentType="image/jpeg"/>
  <Override PartName="/ppt/notesSlides/c0_notesSlide7.xml" ContentType="application/vnd.openxmlformats-officedocument.presentationml.notesSlide+xml"/>
  <Override PartName="/ppt/slides/c0_slide8.xml" ContentType="application/vnd.openxmlformats-officedocument.presentationml.slide+xml"/>
  <Override PartName="/ppt/media/c0_image8.jpeg" ContentType="image/jpeg"/>
  <Override PartName="/ppt/notesSlides/c0_notesSlide8.xml" ContentType="application/vnd.openxmlformats-officedocument.presentationml.notesSlide+xml"/>
  <Override PartName="/ppt/slides/c0_slide9.xml" ContentType="application/vnd.openxmlformats-officedocument.presentationml.slide+xml"/>
  <Override PartName="/ppt/media/c0_image9.jpeg" ContentType="image/jpeg"/>
  <Override PartName="/ppt/media/c0_image8.png" ContentType="image/png"/>
  <Override PartName="/ppt/notesSlides/c0_notesSlide9.xml" ContentType="application/vnd.openxmlformats-officedocument.presentationml.notesSlide+xml"/>
  <Override PartName="/ppt/slides/c0_slide10.xml" ContentType="application/vnd.openxmlformats-officedocument.presentationml.slide+xml"/>
  <Override PartName="/ppt/media/c0_image10.jpeg" ContentType="image/jpeg"/>
  <Override PartName="/ppt/media/c0_image10.png" ContentType="image/png"/>
  <Override PartName="/ppt/notesSlides/c0_notesSlide10.xml" ContentType="application/vnd.openxmlformats-officedocument.presentationml.notesSlide+xml"/>
  <Override PartName="/ppt/slides/c0_slide11.xml" ContentType="application/vnd.openxmlformats-officedocument.presentationml.slide+xml"/>
  <Override PartName="/ppt/media/c0_image11.jpeg" ContentType="image/jpeg"/>
  <Override PartName="/ppt/notesSlides/c0_notesSlide11.xml" ContentType="application/vnd.openxmlformats-officedocument.presentationml.notesSlide+xml"/>
  <Override PartName="/ppt/slides/c0_slide12.xml" ContentType="application/vnd.openxmlformats-officedocument.presentationml.slide+xml"/>
  <Override PartName="/ppt/media/c0_image12.jpeg" ContentType="image/jpeg"/>
  <Override PartName="/ppt/notesSlides/c0_notesSlide12.xml" ContentType="application/vnd.openxmlformats-officedocument.presentationml.notesSlide+xml"/>
  <Override PartName="/ppt/slides/c0_slide13.xml" ContentType="application/vnd.openxmlformats-officedocument.presentationml.slide+xml"/>
  <Override PartName="/ppt/media/c0_image13.jpeg" ContentType="image/jpeg"/>
  <Override PartName="/ppt/notesSlides/c0_notesSlide13.xml" ContentType="application/vnd.openxmlformats-officedocument.presentationml.notesSlide+xml"/>
  <Override PartName="/ppt/slides/c0_slide14.xml" ContentType="application/vnd.openxmlformats-officedocument.presentationml.slide+xml"/>
  <Override PartName="/ppt/media/c0_image14.jpeg" ContentType="image/jpeg"/>
  <Override PartName="/ppt/notesSlides/c0_notesSlide14.xml" ContentType="application/vnd.openxmlformats-officedocument.presentationml.notesSlide+xml"/>
  <Override PartName="/ppt/slides/c0_slide15.xml" ContentType="application/vnd.openxmlformats-officedocument.presentationml.slide+xml"/>
  <Override PartName="/ppt/media/c0_image15.jpeg" ContentType="image/jpeg"/>
  <Override PartName="/ppt/notesSlides/c0_notesSlide15.xml" ContentType="application/vnd.openxmlformats-officedocument.presentationml.notesSlide+xml"/>
  <Override PartName="/ppt/slides/c1_slide1.xml" ContentType="application/vnd.openxmlformats-officedocument.presentationml.slide+xml"/>
  <Override PartName="/ppt/slideLayouts/c1_slideLayout6.xml" ContentType="application/vnd.openxmlformats-officedocument.presentationml.slideLayout+xml"/>
  <Override PartName="/ppt/slideMasters/c1_slideMaster1.xml" ContentType="application/vnd.openxmlformats-officedocument.presentationml.slideMaster+xml"/>
  <Override PartName="/ppt/slideMasters/theme/c1_theme2.xml" ContentType="application/vnd.openxmlformats-officedocument.theme+xml"/>
  <Override PartName="/ppt/slideLayouts/c1_slideLayout1.xml" ContentType="application/vnd.openxmlformats-officedocument.presentationml.slideLayout+xml"/>
  <Override PartName="/ppt/slideLayouts/c1_slideLayout2.xml" ContentType="application/vnd.openxmlformats-officedocument.presentationml.slideLayout+xml"/>
  <Override PartName="/ppt/slideLayouts/c1_slideLayout3.xml" ContentType="application/vnd.openxmlformats-officedocument.presentationml.slideLayout+xml"/>
  <Override PartName="/ppt/slideLayouts/c1_slideLayout4.xml" ContentType="application/vnd.openxmlformats-officedocument.presentationml.slideLayout+xml"/>
  <Override PartName="/ppt/slideLayouts/c1_slideLayout5.xml" ContentType="application/vnd.openxmlformats-officedocument.presentationml.slideLayout+xml"/>
  <Override PartName="/ppt/media/c1_image.jpeg" ContentType="image/jpeg"/>
  <Override PartName="/ppt/notesSlides/c1_notesSlide1.xml" ContentType="application/vnd.openxmlformats-officedocument.presentationml.notesSlide+xml"/>
  <Override PartName="/ppt/notesMasters/c1_notesMaster1.xml" ContentType="application/vnd.openxmlformats-officedocument.presentationml.notesMaster+xml"/>
  <Override PartName="/ppt/notesMasters/theme/c1_theme3.xml" ContentType="application/vnd.openxmlformats-officedocument.theme+xml"/>
  <Override PartName="/ppt/slides/c1_slide2.xml" ContentType="application/vnd.openxmlformats-officedocument.presentationml.slide+xml"/>
  <Override PartName="/ppt/media/c1_image2.jpeg" ContentType="image/jpeg"/>
  <Override PartName="/ppt/notesSlides/c1_notesSlide2.xml" ContentType="application/vnd.openxmlformats-officedocument.presentationml.notesSlide+xml"/>
  <Override PartName="/ppt/slides/c1_slide3.xml" ContentType="application/vnd.openxmlformats-officedocument.presentationml.slide+xml"/>
  <Override PartName="/ppt/media/c1_image3.jpeg" ContentType="image/jpeg"/>
  <Override PartName="/ppt/notesSlides/c1_notesSlide3.xml" ContentType="application/vnd.openxmlformats-officedocument.presentationml.notesSlide+xml"/>
  <Override PartName="/ppt/slides/c1_slide4.xml" ContentType="application/vnd.openxmlformats-officedocument.presentationml.slide+xml"/>
  <Override PartName="/ppt/media/c1_image4.jpeg" ContentType="image/jpeg"/>
  <Override PartName="/ppt/notesSlides/c1_notesSlide4.xml" ContentType="application/vnd.openxmlformats-officedocument.presentationml.notesSlide+xml"/>
  <Override PartName="/ppt/slides/c1_slide5.xml" ContentType="application/vnd.openxmlformats-officedocument.presentationml.slide+xml"/>
  <Override PartName="/ppt/media/c1_image5.jpeg" ContentType="image/jpeg"/>
  <Override PartName="/ppt/media/c1_image5.png" ContentType="image/png"/>
  <Override PartName="/ppt/notesSlides/c1_notesSlide5.xml" ContentType="application/vnd.openxmlformats-officedocument.presentationml.notesSlide+xml"/>
  <Override PartName="/ppt/slides/c1_slide6.xml" ContentType="application/vnd.openxmlformats-officedocument.presentationml.slide+xml"/>
  <Override PartName="/ppt/media/c1_image6.jpeg" ContentType="image/jpeg"/>
  <Override PartName="/ppt/media/c1_image7.png" ContentType="image/png"/>
  <Override PartName="/ppt/notesSlides/c1_notesSlide6.xml" ContentType="application/vnd.openxmlformats-officedocument.presentationml.notesSlide+xml"/>
  <Override PartName="/ppt/slides/c1_slide7.xml" ContentType="application/vnd.openxmlformats-officedocument.presentationml.slide+xml"/>
  <Override PartName="/ppt/media/c1_image7.jpeg" ContentType="image/jpeg"/>
  <Override PartName="/ppt/notesSlides/c1_notesSlide7.xml" ContentType="application/vnd.openxmlformats-officedocument.presentationml.notesSlide+xml"/>
  <Override PartName="/ppt/slides/c1_slide8.xml" ContentType="application/vnd.openxmlformats-officedocument.presentationml.slide+xml"/>
  <Override PartName="/ppt/media/c1_image8.jpeg" ContentType="image/jpeg"/>
  <Override PartName="/ppt/media/c1_image8.png" ContentType="image/png"/>
  <Override PartName="/ppt/notesSlides/c1_notesSlide8.xml" ContentType="application/vnd.openxmlformats-officedocument.presentationml.notesSlide+xml"/>
  <Override PartName="/ppt/slides/c1_slide9.xml" ContentType="application/vnd.openxmlformats-officedocument.presentationml.slide+xml"/>
  <Override PartName="/ppt/media/c1_image9.jpeg" ContentType="image/jpeg"/>
  <Override PartName="/ppt/media/c1_image14.png" ContentType="image/png"/>
  <Override PartName="/ppt/notesSlides/c1_notesSlide9.xml" ContentType="application/vnd.openxmlformats-officedocument.presentationml.notesSlide+xml"/>
  <Override PartName="/ppt/slides/c1_slide10.xml" ContentType="application/vnd.openxmlformats-officedocument.presentationml.slide+xml"/>
  <Override PartName="/ppt/media/c1_image10.jpeg" ContentType="image/jpeg"/>
  <Override PartName="/ppt/media/c1_image23.png" ContentType="image/png"/>
  <Override PartName="/ppt/notesSlides/c1_notesSlide10.xml" ContentType="application/vnd.openxmlformats-officedocument.presentationml.notesSlide+xml"/>
  <Override PartName="/ppt/slides/c1_slide11.xml" ContentType="application/vnd.openxmlformats-officedocument.presentationml.slide+xml"/>
  <Override PartName="/ppt/media/c1_image11.jpeg" ContentType="image/jpeg"/>
  <Override PartName="/ppt/notesSlides/c1_notesSlide11.xml" ContentType="application/vnd.openxmlformats-officedocument.presentationml.notesSlide+xml"/>
  <Override PartName="/ppt/slides/c1_slide12.xml" ContentType="application/vnd.openxmlformats-officedocument.presentationml.slide+xml"/>
  <Override PartName="/ppt/media/c1_image12.jpeg" ContentType="image/jpeg"/>
  <Override PartName="/ppt/notesSlides/c1_notesSlide12.xml" ContentType="application/vnd.openxmlformats-officedocument.presentationml.notesSlide+xml"/>
  <Override PartName="/ppt/slides/c1_slide13.xml" ContentType="application/vnd.openxmlformats-officedocument.presentationml.slide+xml"/>
  <Override PartName="/ppt/media/c1_image13.jpeg" ContentType="image/jpeg"/>
  <Override PartName="/ppt/notesSlides/c1_notesSlide13.xml" ContentType="application/vnd.openxmlformats-officedocument.presentationml.notesSlide+xml"/>
  <Override PartName="/ppt/slides/c1_slide14.xml" ContentType="application/vnd.openxmlformats-officedocument.presentationml.slide+xml"/>
  <Override PartName="/ppt/media/c1_image14.jpeg" ContentType="image/jpeg"/>
  <Override PartName="/ppt/notesSlides/c1_notesSlide14.xml" ContentType="application/vnd.openxmlformats-officedocument.presentationml.notesSlide+xml"/>
  <Override PartName="/ppt/slides/c1_slide15.xml" ContentType="application/vnd.openxmlformats-officedocument.presentationml.slide+xml"/>
  <Override PartName="/ppt/media/c1_image15.jpeg" ContentType="image/jpeg"/>
  <Override PartName="/ppt/media/c1_image27.png" ContentType="image/png"/>
  <Override PartName="/ppt/notesSlides/c1_notesSlide15.xml" ContentType="application/vnd.openxmlformats-officedocument.presentationml.notesSlide+xml"/>
  <Override PartName="/ppt/slides/c2_slide1.xml" ContentType="application/vnd.openxmlformats-officedocument.presentationml.slide+xml"/>
  <Override PartName="/ppt/slideLayouts/c2_slideLayout6.xml" ContentType="application/vnd.openxmlformats-officedocument.presentationml.slideLayout+xml"/>
  <Override PartName="/ppt/slideMasters/c2_slideMaster1.xml" ContentType="application/vnd.openxmlformats-officedocument.presentationml.slideMaster+xml"/>
  <Override PartName="/ppt/slideMasters/theme/c2_theme2.xml" ContentType="application/vnd.openxmlformats-officedocument.theme+xml"/>
  <Override PartName="/ppt/slideLayouts/c2_slideLayout1.xml" ContentType="application/vnd.openxmlformats-officedocument.presentationml.slideLayout+xml"/>
  <Override PartName="/ppt/slideLayouts/c2_slideLayout2.xml" ContentType="application/vnd.openxmlformats-officedocument.presentationml.slideLayout+xml"/>
  <Override PartName="/ppt/slideLayouts/c2_slideLayout3.xml" ContentType="application/vnd.openxmlformats-officedocument.presentationml.slideLayout+xml"/>
  <Override PartName="/ppt/slideLayouts/c2_slideLayout4.xml" ContentType="application/vnd.openxmlformats-officedocument.presentationml.slideLayout+xml"/>
  <Override PartName="/ppt/slideLayouts/c2_slideLayout5.xml" ContentType="application/vnd.openxmlformats-officedocument.presentationml.slideLayout+xml"/>
  <Override PartName="/ppt/media/c2_image.jpeg" ContentType="image/jpeg"/>
  <Override PartName="/ppt/media/c2_image.png" ContentType="image/png"/>
  <Override PartName="/ppt/notesSlides/c2_notesSlide1.xml" ContentType="application/vnd.openxmlformats-officedocument.presentationml.notesSlide+xml"/>
  <Override PartName="/ppt/notesMasters/c2_notesMaster1.xml" ContentType="application/vnd.openxmlformats-officedocument.presentationml.notesMaster+xml"/>
  <Override PartName="/ppt/notesMasters/theme/c2_theme3.xml" ContentType="application/vnd.openxmlformats-officedocument.theme+xml"/>
  <Override PartName="/ppt/slides/c2_slide2.xml" ContentType="application/vnd.openxmlformats-officedocument.presentationml.slide+xml"/>
  <Override PartName="/ppt/media/c2_image2.jpeg" ContentType="image/jpeg"/>
  <Override PartName="/ppt/notesSlides/c2_notesSlide2.xml" ContentType="application/vnd.openxmlformats-officedocument.presentationml.notesSlide+xml"/>
  <Override PartName="/ppt/slides/c2_slide3.xml" ContentType="application/vnd.openxmlformats-officedocument.presentationml.slide+xml"/>
  <Override PartName="/ppt/media/c2_image3.jpeg" ContentType="image/jpeg"/>
  <Override PartName="/ppt/notesSlides/c2_notesSlide3.xml" ContentType="application/vnd.openxmlformats-officedocument.presentationml.notesSlide+xml"/>
  <Override PartName="/ppt/slides/c2_slide4.xml" ContentType="application/vnd.openxmlformats-officedocument.presentationml.slide+xml"/>
  <Override PartName="/ppt/media/c2_image4.jpeg" ContentType="image/jpeg"/>
  <Override PartName="/ppt/notesSlides/c2_notesSlide4.xml" ContentType="application/vnd.openxmlformats-officedocument.presentationml.notesSlide+xml"/>
  <Override PartName="/ppt/slides/c2_slide5.xml" ContentType="application/vnd.openxmlformats-officedocument.presentationml.slide+xml"/>
  <Override PartName="/ppt/media/c2_image5.jpeg" ContentType="image/jpeg"/>
  <Override PartName="/ppt/notesSlides/c2_notesSlide5.xml" ContentType="application/vnd.openxmlformats-officedocument.presentationml.notesSlide+xml"/>
  <Override PartName="/ppt/slides/c2_slide6.xml" ContentType="application/vnd.openxmlformats-officedocument.presentationml.slide+xml"/>
  <Override PartName="/ppt/media/c2_image6.jpeg" ContentType="image/jpeg"/>
  <Override PartName="/ppt/notesSlides/c2_notesSlide6.xml" ContentType="application/vnd.openxmlformats-officedocument.presentationml.notesSlide+xml"/>
  <Override PartName="/ppt/slides/c2_slide7.xml" ContentType="application/vnd.openxmlformats-officedocument.presentationml.slide+xml"/>
  <Override PartName="/ppt/media/c2_image7.jpeg" ContentType="image/jpeg"/>
  <Override PartName="/ppt/notesSlides/c2_notesSlide7.xml" ContentType="application/vnd.openxmlformats-officedocument.presentationml.notesSlide+xml"/>
  <Override PartName="/ppt/slides/c2_slide8.xml" ContentType="application/vnd.openxmlformats-officedocument.presentationml.slide+xml"/>
  <Override PartName="/ppt/media/c2_image8.jpeg" ContentType="image/jpeg"/>
  <Override PartName="/ppt/notesSlides/c2_notesSlide8.xml" ContentType="application/vnd.openxmlformats-officedocument.presentationml.notesSlide+xml"/>
  <Override PartName="/ppt/slides/c2_slide9.xml" ContentType="application/vnd.openxmlformats-officedocument.presentationml.slide+xml"/>
  <Override PartName="/ppt/media/c2_image9.jpeg" ContentType="image/jpeg"/>
  <Override PartName="/ppt/notesSlides/c2_notesSlide9.xml" ContentType="application/vnd.openxmlformats-officedocument.presentationml.notesSlide+xml"/>
  <Override PartName="/ppt/slides/c2_slide10.xml" ContentType="application/vnd.openxmlformats-officedocument.presentationml.slide+xml"/>
  <Override PartName="/ppt/media/c2_image10.jpeg" ContentType="image/jpeg"/>
  <Override PartName="/ppt/notesSlides/c2_notesSlide10.xml" ContentType="application/vnd.openxmlformats-officedocument.presentationml.notesSlide+xml"/>
  <Override PartName="/ppt/slides/c2_slide11.xml" ContentType="application/vnd.openxmlformats-officedocument.presentationml.slide+xml"/>
  <Override PartName="/ppt/media/c2_image11.jpeg" ContentType="image/jpeg"/>
  <Override PartName="/ppt/media/c2_image4.png" ContentType="image/png"/>
  <Override PartName="/ppt/notesSlides/c2_notesSlide11.xml" ContentType="application/vnd.openxmlformats-officedocument.presentationml.notesSlide+xml"/>
  <Override PartName="/ppt/slides/c2_slide12.xml" ContentType="application/vnd.openxmlformats-officedocument.presentationml.slide+xml"/>
  <Override PartName="/ppt/media/c2_image12.jpeg" ContentType="image/jpeg"/>
  <Override PartName="/ppt/notesSlides/c2_notesSlide12.xml" ContentType="application/vnd.openxmlformats-officedocument.presentationml.notesSlide+xml"/>
  <Override PartName="/ppt/slides/c2_slide13.xml" ContentType="application/vnd.openxmlformats-officedocument.presentationml.slide+xml"/>
  <Override PartName="/ppt/media/c2_image13.jpeg" ContentType="image/jpeg"/>
  <Override PartName="/ppt/notesSlides/c2_notesSlide13.xml" ContentType="application/vnd.openxmlformats-officedocument.presentationml.notesSlide+xml"/>
  <Override PartName="/ppt/slides/c2_slide14.xml" ContentType="application/vnd.openxmlformats-officedocument.presentationml.slide+xml"/>
  <Override PartName="/ppt/media/c2_image14.jpeg" ContentType="image/jpeg"/>
  <Override PartName="/ppt/notesSlides/c2_notesSlide14.xml" ContentType="application/vnd.openxmlformats-officedocument.presentationml.notesSlide+xml"/>
  <Override PartName="/ppt/slides/c2_slide15.xml" ContentType="application/vnd.openxmlformats-officedocument.presentationml.slide+xml"/>
  <Override PartName="/ppt/media/c2_image15.jpeg" ContentType="image/jpeg"/>
  <Override PartName="/ppt/media/c2_image10.png" ContentType="image/png"/>
  <Override PartName="/ppt/notesSlides/c2_notesSlide15.xml" ContentType="application/vnd.openxmlformats-officedocument.presentationml.notesSlide+xml"/>
  <Override PartName="/ppt/slides/c3_slide1.xml" ContentType="application/vnd.openxmlformats-officedocument.presentationml.slide+xml"/>
  <Override PartName="/ppt/slideLayouts/c3_slideLayout6.xml" ContentType="application/vnd.openxmlformats-officedocument.presentationml.slideLayout+xml"/>
  <Override PartName="/ppt/slideMasters/c3_slideMaster1.xml" ContentType="application/vnd.openxmlformats-officedocument.presentationml.slideMaster+xml"/>
  <Override PartName="/ppt/slideMasters/theme/c3_theme2.xml" ContentType="application/vnd.openxmlformats-officedocument.theme+xml"/>
  <Override PartName="/ppt/slideLayouts/c3_slideLayout1.xml" ContentType="application/vnd.openxmlformats-officedocument.presentationml.slideLayout+xml"/>
  <Override PartName="/ppt/slideLayouts/c3_slideLayout2.xml" ContentType="application/vnd.openxmlformats-officedocument.presentationml.slideLayout+xml"/>
  <Override PartName="/ppt/slideLayouts/c3_slideLayout3.xml" ContentType="application/vnd.openxmlformats-officedocument.presentationml.slideLayout+xml"/>
  <Override PartName="/ppt/slideLayouts/c3_slideLayout4.xml" ContentType="application/vnd.openxmlformats-officedocument.presentationml.slideLayout+xml"/>
  <Override PartName="/ppt/slideLayouts/c3_slideLayout5.xml" ContentType="application/vnd.openxmlformats-officedocument.presentationml.slideLayout+xml"/>
  <Override PartName="/ppt/media/c3_image.jpeg" ContentType="image/jpeg"/>
  <Override PartName="/ppt/notesSlides/c3_notesSlide1.xml" ContentType="application/vnd.openxmlformats-officedocument.presentationml.notesSlide+xml"/>
  <Override PartName="/ppt/notesMasters/c3_notesMaster1.xml" ContentType="application/vnd.openxmlformats-officedocument.presentationml.notesMaster+xml"/>
  <Override PartName="/ppt/notesMasters/theme/c3_theme3.xml" ContentType="application/vnd.openxmlformats-officedocument.theme+xml"/>
  <Override PartName="/ppt/slides/c3_slide2.xml" ContentType="application/vnd.openxmlformats-officedocument.presentationml.slide+xml"/>
  <Override PartName="/ppt/media/c3_image2.jpeg" ContentType="image/jpeg"/>
  <Override PartName="/ppt/notesSlides/c3_notesSlide2.xml" ContentType="application/vnd.openxmlformats-officedocument.presentationml.notesSlide+xml"/>
  <Override PartName="/ppt/slides/c3_slide3.xml" ContentType="application/vnd.openxmlformats-officedocument.presentationml.slide+xml"/>
  <Override PartName="/ppt/media/c3_image3.jpeg" ContentType="image/jpeg"/>
  <Override PartName="/ppt/notesSlides/c3_notesSlide3.xml" ContentType="application/vnd.openxmlformats-officedocument.presentationml.notesSlide+xml"/>
  <Override PartName="/ppt/slides/c3_slide4.xml" ContentType="application/vnd.openxmlformats-officedocument.presentationml.slide+xml"/>
  <Override PartName="/ppt/media/c3_image4.jpeg" ContentType="image/jpeg"/>
  <Override PartName="/ppt/media/c3_image2.png" ContentType="image/png"/>
  <Override PartName="/ppt/notesSlides/c3_notesSlide4.xml" ContentType="application/vnd.openxmlformats-officedocument.presentationml.notesSlide+xml"/>
  <Override PartName="/ppt/slides/c3_slide5.xml" ContentType="application/vnd.openxmlformats-officedocument.presentationml.slide+xml"/>
  <Override PartName="/ppt/media/c3_image5.jpeg" ContentType="image/jpeg"/>
  <Override PartName="/ppt/media/c3_image8.png" ContentType="image/png"/>
  <Override PartName="/ppt/notesSlides/c3_notesSlide5.xml" ContentType="application/vnd.openxmlformats-officedocument.presentationml.notesSlide+xml"/>
  <Override PartName="/ppt/slides/c3_slide6.xml" ContentType="application/vnd.openxmlformats-officedocument.presentationml.slide+xml"/>
  <Override PartName="/ppt/media/c3_image6.jpeg" ContentType="image/jpeg"/>
  <Override PartName="/ppt/notesSlides/c3_notesSlide6.xml" ContentType="application/vnd.openxmlformats-officedocument.presentationml.notesSlide+xml"/>
  <Override PartName="/ppt/slides/c3_slide7.xml" ContentType="application/vnd.openxmlformats-officedocument.presentationml.slide+xml"/>
  <Override PartName="/ppt/media/c3_image7.jpeg" ContentType="image/jpeg"/>
  <Override PartName="/ppt/media/c3_image11.png" ContentType="image/png"/>
  <Override PartName="/ppt/notesSlides/c3_notesSlide7.xml" ContentType="application/vnd.openxmlformats-officedocument.presentationml.notesSlide+xml"/>
  <Override PartName="/ppt/slides/c3_slide8.xml" ContentType="application/vnd.openxmlformats-officedocument.presentationml.slide+xml"/>
  <Override PartName="/ppt/media/c3_image8.jpeg" ContentType="image/jpeg"/>
  <Override PartName="/ppt/notesSlides/c3_notesSlide8.xml" ContentType="application/vnd.openxmlformats-officedocument.presentationml.notesSlide+xml"/>
  <Override PartName="/ppt/slides/c3_slide9.xml" ContentType="application/vnd.openxmlformats-officedocument.presentationml.slide+xml"/>
  <Override PartName="/ppt/media/c3_image9.jpeg" ContentType="image/jpeg"/>
  <Override PartName="/ppt/media/c3_image12.png" ContentType="image/png"/>
  <Override PartName="/ppt/notesSlides/c3_notesSlide9.xml" ContentType="application/vnd.openxmlformats-officedocument.presentationml.notesSlide+xml"/>
  <Override PartName="/ppt/slides/c3_slide10.xml" ContentType="application/vnd.openxmlformats-officedocument.presentationml.slide+xml"/>
  <Override PartName="/ppt/media/c3_image10.jpeg" ContentType="image/jpeg"/>
  <Override PartName="/ppt/media/c3_image15.png" ContentType="image/png"/>
  <Override PartName="/ppt/notesSlides/c3_notesSlide10.xml" ContentType="application/vnd.openxmlformats-officedocument.presentationml.notesSlide+xml"/>
  <Override PartName="/ppt/presentation.xml" ContentType="application/vnd.openxmlformats-officedocument.presentationml.presentation.main+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p="http://schemas.openxmlformats.org/presentationml/2006/main">
  <p:sldMasterIdLst>
    <p:sldMasterId xmlns:ns55="http://schemas.openxmlformats.org/officeDocument/2006/relationships" id="2147483648" ns55:id="rIdMaster1"/>
    <p:sldMasterId xmlns:ns56="http://schemas.openxmlformats.org/officeDocument/2006/relationships" id="2147483649" ns56:id="rIdMaster2"/>
    <p:sldMasterId xmlns:ns57="http://schemas.openxmlformats.org/officeDocument/2006/relationships" id="2147483650" ns57:id="rIdMaster3"/>
    <p:sldMasterId xmlns:ns58="http://schemas.openxmlformats.org/officeDocument/2006/relationships" id="2147483651" ns58:id="rIdMaster4"/>
    <p:sldMasterId xmlns:ns59="http://schemas.openxmlformats.org/officeDocument/2006/relationships" id="2147483652" ns59:id="rIdMaster5"/>
    <p:sldMasterId xmlns:ns60="http://schemas.openxmlformats.org/officeDocument/2006/relationships" id="2147483653" ns60:id="rIdMaster6"/>
    <p:sldMasterId xmlns:ns61="http://schemas.openxmlformats.org/officeDocument/2006/relationships" id="2147483654" ns61:id="rIdMaster7"/>
    <p:sldMasterId xmlns:ns62="http://schemas.openxmlformats.org/officeDocument/2006/relationships" id="2147483655" ns62:id="rIdMaster8"/>
  </p:sldMasterIdLst>
  <p:sldIdLst>
    <p:sldId xmlns:ns0="http://schemas.openxmlformats.org/officeDocument/2006/relationships" id="256" ns0:id="rId1"/>
    <p:sldId xmlns:ns1="http://schemas.openxmlformats.org/officeDocument/2006/relationships" id="257" ns1:id="rId2"/>
    <p:sldId xmlns:ns2="http://schemas.openxmlformats.org/officeDocument/2006/relationships" id="258" ns2:id="rId3"/>
    <p:sldId xmlns:ns3="http://schemas.openxmlformats.org/officeDocument/2006/relationships" id="259" ns3:id="rId4"/>
    <p:sldId xmlns:ns4="http://schemas.openxmlformats.org/officeDocument/2006/relationships" id="260" ns4:id="rId5"/>
    <p:sldId xmlns:ns5="http://schemas.openxmlformats.org/officeDocument/2006/relationships" id="261" ns5:id="rId6"/>
    <p:sldId xmlns:ns6="http://schemas.openxmlformats.org/officeDocument/2006/relationships" id="262" ns6:id="rId7"/>
    <p:sldId xmlns:ns7="http://schemas.openxmlformats.org/officeDocument/2006/relationships" id="263" ns7:id="rId8"/>
    <p:sldId xmlns:ns8="http://schemas.openxmlformats.org/officeDocument/2006/relationships" id="264" ns8:id="rId9"/>
    <p:sldId xmlns:ns9="http://schemas.openxmlformats.org/officeDocument/2006/relationships" id="265" ns9:id="rId10"/>
    <p:sldId xmlns:ns10="http://schemas.openxmlformats.org/officeDocument/2006/relationships" id="266" ns10:id="rId11"/>
    <p:sldId xmlns:ns11="http://schemas.openxmlformats.org/officeDocument/2006/relationships" id="267" ns11:id="rId12"/>
    <p:sldId xmlns:ns12="http://schemas.openxmlformats.org/officeDocument/2006/relationships" id="268" ns12:id="rId13"/>
    <p:sldId xmlns:ns13="http://schemas.openxmlformats.org/officeDocument/2006/relationships" id="269" ns13:id="rId14"/>
    <p:sldId xmlns:ns14="http://schemas.openxmlformats.org/officeDocument/2006/relationships" id="270" ns14:id="rId15"/>
    <p:sldId xmlns:ns15="http://schemas.openxmlformats.org/officeDocument/2006/relationships" id="271" ns15:id="rId16"/>
    <p:sldId xmlns:ns16="http://schemas.openxmlformats.org/officeDocument/2006/relationships" id="272" ns16:id="rId17"/>
    <p:sldId xmlns:ns17="http://schemas.openxmlformats.org/officeDocument/2006/relationships" id="273" ns17:id="rId18"/>
    <p:sldId xmlns:ns18="http://schemas.openxmlformats.org/officeDocument/2006/relationships" id="274" ns18:id="rId19"/>
    <p:sldId xmlns:ns19="http://schemas.openxmlformats.org/officeDocument/2006/relationships" id="275" ns19:id="rId20"/>
    <p:sldId xmlns:ns20="http://schemas.openxmlformats.org/officeDocument/2006/relationships" id="276" ns20:id="rId21"/>
    <p:sldId xmlns:ns21="http://schemas.openxmlformats.org/officeDocument/2006/relationships" id="277" ns21:id="rId22"/>
    <p:sldId xmlns:ns22="http://schemas.openxmlformats.org/officeDocument/2006/relationships" id="278" ns22:id="rId23"/>
    <p:sldId xmlns:ns23="http://schemas.openxmlformats.org/officeDocument/2006/relationships" id="279" ns23:id="rId24"/>
    <p:sldId xmlns:ns24="http://schemas.openxmlformats.org/officeDocument/2006/relationships" id="280" ns24:id="rId25"/>
    <p:sldId xmlns:ns25="http://schemas.openxmlformats.org/officeDocument/2006/relationships" id="281" ns25:id="rId26"/>
    <p:sldId xmlns:ns26="http://schemas.openxmlformats.org/officeDocument/2006/relationships" id="282" ns26:id="rId27"/>
    <p:sldId xmlns:ns27="http://schemas.openxmlformats.org/officeDocument/2006/relationships" id="283" ns27:id="rId28"/>
    <p:sldId xmlns:ns28="http://schemas.openxmlformats.org/officeDocument/2006/relationships" id="284" ns28:id="rId29"/>
    <p:sldId xmlns:ns29="http://schemas.openxmlformats.org/officeDocument/2006/relationships" id="285" ns29:id="rId30"/>
    <p:sldId xmlns:ns30="http://schemas.openxmlformats.org/officeDocument/2006/relationships" id="286" ns30:id="rId31"/>
    <p:sldId xmlns:ns31="http://schemas.openxmlformats.org/officeDocument/2006/relationships" id="287" ns31:id="rId32"/>
    <p:sldId xmlns:ns32="http://schemas.openxmlformats.org/officeDocument/2006/relationships" id="288" ns32:id="rId33"/>
    <p:sldId xmlns:ns33="http://schemas.openxmlformats.org/officeDocument/2006/relationships" id="289" ns33:id="rId34"/>
    <p:sldId xmlns:ns34="http://schemas.openxmlformats.org/officeDocument/2006/relationships" id="290" ns34:id="rId35"/>
    <p:sldId xmlns:ns35="http://schemas.openxmlformats.org/officeDocument/2006/relationships" id="291" ns35:id="rId36"/>
    <p:sldId xmlns:ns36="http://schemas.openxmlformats.org/officeDocument/2006/relationships" id="292" ns36:id="rId37"/>
    <p:sldId xmlns:ns37="http://schemas.openxmlformats.org/officeDocument/2006/relationships" id="293" ns37:id="rId38"/>
    <p:sldId xmlns:ns38="http://schemas.openxmlformats.org/officeDocument/2006/relationships" id="294" ns38:id="rId39"/>
    <p:sldId xmlns:ns39="http://schemas.openxmlformats.org/officeDocument/2006/relationships" id="295" ns39:id="rId40"/>
    <p:sldId xmlns:ns40="http://schemas.openxmlformats.org/officeDocument/2006/relationships" id="296" ns40:id="rId41"/>
    <p:sldId xmlns:ns41="http://schemas.openxmlformats.org/officeDocument/2006/relationships" id="297" ns41:id="rId42"/>
    <p:sldId xmlns:ns42="http://schemas.openxmlformats.org/officeDocument/2006/relationships" id="298" ns42:id="rId43"/>
    <p:sldId xmlns:ns43="http://schemas.openxmlformats.org/officeDocument/2006/relationships" id="299" ns43:id="rId44"/>
    <p:sldId xmlns:ns44="http://schemas.openxmlformats.org/officeDocument/2006/relationships" id="300" ns44:id="rId45"/>
    <p:sldId xmlns:ns45="http://schemas.openxmlformats.org/officeDocument/2006/relationships" id="301" ns45:id="rId46"/>
    <p:sldId xmlns:ns46="http://schemas.openxmlformats.org/officeDocument/2006/relationships" id="302" ns46:id="rId47"/>
    <p:sldId xmlns:ns47="http://schemas.openxmlformats.org/officeDocument/2006/relationships" id="303" ns47:id="rId48"/>
    <p:sldId xmlns:ns48="http://schemas.openxmlformats.org/officeDocument/2006/relationships" id="304" ns48:id="rId49"/>
    <p:sldId xmlns:ns49="http://schemas.openxmlformats.org/officeDocument/2006/relationships" id="305" ns49:id="rId50"/>
    <p:sldId xmlns:ns50="http://schemas.openxmlformats.org/officeDocument/2006/relationships" id="306" ns50:id="rId51"/>
    <p:sldId xmlns:ns51="http://schemas.openxmlformats.org/officeDocument/2006/relationships" id="307" ns51:id="rId52"/>
    <p:sldId xmlns:ns52="http://schemas.openxmlformats.org/officeDocument/2006/relationships" id="308" ns52:id="rId53"/>
    <p:sldId xmlns:ns53="http://schemas.openxmlformats.org/officeDocument/2006/relationships" id="309" ns53:id="rId54"/>
    <p:sldId xmlns:ns54="http://schemas.openxmlformats.org/officeDocument/2006/relationships" id="310" ns54:id="rId55"/>
  </p:sldIdLst>
  <p:sldSz cx="10287000" cy="1457325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 Target="slides/c0_slide1.xml"/><Relationship Id="rId2" Type="http://schemas.openxmlformats.org/officeDocument/2006/relationships/slide" Target="slides/c0_slide2.xml"/><Relationship Id="rId3" Type="http://schemas.openxmlformats.org/officeDocument/2006/relationships/slide" Target="slides/c0_slide3.xml"/><Relationship Id="rId4" Type="http://schemas.openxmlformats.org/officeDocument/2006/relationships/slide" Target="slides/c0_slide4.xml"/><Relationship Id="rId5" Type="http://schemas.openxmlformats.org/officeDocument/2006/relationships/slide" Target="slides/c0_slide5.xml"/><Relationship Id="rId6" Type="http://schemas.openxmlformats.org/officeDocument/2006/relationships/slide" Target="slides/c0_slide6.xml"/><Relationship Id="rId7" Type="http://schemas.openxmlformats.org/officeDocument/2006/relationships/slide" Target="slides/c0_slide7.xml"/><Relationship Id="rId8" Type="http://schemas.openxmlformats.org/officeDocument/2006/relationships/slide" Target="slides/c0_slide8.xml"/><Relationship Id="rId9" Type="http://schemas.openxmlformats.org/officeDocument/2006/relationships/slide" Target="slides/c0_slide9.xml"/><Relationship Id="rId10" Type="http://schemas.openxmlformats.org/officeDocument/2006/relationships/slide" Target="slides/c0_slide10.xml"/><Relationship Id="rId11" Type="http://schemas.openxmlformats.org/officeDocument/2006/relationships/slide" Target="slides/c0_slide11.xml"/><Relationship Id="rId12" Type="http://schemas.openxmlformats.org/officeDocument/2006/relationships/slide" Target="slides/c0_slide12.xml"/><Relationship Id="rId13" Type="http://schemas.openxmlformats.org/officeDocument/2006/relationships/slide" Target="slides/c0_slide13.xml"/><Relationship Id="rId14" Type="http://schemas.openxmlformats.org/officeDocument/2006/relationships/slide" Target="slides/c0_slide14.xml"/><Relationship Id="rId15" Type="http://schemas.openxmlformats.org/officeDocument/2006/relationships/slide" Target="slides/c0_slide15.xml"/><Relationship Id="rId16" Type="http://schemas.openxmlformats.org/officeDocument/2006/relationships/slide" Target="slides/c1_slide1.xml"/><Relationship Id="rId17" Type="http://schemas.openxmlformats.org/officeDocument/2006/relationships/slide" Target="slides/c1_slide2.xml"/><Relationship Id="rId18" Type="http://schemas.openxmlformats.org/officeDocument/2006/relationships/slide" Target="slides/c1_slide3.xml"/><Relationship Id="rId19" Type="http://schemas.openxmlformats.org/officeDocument/2006/relationships/slide" Target="slides/c1_slide4.xml"/><Relationship Id="rId20" Type="http://schemas.openxmlformats.org/officeDocument/2006/relationships/slide" Target="slides/c1_slide5.xml"/><Relationship Id="rId21" Type="http://schemas.openxmlformats.org/officeDocument/2006/relationships/slide" Target="slides/c1_slide6.xml"/><Relationship Id="rId22" Type="http://schemas.openxmlformats.org/officeDocument/2006/relationships/slide" Target="slides/c1_slide7.xml"/><Relationship Id="rId23" Type="http://schemas.openxmlformats.org/officeDocument/2006/relationships/slide" Target="slides/c1_slide8.xml"/><Relationship Id="rId24" Type="http://schemas.openxmlformats.org/officeDocument/2006/relationships/slide" Target="slides/c1_slide9.xml"/><Relationship Id="rId25" Type="http://schemas.openxmlformats.org/officeDocument/2006/relationships/slide" Target="slides/c1_slide10.xml"/><Relationship Id="rId26" Type="http://schemas.openxmlformats.org/officeDocument/2006/relationships/slide" Target="slides/c1_slide11.xml"/><Relationship Id="rId27" Type="http://schemas.openxmlformats.org/officeDocument/2006/relationships/slide" Target="slides/c1_slide12.xml"/><Relationship Id="rId28" Type="http://schemas.openxmlformats.org/officeDocument/2006/relationships/slide" Target="slides/c1_slide13.xml"/><Relationship Id="rId29" Type="http://schemas.openxmlformats.org/officeDocument/2006/relationships/slide" Target="slides/c1_slide14.xml"/><Relationship Id="rId30" Type="http://schemas.openxmlformats.org/officeDocument/2006/relationships/slide" Target="slides/c1_slide15.xml"/><Relationship Id="rId31" Type="http://schemas.openxmlformats.org/officeDocument/2006/relationships/slide" Target="slides/c2_slide1.xml"/><Relationship Id="rId32" Type="http://schemas.openxmlformats.org/officeDocument/2006/relationships/slide" Target="slides/c2_slide2.xml"/><Relationship Id="rId33" Type="http://schemas.openxmlformats.org/officeDocument/2006/relationships/slide" Target="slides/c2_slide3.xml"/><Relationship Id="rId34" Type="http://schemas.openxmlformats.org/officeDocument/2006/relationships/slide" Target="slides/c2_slide4.xml"/><Relationship Id="rId35" Type="http://schemas.openxmlformats.org/officeDocument/2006/relationships/slide" Target="slides/c2_slide5.xml"/><Relationship Id="rId36" Type="http://schemas.openxmlformats.org/officeDocument/2006/relationships/slide" Target="slides/c2_slide6.xml"/><Relationship Id="rId37" Type="http://schemas.openxmlformats.org/officeDocument/2006/relationships/slide" Target="slides/c2_slide7.xml"/><Relationship Id="rId38" Type="http://schemas.openxmlformats.org/officeDocument/2006/relationships/slide" Target="slides/c2_slide8.xml"/><Relationship Id="rId39" Type="http://schemas.openxmlformats.org/officeDocument/2006/relationships/slide" Target="slides/c2_slide9.xml"/><Relationship Id="rId40" Type="http://schemas.openxmlformats.org/officeDocument/2006/relationships/slide" Target="slides/c2_slide10.xml"/><Relationship Id="rId41" Type="http://schemas.openxmlformats.org/officeDocument/2006/relationships/slide" Target="slides/c2_slide11.xml"/><Relationship Id="rId42" Type="http://schemas.openxmlformats.org/officeDocument/2006/relationships/slide" Target="slides/c2_slide12.xml"/><Relationship Id="rId43" Type="http://schemas.openxmlformats.org/officeDocument/2006/relationships/slide" Target="slides/c2_slide13.xml"/><Relationship Id="rId44" Type="http://schemas.openxmlformats.org/officeDocument/2006/relationships/slide" Target="slides/c2_slide14.xml"/><Relationship Id="rId45" Type="http://schemas.openxmlformats.org/officeDocument/2006/relationships/slide" Target="slides/c2_slide15.xml"/><Relationship Id="rId46" Type="http://schemas.openxmlformats.org/officeDocument/2006/relationships/slide" Target="slides/c3_slide1.xml"/><Relationship Id="rId47" Type="http://schemas.openxmlformats.org/officeDocument/2006/relationships/slide" Target="slides/c3_slide2.xml"/><Relationship Id="rId48" Type="http://schemas.openxmlformats.org/officeDocument/2006/relationships/slide" Target="slides/c3_slide3.xml"/><Relationship Id="rId49" Type="http://schemas.openxmlformats.org/officeDocument/2006/relationships/slide" Target="slides/c3_slide4.xml"/><Relationship Id="rId50" Type="http://schemas.openxmlformats.org/officeDocument/2006/relationships/slide" Target="slides/c3_slide5.xml"/><Relationship Id="rId51" Type="http://schemas.openxmlformats.org/officeDocument/2006/relationships/slide" Target="slides/c3_slide6.xml"/><Relationship Id="rId52" Type="http://schemas.openxmlformats.org/officeDocument/2006/relationships/slide" Target="slides/c3_slide7.xml"/><Relationship Id="rId53" Type="http://schemas.openxmlformats.org/officeDocument/2006/relationships/slide" Target="slides/c3_slide8.xml"/><Relationship Id="rId54" Type="http://schemas.openxmlformats.org/officeDocument/2006/relationships/slide" Target="slides/c3_slide9.xml"/><Relationship Id="rId55" Type="http://schemas.openxmlformats.org/officeDocument/2006/relationships/slide" Target="slides/c3_slide10.xml"/><Relationship Id="rIdMaster1" Type="http://schemas.openxmlformats.org/officeDocument/2006/relationships/slideMaster" Target="slideMasters/c0_slideMaster1.xml"/><Relationship Id="rIdMaster2" Type="http://schemas.openxmlformats.org/officeDocument/2006/relationships/slideMaster" Target="slideMasters/theme/c0_theme2.xml"/><Relationship Id="rIdMaster3" Type="http://schemas.openxmlformats.org/officeDocument/2006/relationships/slideMaster" Target="slideMasters/c1_slideMaster1.xml"/><Relationship Id="rIdMaster4" Type="http://schemas.openxmlformats.org/officeDocument/2006/relationships/slideMaster" Target="slideMasters/theme/c1_theme2.xml"/><Relationship Id="rIdMaster5" Type="http://schemas.openxmlformats.org/officeDocument/2006/relationships/slideMaster" Target="slideMasters/c2_slideMaster1.xml"/><Relationship Id="rIdMaster6" Type="http://schemas.openxmlformats.org/officeDocument/2006/relationships/slideMaster" Target="slideMasters/theme/c2_theme2.xml"/><Relationship Id="rIdMaster7" Type="http://schemas.openxmlformats.org/officeDocument/2006/relationships/slideMaster" Target="slideMasters/c3_slideMaster1.xml"/><Relationship Id="rIdMaster8" Type="http://schemas.openxmlformats.org/officeDocument/2006/relationships/slideMaster" Target="slideMasters/theme/c3_theme2.xml"/></Relationships>
</file>

<file path=ppt/notesMasters/_rels/c0_notesMaster1.xml.rels><?xml version='1.0' encoding='UTF-8' standalone='yes'?>
<Relationships xmlns="http://schemas.openxmlformats.org/package/2006/relationships"><Relationship Type="http://schemas.openxmlformats.org/officeDocument/2006/relationships/theme" Target="theme/c0_theme3.xml" Id="R5abb5460b4b24ef2"/></Relationships>
</file>

<file path=ppt/notesMasters/_rels/c1_notesMaster1.xml.rels><?xml version='1.0' encoding='UTF-8' standalone='yes'?>
<Relationships xmlns="http://schemas.openxmlformats.org/package/2006/relationships"><Relationship Type="http://schemas.openxmlformats.org/officeDocument/2006/relationships/theme" Target="theme/c1_theme3.xml" Id="R994346f05eb24577"/></Relationships>
</file>

<file path=ppt/notesMasters/_rels/c2_notesMaster1.xml.rels><?xml version='1.0' encoding='UTF-8' standalone='yes'?>
<Relationships xmlns="http://schemas.openxmlformats.org/package/2006/relationships"><Relationship Type="http://schemas.openxmlformats.org/officeDocument/2006/relationships/theme" Target="theme/c2_theme3.xml" Id="Rb62d51a6217a49fd"/></Relationships>
</file>

<file path=ppt/notesMasters/_rels/c3_notesMaster1.xml.rels><?xml version='1.0' encoding='UTF-8' standalone='yes'?>
<Relationships xmlns="http://schemas.openxmlformats.org/package/2006/relationships"><Relationship Type="http://schemas.openxmlformats.org/officeDocument/2006/relationships/theme" Target="theme/c3_theme3.xml" Id="R090aee4551cf4bce"/></Relationships>
</file>

<file path=ppt/notesMasters/c0_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c1_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c2_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c3_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c0_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c1_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c2_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Masters/theme/c3_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c0_notesSlide1.xml.rels><?xml version='1.0' encoding='UTF-8' standalone='yes'?>
<Relationships xmlns="http://schemas.openxmlformats.org/package/2006/relationships"><Relationship Type="http://schemas.openxmlformats.org/officeDocument/2006/relationships/slide" Target="../slides/c0_slide1.xml" Id="Rbb50aed231f04d05"/><Relationship Type="http://schemas.openxmlformats.org/officeDocument/2006/relationships/notesMaster" Target="../notesMasters/c0_notesMaster1.xml" Id="Re7a9e93f5db64315"/></Relationships>
</file>

<file path=ppt/notesSlides/_rels/c0_notesSlide2.xml.rels><?xml version='1.0' encoding='UTF-8' standalone='yes'?>
<Relationships xmlns="http://schemas.openxmlformats.org/package/2006/relationships"><Relationship Type="http://schemas.openxmlformats.org/officeDocument/2006/relationships/slide" Target="../slides/c0_slide2.xml" Id="R865aa1591b4b4287"/><Relationship Type="http://schemas.openxmlformats.org/officeDocument/2006/relationships/notesMaster" Target="../notesMasters/c0_notesMaster1.xml" Id="Rd7b5bbeb08d04773"/></Relationships>
</file>

<file path=ppt/notesSlides/_rels/c0_notesSlide3.xml.rels><?xml version='1.0' encoding='UTF-8' standalone='yes'?>
<Relationships xmlns="http://schemas.openxmlformats.org/package/2006/relationships"><Relationship Type="http://schemas.openxmlformats.org/officeDocument/2006/relationships/slide" Target="../slides/c0_slide3.xml" Id="Rd6f6d4a5e20b4de7"/><Relationship Type="http://schemas.openxmlformats.org/officeDocument/2006/relationships/notesMaster" Target="../notesMasters/c0_notesMaster1.xml" Id="Rd9a96b82247747db"/></Relationships>
</file>

<file path=ppt/notesSlides/_rels/c0_notesSlide4.xml.rels><?xml version='1.0' encoding='UTF-8' standalone='yes'?>
<Relationships xmlns="http://schemas.openxmlformats.org/package/2006/relationships"><Relationship Type="http://schemas.openxmlformats.org/officeDocument/2006/relationships/slide" Target="../slides/c0_slide4.xml" Id="R09a8ced266274818"/><Relationship Type="http://schemas.openxmlformats.org/officeDocument/2006/relationships/notesMaster" Target="../notesMasters/c0_notesMaster1.xml" Id="Rb3d2283f57344536"/></Relationships>
</file>

<file path=ppt/notesSlides/_rels/c0_notesSlide5.xml.rels><?xml version='1.0' encoding='UTF-8' standalone='yes'?>
<Relationships xmlns="http://schemas.openxmlformats.org/package/2006/relationships"><Relationship Type="http://schemas.openxmlformats.org/officeDocument/2006/relationships/slide" Target="../slides/c0_slide5.xml" Id="R534e147212044408"/><Relationship Type="http://schemas.openxmlformats.org/officeDocument/2006/relationships/notesMaster" Target="../notesMasters/c0_notesMaster1.xml" Id="R30962da7f599450f"/></Relationships>
</file>

<file path=ppt/notesSlides/_rels/c0_notesSlide6.xml.rels><?xml version='1.0' encoding='UTF-8' standalone='yes'?>
<Relationships xmlns="http://schemas.openxmlformats.org/package/2006/relationships"><Relationship Type="http://schemas.openxmlformats.org/officeDocument/2006/relationships/slide" Target="../slides/c0_slide6.xml" Id="R7739bc43e8614d9b"/><Relationship Type="http://schemas.openxmlformats.org/officeDocument/2006/relationships/notesMaster" Target="../notesMasters/c0_notesMaster1.xml" Id="Rce664738c87746ba"/></Relationships>
</file>

<file path=ppt/notesSlides/_rels/c0_notesSlide7.xml.rels><?xml version='1.0' encoding='UTF-8' standalone='yes'?>
<Relationships xmlns="http://schemas.openxmlformats.org/package/2006/relationships"><Relationship Type="http://schemas.openxmlformats.org/officeDocument/2006/relationships/slide" Target="../slides/c0_slide7.xml" Id="Rb6a825110b2342a4"/><Relationship Type="http://schemas.openxmlformats.org/officeDocument/2006/relationships/notesMaster" Target="../notesMasters/c0_notesMaster1.xml" Id="Reee38cfef5d64f1b"/></Relationships>
</file>

<file path=ppt/notesSlides/_rels/c0_notesSlide8.xml.rels><?xml version='1.0' encoding='UTF-8' standalone='yes'?>
<Relationships xmlns="http://schemas.openxmlformats.org/package/2006/relationships"><Relationship Type="http://schemas.openxmlformats.org/officeDocument/2006/relationships/slide" Target="../slides/c0_slide8.xml" Id="R50a3c04f58b24e8b"/><Relationship Type="http://schemas.openxmlformats.org/officeDocument/2006/relationships/notesMaster" Target="../notesMasters/c0_notesMaster1.xml" Id="Re1f18f83b8a24aae"/></Relationships>
</file>

<file path=ppt/notesSlides/_rels/c0_notesSlide9.xml.rels><?xml version='1.0' encoding='UTF-8' standalone='yes'?>
<Relationships xmlns="http://schemas.openxmlformats.org/package/2006/relationships"><Relationship Type="http://schemas.openxmlformats.org/officeDocument/2006/relationships/slide" Target="../slides/c0_slide9.xml" Id="R8729d53ebf054ab0"/><Relationship Type="http://schemas.openxmlformats.org/officeDocument/2006/relationships/notesMaster" Target="../notesMasters/c0_notesMaster1.xml" Id="R874ab866a63344cb"/></Relationships>
</file>

<file path=ppt/notesSlides/_rels/c0_notesSlide10.xml.rels><?xml version='1.0' encoding='UTF-8' standalone='yes'?>
<Relationships xmlns="http://schemas.openxmlformats.org/package/2006/relationships"><Relationship Type="http://schemas.openxmlformats.org/officeDocument/2006/relationships/slide" Target="../slides/c0_slide10.xml" Id="Rd2dca1e74b9c4169"/><Relationship Type="http://schemas.openxmlformats.org/officeDocument/2006/relationships/notesMaster" Target="../notesMasters/c0_notesMaster1.xml" Id="Re6c95ba682f94f5b"/></Relationships>
</file>

<file path=ppt/notesSlides/_rels/c0_notesSlide11.xml.rels><?xml version='1.0' encoding='UTF-8' standalone='yes'?>
<Relationships xmlns="http://schemas.openxmlformats.org/package/2006/relationships"><Relationship Type="http://schemas.openxmlformats.org/officeDocument/2006/relationships/slide" Target="../slides/c0_slide11.xml" Id="R7dc5da5eccd44a05"/><Relationship Type="http://schemas.openxmlformats.org/officeDocument/2006/relationships/notesMaster" Target="../notesMasters/c0_notesMaster1.xml" Id="Rc34a59ab397a4004"/></Relationships>
</file>

<file path=ppt/notesSlides/_rels/c0_notesSlide12.xml.rels><?xml version='1.0' encoding='UTF-8' standalone='yes'?>
<Relationships xmlns="http://schemas.openxmlformats.org/package/2006/relationships"><Relationship Type="http://schemas.openxmlformats.org/officeDocument/2006/relationships/slide" Target="../slides/c0_slide12.xml" Id="Rf3187e91fca7433b"/><Relationship Type="http://schemas.openxmlformats.org/officeDocument/2006/relationships/notesMaster" Target="../notesMasters/c0_notesMaster1.xml" Id="R18cd24d863164e70"/></Relationships>
</file>

<file path=ppt/notesSlides/_rels/c0_notesSlide13.xml.rels><?xml version='1.0' encoding='UTF-8' standalone='yes'?>
<Relationships xmlns="http://schemas.openxmlformats.org/package/2006/relationships"><Relationship Type="http://schemas.openxmlformats.org/officeDocument/2006/relationships/slide" Target="../slides/c0_slide13.xml" Id="R93dc7acea8574930"/><Relationship Type="http://schemas.openxmlformats.org/officeDocument/2006/relationships/notesMaster" Target="../notesMasters/c0_notesMaster1.xml" Id="R93627770eca24e5a"/></Relationships>
</file>

<file path=ppt/notesSlides/_rels/c0_notesSlide14.xml.rels><?xml version='1.0' encoding='UTF-8' standalone='yes'?>
<Relationships xmlns="http://schemas.openxmlformats.org/package/2006/relationships"><Relationship Type="http://schemas.openxmlformats.org/officeDocument/2006/relationships/slide" Target="../slides/c0_slide14.xml" Id="Rf6b38d2720ae4e15"/><Relationship Type="http://schemas.openxmlformats.org/officeDocument/2006/relationships/notesMaster" Target="../notesMasters/c0_notesMaster1.xml" Id="R552aa2998f5b42b0"/></Relationships>
</file>

<file path=ppt/notesSlides/_rels/c0_notesSlide15.xml.rels><?xml version='1.0' encoding='UTF-8' standalone='yes'?>
<Relationships xmlns="http://schemas.openxmlformats.org/package/2006/relationships"><Relationship Type="http://schemas.openxmlformats.org/officeDocument/2006/relationships/slide" Target="../slides/c0_slide15.xml" Id="R47060bb679914ada"/><Relationship Type="http://schemas.openxmlformats.org/officeDocument/2006/relationships/notesMaster" Target="../notesMasters/c0_notesMaster1.xml" Id="Rbb821580bcba480c"/></Relationships>
</file>

<file path=ppt/notesSlides/_rels/c1_notesSlide1.xml.rels><?xml version='1.0' encoding='UTF-8' standalone='yes'?>
<Relationships xmlns="http://schemas.openxmlformats.org/package/2006/relationships"><Relationship Type="http://schemas.openxmlformats.org/officeDocument/2006/relationships/slide" Target="../slides/c1_slide1.xml" Id="Rb0094e0ee88d4c3f"/><Relationship Type="http://schemas.openxmlformats.org/officeDocument/2006/relationships/notesMaster" Target="../notesMasters/c1_notesMaster1.xml" Id="R171df7eedf124714"/></Relationships>
</file>

<file path=ppt/notesSlides/_rels/c1_notesSlide2.xml.rels><?xml version='1.0' encoding='UTF-8' standalone='yes'?>
<Relationships xmlns="http://schemas.openxmlformats.org/package/2006/relationships"><Relationship Type="http://schemas.openxmlformats.org/officeDocument/2006/relationships/slide" Target="../slides/c1_slide2.xml" Id="R530ace78e3c944a3"/><Relationship Type="http://schemas.openxmlformats.org/officeDocument/2006/relationships/notesMaster" Target="../notesMasters/c1_notesMaster1.xml" Id="R77e88570b9204ba5"/></Relationships>
</file>

<file path=ppt/notesSlides/_rels/c1_notesSlide3.xml.rels><?xml version='1.0' encoding='UTF-8' standalone='yes'?>
<Relationships xmlns="http://schemas.openxmlformats.org/package/2006/relationships"><Relationship Type="http://schemas.openxmlformats.org/officeDocument/2006/relationships/slide" Target="../slides/c1_slide3.xml" Id="Rcda1ff0b558c4e65"/><Relationship Type="http://schemas.openxmlformats.org/officeDocument/2006/relationships/notesMaster" Target="../notesMasters/c1_notesMaster1.xml" Id="R64ddd7b73aff4e2e"/></Relationships>
</file>

<file path=ppt/notesSlides/_rels/c1_notesSlide4.xml.rels><?xml version='1.0' encoding='UTF-8' standalone='yes'?>
<Relationships xmlns="http://schemas.openxmlformats.org/package/2006/relationships"><Relationship Type="http://schemas.openxmlformats.org/officeDocument/2006/relationships/slide" Target="../slides/c1_slide4.xml" Id="R9af220da43be42c5"/><Relationship Type="http://schemas.openxmlformats.org/officeDocument/2006/relationships/notesMaster" Target="../notesMasters/c1_notesMaster1.xml" Id="R873d0158c5d842d1"/></Relationships>
</file>

<file path=ppt/notesSlides/_rels/c1_notesSlide5.xml.rels><?xml version='1.0' encoding='UTF-8' standalone='yes'?>
<Relationships xmlns="http://schemas.openxmlformats.org/package/2006/relationships"><Relationship Type="http://schemas.openxmlformats.org/officeDocument/2006/relationships/slide" Target="../slides/c1_slide5.xml" Id="R48ce84049dc745df"/><Relationship Type="http://schemas.openxmlformats.org/officeDocument/2006/relationships/notesMaster" Target="../notesMasters/c1_notesMaster1.xml" Id="R8ac97e5432084e85"/></Relationships>
</file>

<file path=ppt/notesSlides/_rels/c1_notesSlide6.xml.rels><?xml version='1.0' encoding='UTF-8' standalone='yes'?>
<Relationships xmlns="http://schemas.openxmlformats.org/package/2006/relationships"><Relationship Type="http://schemas.openxmlformats.org/officeDocument/2006/relationships/slide" Target="../slides/c1_slide6.xml" Id="R8f0b9fe1b567496b"/><Relationship Type="http://schemas.openxmlformats.org/officeDocument/2006/relationships/notesMaster" Target="../notesMasters/c1_notesMaster1.xml" Id="R995e4047a19f442e"/></Relationships>
</file>

<file path=ppt/notesSlides/_rels/c1_notesSlide7.xml.rels><?xml version='1.0' encoding='UTF-8' standalone='yes'?>
<Relationships xmlns="http://schemas.openxmlformats.org/package/2006/relationships"><Relationship Type="http://schemas.openxmlformats.org/officeDocument/2006/relationships/slide" Target="../slides/c1_slide7.xml" Id="R51b64ffa8dd44531"/><Relationship Type="http://schemas.openxmlformats.org/officeDocument/2006/relationships/notesMaster" Target="../notesMasters/c1_notesMaster1.xml" Id="Rbd48d916b3c74b70"/></Relationships>
</file>

<file path=ppt/notesSlides/_rels/c1_notesSlide8.xml.rels><?xml version='1.0' encoding='UTF-8' standalone='yes'?>
<Relationships xmlns="http://schemas.openxmlformats.org/package/2006/relationships"><Relationship Type="http://schemas.openxmlformats.org/officeDocument/2006/relationships/slide" Target="../slides/c1_slide8.xml" Id="R9fe57c5ecde945ee"/><Relationship Type="http://schemas.openxmlformats.org/officeDocument/2006/relationships/notesMaster" Target="../notesMasters/c1_notesMaster1.xml" Id="R75b3cb010dc74c9b"/></Relationships>
</file>

<file path=ppt/notesSlides/_rels/c1_notesSlide9.xml.rels><?xml version='1.0' encoding='UTF-8' standalone='yes'?>
<Relationships xmlns="http://schemas.openxmlformats.org/package/2006/relationships"><Relationship Type="http://schemas.openxmlformats.org/officeDocument/2006/relationships/slide" Target="../slides/c1_slide9.xml" Id="R817c9443f29444a2"/><Relationship Type="http://schemas.openxmlformats.org/officeDocument/2006/relationships/notesMaster" Target="../notesMasters/c1_notesMaster1.xml" Id="Rc8b6ca3a3f474c86"/></Relationships>
</file>

<file path=ppt/notesSlides/_rels/c1_notesSlide10.xml.rels><?xml version='1.0' encoding='UTF-8' standalone='yes'?>
<Relationships xmlns="http://schemas.openxmlformats.org/package/2006/relationships"><Relationship Type="http://schemas.openxmlformats.org/officeDocument/2006/relationships/slide" Target="../slides/c1_slide10.xml" Id="Re3493a03f3fc4702"/><Relationship Type="http://schemas.openxmlformats.org/officeDocument/2006/relationships/notesMaster" Target="../notesMasters/c1_notesMaster1.xml" Id="R692cf54e26ce4644"/></Relationships>
</file>

<file path=ppt/notesSlides/_rels/c1_notesSlide11.xml.rels><?xml version='1.0' encoding='UTF-8' standalone='yes'?>
<Relationships xmlns="http://schemas.openxmlformats.org/package/2006/relationships"><Relationship Type="http://schemas.openxmlformats.org/officeDocument/2006/relationships/slide" Target="../slides/c1_slide11.xml" Id="R5bfc2f1ccf4f4d5a"/><Relationship Type="http://schemas.openxmlformats.org/officeDocument/2006/relationships/notesMaster" Target="../notesMasters/c1_notesMaster1.xml" Id="R5d67cc82211d4923"/></Relationships>
</file>

<file path=ppt/notesSlides/_rels/c1_notesSlide12.xml.rels><?xml version='1.0' encoding='UTF-8' standalone='yes'?>
<Relationships xmlns="http://schemas.openxmlformats.org/package/2006/relationships"><Relationship Type="http://schemas.openxmlformats.org/officeDocument/2006/relationships/slide" Target="../slides/c1_slide12.xml" Id="R0f8e41aa719b40b6"/><Relationship Type="http://schemas.openxmlformats.org/officeDocument/2006/relationships/notesMaster" Target="../notesMasters/c1_notesMaster1.xml" Id="R3f0156e13ee8431b"/></Relationships>
</file>

<file path=ppt/notesSlides/_rels/c1_notesSlide13.xml.rels><?xml version='1.0' encoding='UTF-8' standalone='yes'?>
<Relationships xmlns="http://schemas.openxmlformats.org/package/2006/relationships"><Relationship Type="http://schemas.openxmlformats.org/officeDocument/2006/relationships/slide" Target="../slides/c1_slide13.xml" Id="Rc48198a7bf5544e1"/><Relationship Type="http://schemas.openxmlformats.org/officeDocument/2006/relationships/notesMaster" Target="../notesMasters/c1_notesMaster1.xml" Id="Ra5c02c57227946e4"/></Relationships>
</file>

<file path=ppt/notesSlides/_rels/c1_notesSlide14.xml.rels><?xml version='1.0' encoding='UTF-8' standalone='yes'?>
<Relationships xmlns="http://schemas.openxmlformats.org/package/2006/relationships"><Relationship Type="http://schemas.openxmlformats.org/officeDocument/2006/relationships/slide" Target="../slides/c1_slide14.xml" Id="Ra491f7b3ff75477d"/><Relationship Type="http://schemas.openxmlformats.org/officeDocument/2006/relationships/notesMaster" Target="../notesMasters/c1_notesMaster1.xml" Id="Re8601c7a82e24f45"/></Relationships>
</file>

<file path=ppt/notesSlides/_rels/c1_notesSlide15.xml.rels><?xml version='1.0' encoding='UTF-8' standalone='yes'?>
<Relationships xmlns="http://schemas.openxmlformats.org/package/2006/relationships"><Relationship Type="http://schemas.openxmlformats.org/officeDocument/2006/relationships/slide" Target="../slides/c1_slide15.xml" Id="Rfbc2514a81c34c15"/><Relationship Type="http://schemas.openxmlformats.org/officeDocument/2006/relationships/notesMaster" Target="../notesMasters/c1_notesMaster1.xml" Id="R5aab1f9c6a2346b7"/></Relationships>
</file>

<file path=ppt/notesSlides/_rels/c2_notesSlide1.xml.rels><?xml version='1.0' encoding='UTF-8' standalone='yes'?>
<Relationships xmlns="http://schemas.openxmlformats.org/package/2006/relationships"><Relationship Type="http://schemas.openxmlformats.org/officeDocument/2006/relationships/slide" Target="../slides/c2_slide1.xml" Id="Re8484b8f2679401f"/><Relationship Type="http://schemas.openxmlformats.org/officeDocument/2006/relationships/notesMaster" Target="../notesMasters/c2_notesMaster1.xml" Id="R54d5c7efa12c4e05"/></Relationships>
</file>

<file path=ppt/notesSlides/_rels/c2_notesSlide2.xml.rels><?xml version='1.0' encoding='UTF-8' standalone='yes'?>
<Relationships xmlns="http://schemas.openxmlformats.org/package/2006/relationships"><Relationship Type="http://schemas.openxmlformats.org/officeDocument/2006/relationships/slide" Target="../slides/c2_slide2.xml" Id="R0d13c1d4d00048a9"/><Relationship Type="http://schemas.openxmlformats.org/officeDocument/2006/relationships/notesMaster" Target="../notesMasters/c2_notesMaster1.xml" Id="Rd446bb28cbaf4d07"/></Relationships>
</file>

<file path=ppt/notesSlides/_rels/c2_notesSlide3.xml.rels><?xml version='1.0' encoding='UTF-8' standalone='yes'?>
<Relationships xmlns="http://schemas.openxmlformats.org/package/2006/relationships"><Relationship Type="http://schemas.openxmlformats.org/officeDocument/2006/relationships/slide" Target="../slides/c2_slide3.xml" Id="Rddafb5664e8b4523"/><Relationship Type="http://schemas.openxmlformats.org/officeDocument/2006/relationships/notesMaster" Target="../notesMasters/c2_notesMaster1.xml" Id="Ra77587457d634af0"/></Relationships>
</file>

<file path=ppt/notesSlides/_rels/c2_notesSlide4.xml.rels><?xml version='1.0' encoding='UTF-8' standalone='yes'?>
<Relationships xmlns="http://schemas.openxmlformats.org/package/2006/relationships"><Relationship Type="http://schemas.openxmlformats.org/officeDocument/2006/relationships/slide" Target="../slides/c2_slide4.xml" Id="R63af5086b024422f"/><Relationship Type="http://schemas.openxmlformats.org/officeDocument/2006/relationships/notesMaster" Target="../notesMasters/c2_notesMaster1.xml" Id="R275d04f8bbbf4dda"/></Relationships>
</file>

<file path=ppt/notesSlides/_rels/c2_notesSlide5.xml.rels><?xml version='1.0' encoding='UTF-8' standalone='yes'?>
<Relationships xmlns="http://schemas.openxmlformats.org/package/2006/relationships"><Relationship Type="http://schemas.openxmlformats.org/officeDocument/2006/relationships/slide" Target="../slides/c2_slide5.xml" Id="Ra6a1150b2e534472"/><Relationship Type="http://schemas.openxmlformats.org/officeDocument/2006/relationships/notesMaster" Target="../notesMasters/c2_notesMaster1.xml" Id="R0ca16604fd56489f"/></Relationships>
</file>

<file path=ppt/notesSlides/_rels/c2_notesSlide6.xml.rels><?xml version='1.0' encoding='UTF-8' standalone='yes'?>
<Relationships xmlns="http://schemas.openxmlformats.org/package/2006/relationships"><Relationship Type="http://schemas.openxmlformats.org/officeDocument/2006/relationships/slide" Target="../slides/c2_slide6.xml" Id="R2ab980ec5bd943ee"/><Relationship Type="http://schemas.openxmlformats.org/officeDocument/2006/relationships/notesMaster" Target="../notesMasters/c2_notesMaster1.xml" Id="Rcc89c4a807f345e0"/></Relationships>
</file>

<file path=ppt/notesSlides/_rels/c2_notesSlide7.xml.rels><?xml version='1.0' encoding='UTF-8' standalone='yes'?>
<Relationships xmlns="http://schemas.openxmlformats.org/package/2006/relationships"><Relationship Type="http://schemas.openxmlformats.org/officeDocument/2006/relationships/slide" Target="../slides/c2_slide7.xml" Id="R2c10a4ecf58d4f37"/><Relationship Type="http://schemas.openxmlformats.org/officeDocument/2006/relationships/notesMaster" Target="../notesMasters/c2_notesMaster1.xml" Id="R88820ecbd575467f"/></Relationships>
</file>

<file path=ppt/notesSlides/_rels/c2_notesSlide8.xml.rels><?xml version='1.0' encoding='UTF-8' standalone='yes'?>
<Relationships xmlns="http://schemas.openxmlformats.org/package/2006/relationships"><Relationship Type="http://schemas.openxmlformats.org/officeDocument/2006/relationships/slide" Target="../slides/c2_slide8.xml" Id="R866f3f364db94639"/><Relationship Type="http://schemas.openxmlformats.org/officeDocument/2006/relationships/notesMaster" Target="../notesMasters/c2_notesMaster1.xml" Id="R9bdeb1d96bbc4116"/></Relationships>
</file>

<file path=ppt/notesSlides/_rels/c2_notesSlide9.xml.rels><?xml version='1.0' encoding='UTF-8' standalone='yes'?>
<Relationships xmlns="http://schemas.openxmlformats.org/package/2006/relationships"><Relationship Type="http://schemas.openxmlformats.org/officeDocument/2006/relationships/slide" Target="../slides/c2_slide9.xml" Id="R46061fff5bae4023"/><Relationship Type="http://schemas.openxmlformats.org/officeDocument/2006/relationships/notesMaster" Target="../notesMasters/c2_notesMaster1.xml" Id="Rec281a7acc7b41bb"/></Relationships>
</file>

<file path=ppt/notesSlides/_rels/c2_notesSlide10.xml.rels><?xml version='1.0' encoding='UTF-8' standalone='yes'?>
<Relationships xmlns="http://schemas.openxmlformats.org/package/2006/relationships"><Relationship Type="http://schemas.openxmlformats.org/officeDocument/2006/relationships/slide" Target="../slides/c2_slide10.xml" Id="R16104d7e37a94b66"/><Relationship Type="http://schemas.openxmlformats.org/officeDocument/2006/relationships/notesMaster" Target="../notesMasters/c2_notesMaster1.xml" Id="R4ab3e6e7aad6433f"/></Relationships>
</file>

<file path=ppt/notesSlides/_rels/c2_notesSlide11.xml.rels><?xml version='1.0' encoding='UTF-8' standalone='yes'?>
<Relationships xmlns="http://schemas.openxmlformats.org/package/2006/relationships"><Relationship Type="http://schemas.openxmlformats.org/officeDocument/2006/relationships/slide" Target="../slides/c2_slide11.xml" Id="R21ad06863df749d9"/><Relationship Type="http://schemas.openxmlformats.org/officeDocument/2006/relationships/notesMaster" Target="../notesMasters/c2_notesMaster1.xml" Id="R8c020426e2244e65"/></Relationships>
</file>

<file path=ppt/notesSlides/_rels/c2_notesSlide12.xml.rels><?xml version='1.0' encoding='UTF-8' standalone='yes'?>
<Relationships xmlns="http://schemas.openxmlformats.org/package/2006/relationships"><Relationship Type="http://schemas.openxmlformats.org/officeDocument/2006/relationships/slide" Target="../slides/c2_slide12.xml" Id="Rdcb800c9e1024868"/><Relationship Type="http://schemas.openxmlformats.org/officeDocument/2006/relationships/notesMaster" Target="../notesMasters/c2_notesMaster1.xml" Id="R6d99348fc2e249eb"/></Relationships>
</file>

<file path=ppt/notesSlides/_rels/c2_notesSlide13.xml.rels><?xml version='1.0' encoding='UTF-8' standalone='yes'?>
<Relationships xmlns="http://schemas.openxmlformats.org/package/2006/relationships"><Relationship Type="http://schemas.openxmlformats.org/officeDocument/2006/relationships/slide" Target="../slides/c2_slide13.xml" Id="Rc8cabadd352042df"/><Relationship Type="http://schemas.openxmlformats.org/officeDocument/2006/relationships/notesMaster" Target="../notesMasters/c2_notesMaster1.xml" Id="Rb750d2be2d66409a"/></Relationships>
</file>

<file path=ppt/notesSlides/_rels/c2_notesSlide14.xml.rels><?xml version='1.0' encoding='UTF-8' standalone='yes'?>
<Relationships xmlns="http://schemas.openxmlformats.org/package/2006/relationships"><Relationship Type="http://schemas.openxmlformats.org/officeDocument/2006/relationships/slide" Target="../slides/c2_slide14.xml" Id="Reea9f953284d41f4"/><Relationship Type="http://schemas.openxmlformats.org/officeDocument/2006/relationships/notesMaster" Target="../notesMasters/c2_notesMaster1.xml" Id="Rd02074ae5d224075"/></Relationships>
</file>

<file path=ppt/notesSlides/_rels/c2_notesSlide15.xml.rels><?xml version='1.0' encoding='UTF-8' standalone='yes'?>
<Relationships xmlns="http://schemas.openxmlformats.org/package/2006/relationships"><Relationship Type="http://schemas.openxmlformats.org/officeDocument/2006/relationships/slide" Target="../slides/c2_slide15.xml" Id="R86ba62ccc3b64967"/><Relationship Type="http://schemas.openxmlformats.org/officeDocument/2006/relationships/notesMaster" Target="../notesMasters/c2_notesMaster1.xml" Id="R656a5b61e4ac4498"/></Relationships>
</file>

<file path=ppt/notesSlides/_rels/c3_notesSlide1.xml.rels><?xml version='1.0' encoding='UTF-8' standalone='yes'?>
<Relationships xmlns="http://schemas.openxmlformats.org/package/2006/relationships"><Relationship Type="http://schemas.openxmlformats.org/officeDocument/2006/relationships/slide" Target="../slides/c3_slide1.xml" Id="Rb2d4057bee3843d3"/><Relationship Type="http://schemas.openxmlformats.org/officeDocument/2006/relationships/notesMaster" Target="../notesMasters/c3_notesMaster1.xml" Id="R93a2cc382c0d4dbd"/></Relationships>
</file>

<file path=ppt/notesSlides/_rels/c3_notesSlide2.xml.rels><?xml version='1.0' encoding='UTF-8' standalone='yes'?>
<Relationships xmlns="http://schemas.openxmlformats.org/package/2006/relationships"><Relationship Type="http://schemas.openxmlformats.org/officeDocument/2006/relationships/slide" Target="../slides/c3_slide2.xml" Id="Ra34e21e02f344aba"/><Relationship Type="http://schemas.openxmlformats.org/officeDocument/2006/relationships/notesMaster" Target="../notesMasters/c3_notesMaster1.xml" Id="R19ad6c8ddde94134"/></Relationships>
</file>

<file path=ppt/notesSlides/_rels/c3_notesSlide3.xml.rels><?xml version='1.0' encoding='UTF-8' standalone='yes'?>
<Relationships xmlns="http://schemas.openxmlformats.org/package/2006/relationships"><Relationship Type="http://schemas.openxmlformats.org/officeDocument/2006/relationships/slide" Target="../slides/c3_slide3.xml" Id="R4599a93b03a74c53"/><Relationship Type="http://schemas.openxmlformats.org/officeDocument/2006/relationships/notesMaster" Target="../notesMasters/c3_notesMaster1.xml" Id="Rf271326781064a57"/></Relationships>
</file>

<file path=ppt/notesSlides/_rels/c3_notesSlide4.xml.rels><?xml version='1.0' encoding='UTF-8' standalone='yes'?>
<Relationships xmlns="http://schemas.openxmlformats.org/package/2006/relationships"><Relationship Type="http://schemas.openxmlformats.org/officeDocument/2006/relationships/slide" Target="../slides/c3_slide4.xml" Id="Rd5381e840f5e4984"/><Relationship Type="http://schemas.openxmlformats.org/officeDocument/2006/relationships/notesMaster" Target="../notesMasters/c3_notesMaster1.xml" Id="R4b889116190a4f47"/></Relationships>
</file>

<file path=ppt/notesSlides/_rels/c3_notesSlide5.xml.rels><?xml version='1.0' encoding='UTF-8' standalone='yes'?>
<Relationships xmlns="http://schemas.openxmlformats.org/package/2006/relationships"><Relationship Type="http://schemas.openxmlformats.org/officeDocument/2006/relationships/slide" Target="../slides/c3_slide5.xml" Id="R40ca01151cb04cec"/><Relationship Type="http://schemas.openxmlformats.org/officeDocument/2006/relationships/notesMaster" Target="../notesMasters/c3_notesMaster1.xml" Id="Re493b5e748734cf1"/></Relationships>
</file>

<file path=ppt/notesSlides/_rels/c3_notesSlide6.xml.rels><?xml version='1.0' encoding='UTF-8' standalone='yes'?>
<Relationships xmlns="http://schemas.openxmlformats.org/package/2006/relationships"><Relationship Type="http://schemas.openxmlformats.org/officeDocument/2006/relationships/slide" Target="../slides/c3_slide6.xml" Id="Rc88941015d23403f"/><Relationship Type="http://schemas.openxmlformats.org/officeDocument/2006/relationships/notesMaster" Target="../notesMasters/c3_notesMaster1.xml" Id="R0b39839a18bc479e"/></Relationships>
</file>

<file path=ppt/notesSlides/_rels/c3_notesSlide7.xml.rels><?xml version='1.0' encoding='UTF-8' standalone='yes'?>
<Relationships xmlns="http://schemas.openxmlformats.org/package/2006/relationships"><Relationship Type="http://schemas.openxmlformats.org/officeDocument/2006/relationships/slide" Target="../slides/c3_slide7.xml" Id="R20f0f0b6464e4d0d"/><Relationship Type="http://schemas.openxmlformats.org/officeDocument/2006/relationships/notesMaster" Target="../notesMasters/c3_notesMaster1.xml" Id="R464dd89cc6a946cb"/></Relationships>
</file>

<file path=ppt/notesSlides/_rels/c3_notesSlide8.xml.rels><?xml version='1.0' encoding='UTF-8' standalone='yes'?>
<Relationships xmlns="http://schemas.openxmlformats.org/package/2006/relationships"><Relationship Type="http://schemas.openxmlformats.org/officeDocument/2006/relationships/slide" Target="../slides/c3_slide8.xml" Id="R1c09b5dc9c444077"/><Relationship Type="http://schemas.openxmlformats.org/officeDocument/2006/relationships/notesMaster" Target="../notesMasters/c3_notesMaster1.xml" Id="Rd5ac1e39425c4b26"/></Relationships>
</file>

<file path=ppt/notesSlides/_rels/c3_notesSlide9.xml.rels><?xml version='1.0' encoding='UTF-8' standalone='yes'?>
<Relationships xmlns="http://schemas.openxmlformats.org/package/2006/relationships"><Relationship Type="http://schemas.openxmlformats.org/officeDocument/2006/relationships/slide" Target="../slides/c3_slide9.xml" Id="R4cf82f3c752c46ef"/><Relationship Type="http://schemas.openxmlformats.org/officeDocument/2006/relationships/notesMaster" Target="../notesMasters/c3_notesMaster1.xml" Id="R9b73ab53051f4884"/></Relationships>
</file>

<file path=ppt/notesSlides/_rels/c3_notesSlide10.xml.rels><?xml version='1.0' encoding='UTF-8' standalone='yes'?>
<Relationships xmlns="http://schemas.openxmlformats.org/package/2006/relationships"><Relationship Type="http://schemas.openxmlformats.org/officeDocument/2006/relationships/slide" Target="../slides/c3_slide10.xml" Id="R813c2cca42ed477a"/><Relationship Type="http://schemas.openxmlformats.org/officeDocument/2006/relationships/notesMaster" Target="../notesMasters/c3_notesMaster1.xml" Id="Re44ffdec125043b0"/></Relationships>
</file>

<file path=ppt/notesSlides/c0_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Tiada naratif atas pada halaman asal.</a:t>
            </a:r>
          </a:p>
          <a:p xmlns:a="http://schemas.openxmlformats.org/drawingml/2006/main">
            <a:r>
              <a:t/>
            </a:r>
          </a:p>
          <a:p xmlns:a="http://schemas.openxmlformats.org/drawingml/2006/main">
            <a:r>
              <a:t>Source: 2026 scan filing.pdf; source PDF page cover.</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Saya ada sesuatu yang sangat baik untuk ditunjukkan kepada anda. Beri saya sepuluh minit. Sekejap sahaja! Juara jualan dunia dari Jepun, dan peluang perniagaan besar yang patut anda fahami. Dua produk utama kami, Super Lutein dan IZUMIO, masing-masing meraih tempat pertama jualan dunia dan tempat pertama jualan domestik Jepun selama lima belas tahun berturut-turut!</a:t>
            </a:r>
          </a:p>
          <a:p xmlns:a="http://schemas.openxmlformats.org/drawingml/2006/main">
            <a:r>
              <a:t/>
            </a:r>
          </a:p>
          <a:p xmlns:a="http://schemas.openxmlformats.org/drawingml/2006/main">
            <a:r>
              <a:t>Source: 2026 scan filing.pdf; source PDF page 3.</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Syarikat kami bernama Naturally Plus. Biasanya, sesebuah syarikat perlu menjual lebih daripada seratus jenis produk untuk berada dalam senarai seratus syarikat teratas dunia berdasarkan jualan tahunan. Dengan hanya dua produk yang ringkas, kami telah disenaraikan antara seratus syarikat pemasaran rangkaian teratas dunia selama tujuh belas tahun berturut-turut. Kini, kami berada di tempat keempat puluh tiga di dunia.</a:t>
            </a:r>
          </a:p>
          <a:p xmlns:a="http://schemas.openxmlformats.org/drawingml/2006/main">
            <a:r>
              <a:t/>
            </a:r>
          </a:p>
          <a:p xmlns:a="http://schemas.openxmlformats.org/drawingml/2006/main">
            <a:r>
              <a:t>Source: 2026 scan filing.pdf; source PDF page 2.</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Kami ditubuhkan di Tokyo, Jepun, pada lapan Mac, tahun seribu sembilan ratus sembilan puluh sembilan. Ibu pejabat kami terletak di Roppongi, salah satu kawasan perniagaan paling sibuk di Tokyo.</a:t>
            </a:r>
          </a:p>
          <a:p xmlns:a="http://schemas.openxmlformats.org/drawingml/2006/main">
            <a:r>
              <a:t/>
            </a:r>
          </a:p>
          <a:p xmlns:a="http://schemas.openxmlformats.org/drawingml/2006/main">
            <a:r>
              <a:t>Source: 2026 scan filing.pdf; source PDF page 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Pada tahun dua ribu tiga, kami memasuki Taiwan. Kini, kami mempunyai enam cawangan yang mengagumkan di sana. Cawangan Taipei kami terletak di aras pemerhatian tingkat empat puluh enam, tingkat tertinggi Menara Shin Kong Life, di salah satu lokasi paling bernilai di Taipei. Dari situ, kita dapat menikmati pemandangan seluruh bandar Taipei. Sewanya sahaja mencecah dua juta dolar Taiwan sebulan.</a:t>
            </a:r>
          </a:p>
          <a:p xmlns:a="http://schemas.openxmlformats.org/drawingml/2006/main">
            <a:r>
              <a:t/>
            </a:r>
          </a:p>
          <a:p xmlns:a="http://schemas.openxmlformats.org/drawingml/2006/main">
            <a:r>
              <a:t>Source: 2026 scan filing.pdf; source PDF page 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Pada tahun dua ribu tujuh, kami memasuki Hong Kong dan membuka cawangan yang mengagumkan di pusat kewangan dan ekonomi dunia ini. Pada tahun dua ribu lapan, kami memasuki Singapura dan membuka cawangan yang mengagumkan di Orchard Road, di pusat bandar Singapura.</a:t>
            </a:r>
          </a:p>
          <a:p xmlns:a="http://schemas.openxmlformats.org/drawingml/2006/main">
            <a:r>
              <a:t/>
            </a:r>
          </a:p>
          <a:p xmlns:a="http://schemas.openxmlformats.org/drawingml/2006/main">
            <a:r>
              <a:t>Source: 2026 scan filing.pdf; source PDF page 7.</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Pada tahun dua ribu sembilan, kami memasuki Malaysia. Kini, kami mempunyai enam cawangan yang mengagumkan di Malaysia.</a:t>
            </a:r>
          </a:p>
          <a:p xmlns:a="http://schemas.openxmlformats.org/drawingml/2006/main">
            <a:r>
              <a:t/>
            </a:r>
          </a:p>
          <a:p xmlns:a="http://schemas.openxmlformats.org/drawingml/2006/main">
            <a:r>
              <a:t>Source: 2026 scan filing.pdf; source PDF page 7.</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Mulai tahun dua ribu sebelas, Naturally Plus membuka cawangan secara berperingkat di Indonesia dan Amerika Syarikat.</a:t>
            </a:r>
          </a:p>
          <a:p xmlns:a="http://schemas.openxmlformats.org/drawingml/2006/main">
            <a:r>
              <a:t/>
            </a:r>
          </a:p>
          <a:p xmlns:a="http://schemas.openxmlformats.org/drawingml/2006/main">
            <a:r>
              <a:t>Source: 2026 scan filing.pdf; source PDF page 9.</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Pada tahun dua ribu lima, majalah terkemuka Jepun, Keizaikai, memilih Naturally Plus sebagai salah satu daripada sepuluh syarikat Jepun paling berdaya saing dalam abad kedua puluh satu, sebaris dengan Sony dan Toyota. Dipilih antara sepuluh teratas daripada seratus ribu syarikat besar Jepun membuktikan bahawa kestabilan dan daya saing membentuk asas pertumbuhan yang berterusan.</a:t>
            </a:r>
          </a:p>
          <a:p xmlns:a="http://schemas.openxmlformats.org/drawingml/2006/main">
            <a:r>
              <a:t/>
            </a:r>
          </a:p>
          <a:p xmlns:a="http://schemas.openxmlformats.org/drawingml/2006/main">
            <a:r>
              <a:t>Source: 2026 scan filing.pdf; source PDF page 8.</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Selepas membina asas kukuh selama lima tahun di Jepun, lima tahun di Taiwan dan lima tahun di Asia Tenggara, Naturally Plus mengorak langkah ke pasaran global.</a:t>
            </a:r>
          </a:p>
          <a:p xmlns:a="http://schemas.openxmlformats.org/drawingml/2006/main">
            <a:r>
              <a:t/>
            </a:r>
          </a:p>
          <a:p xmlns:a="http://schemas.openxmlformats.org/drawingml/2006/main">
            <a:r>
              <a:t>Source: 2026 scan filing.pdf; source PDF page 10.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Pada tahun dua ribu dua belas, kami secara rasmi membuka pasaran antarabangsa di seratus lima puluh negara melalui e-dagang. Kami mengalu-alukan anda menjadi perintis dunia Naturally Plus.</a:t>
            </a:r>
          </a:p>
          <a:p xmlns:a="http://schemas.openxmlformats.org/drawingml/2006/main">
            <a:r>
              <a:t/>
            </a:r>
          </a:p>
          <a:p xmlns:a="http://schemas.openxmlformats.org/drawingml/2006/main">
            <a:r>
              <a:t>Source: 2026 scan filing.pdf; source PDF page 10.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Apakah yang anda kejar dalam hidup? Walaupun kita menjadi hartawan dan memiliki segala yang terbaik di dunia, hidup kita tetap menjadi kosong jika kita kehilangan kesihatan. Sebab itulah kami selalu berkata: kesihatan ialah kekayaan!</a:t>
            </a:r>
          </a:p>
          <a:p xmlns:a="http://schemas.openxmlformats.org/drawingml/2006/main">
            <a:r>
              <a:t/>
            </a:r>
          </a:p>
          <a:p xmlns:a="http://schemas.openxmlformats.org/drawingml/2006/main">
            <a:r>
              <a:t>Source: 2026 scan filing.pdf; source PDF page 12.</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Perubahan persekitaran menyebabkan manusia moden menghadapi pelbagai faktor buruk yang sukar dielakkan, seperti pencemaran udara, pencemaran air, tekanan hidup, kurang bersenam, tidak cukup tidur dan pemakanan yang tidak seimbang. Faktor-faktor ini menyebabkan semakin ramai orang menghidap penyakit serius yang tidak dapat disembuhkan. Ini bukan sekadar kata-kata saya. Akhbar sentiasa melaporkannya.</a:t>
            </a:r>
          </a:p>
          <a:p xmlns:a="http://schemas.openxmlformats.org/drawingml/2006/main">
            <a:r>
              <a:t/>
            </a:r>
          </a:p>
          <a:p xmlns:a="http://schemas.openxmlformats.org/drawingml/2006/main">
            <a:r>
              <a:t>Source: 2026 scan filing.pdf; source PDF page 12.</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Menurut laporan pakar, penyakit gaya hidup telah merampas kesihatan ramai orang dan menjejaskan kebahagiaan banyak keluarga.</a:t>
            </a:r>
          </a:p>
          <a:p xmlns:a="http://schemas.openxmlformats.org/drawingml/2006/main">
            <a:r>
              <a:t/>
            </a:r>
          </a:p>
          <a:p xmlns:a="http://schemas.openxmlformats.org/drawingml/2006/main">
            <a:r>
              <a:t>Source: 2026 scan filing.pdf; source PDF page 13.</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0_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Dengan kemunculan produk teknologi, jumlah orang yang kehilangan penglihatan pada masa hadapan akan meningkat sepuluh kali ganda berbanding sekarang.</a:t>
            </a:r>
          </a:p>
          <a:p xmlns:a="http://schemas.openxmlformats.org/drawingml/2006/main">
            <a:r>
              <a:t/>
            </a:r>
          </a:p>
          <a:p xmlns:a="http://schemas.openxmlformats.org/drawingml/2006/main">
            <a:r>
              <a:t>Source: 2026 scan filing.pdf; source PDF page 13.</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Mencegah lebih baik daripada mengubati. Selagi kita masih sihat, kita perlu segera menjaga dan mengekalkan kesihatan yang kita miliki. Jika kita hanya mula bimbang selepas diri sendiri atau ahli keluarga menghidap penyakit yang tidak dapat disembuhkan, semuanya sudah terlambat! Namun, terdapat begitu banyak makanan tambahan kesihatan di pasaran. Produk manakah yang paling layak kita percayai?</a:t>
            </a:r>
          </a:p>
          <a:p xmlns:a="http://schemas.openxmlformats.org/drawingml/2006/main">
            <a:r>
              <a:t/>
            </a:r>
          </a:p>
          <a:p xmlns:a="http://schemas.openxmlformats.org/drawingml/2006/main">
            <a:r>
              <a:t>Source: 2026 scan filing.pdf; source PDF page 14.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Abad kedua puluh ialah zaman kepelbagaian. Abad kedua puluh satu ialah zaman kesederhanaan. Tumpuan pada satu produk membolehkan Naturally Plus menumpukan perhatian kepada penyelidikan dan pembangunan, sehingga Super Lutein mencipta pencapaian luar biasa sebagai makanan tambahan lutein paling laris di dunia. Jualan terkumpul Super Lutein kami telah melebihi empat bilion dolar Amerika. Jika tin-tinnya disusun satu demi satu, ketinggiannya menyamai lapan ribu lapan ratus lima puluh buah menara KLCC Kuala Lumpur.</a:t>
            </a:r>
          </a:p>
          <a:p xmlns:a="http://schemas.openxmlformats.org/drawingml/2006/main">
            <a:r>
              <a:t/>
            </a:r>
          </a:p>
          <a:p xmlns:a="http://schemas.openxmlformats.org/drawingml/2006/main">
            <a:r>
              <a:t>Source: 2026 scan filing.pdf; source PDF page 14.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Apakah sebenarnya Super Lutein? Ia ialah makanan tambahan berfungsi yang menggabungkan enam karotenoid utama yang paling penting kepada manusia dengan lima nutrien penting yang paling diperlukan, dalam nisbah emas dan formula yang lengkap. Anda tidak perlu lagi membeli lebih daripada sepuluh botol makanan tambahan secara berasingan. Hanya satu tin Super Lutein mengandungi sebelas ramuan dalam satu produk menyeluruh. Satu tin yang ringkas menjaga seluruh tubuh, menjimatkan masa, tenaga dan wang!</a:t>
            </a:r>
          </a:p>
          <a:p xmlns:a="http://schemas.openxmlformats.org/drawingml/2006/main">
            <a:r>
              <a:t/>
            </a:r>
          </a:p>
          <a:p xmlns:a="http://schemas.openxmlformats.org/drawingml/2006/main">
            <a:r>
              <a:t>Source: 2026 scan filing.pdf; source PDF page 15.</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Super Lutein ialah produk menyeluruh. Apabila diambil setiap hari, ia boleh membaiki, mengaktifkan dan menjana semula semua fungsi tubuh kita. Ia juga mempunyai enam kesan antipenuaan. Ia merupakan makanan kesihatan semula jadi yang boleh membantu kita menjadi semakin muda apabila terus mengambilnya. Menurut banyak laporan pakar, karotenoid boleh menghalang pembentukan kanser dan kini merupakan makanan semula jadi utama untuk melawan kanser.</a:t>
            </a:r>
          </a:p>
          <a:p xmlns:a="http://schemas.openxmlformats.org/drawingml/2006/main">
            <a:r>
              <a:t/>
            </a:r>
          </a:p>
          <a:p xmlns:a="http://schemas.openxmlformats.org/drawingml/2006/main">
            <a:r>
              <a:t>Source: 2026 scan filing.pdf; source PDF page 16.</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Super Lutein dihasilkan menggunakan teknologi pemisahan dan penulenan paling maju di dunia, dengan penyerapan seratus peratus. Ia diserap oleh darah dan organ dalaman dua puluh minit selepas diambil, dan oleh mata selepas empat puluh minit. Ia merupakan produk paling berkesan di pasaran untuk memperbaiki masalah mata. Kami telah menjalankan banyak eksperimen. Selepas mencuba Super Lutein selama empat puluh minit, penglihatan kebanyakan orang bertambah baik sebanyak satu atau dua baris pada carta penglihatan.</a:t>
            </a:r>
          </a:p>
          <a:p xmlns:a="http://schemas.openxmlformats.org/drawingml/2006/main">
            <a:r>
              <a:t/>
            </a:r>
          </a:p>
          <a:p xmlns:a="http://schemas.openxmlformats.org/drawingml/2006/main">
            <a:r>
              <a:t>Source: 2026 scan filing.pdf; source PDF page 17.</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Buku terbitan Institut Penyelidikan Kehidupan Sihat Jepun ini menyatakan pada kulitnya bahawa CNN melaporkan penemuan lutein boleh memulihkan penglihatan lebih daripada sepuluh juta orang setiap tahun. Ujian klinikal Jabatan Kesihatan Amerika Syarikat mengesahkan bahawa lutein meningkatkan penglihatan serta mencegah dan merawat katarak dan gangguan retina. Buku itu juga menyatakan bahawa lutein dianggap sebagai agen antikanser di Amerika Syarikat, boleh menyingkirkan kolesterol jahat, membantu fungsi hormon dan menjadikan kulit lebih berseri.</a:t>
            </a:r>
          </a:p>
          <a:p xmlns:a="http://schemas.openxmlformats.org/drawingml/2006/main">
            <a:r>
              <a:t/>
            </a:r>
          </a:p>
          <a:p xmlns:a="http://schemas.openxmlformats.org/drawingml/2006/main">
            <a:r>
              <a:t>Source: 2026 scan filing.pdf; source PDF page 18.</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Super Lutein bukan ubat. Namun, untuk memberikan pengguna kualiti tertinggi di dunia, Naturally Plus bekerjasama dengan Aliment, salah satu pengeluar farmaseutikal paling terkenal di Jepun, untuk menghasilkannya. Pengeluaran dipantau mengikut piawaian farmaseutikal, pemeriksaan merangkumi pemerhatian manusia, dan kualiti terbaik disampaikan kepada semua. Dua puluh tujuh tahun kualiti bertaraf dunia, dihasilkan sepenuhnya di Jepun, membantu memastikan setiap kapsul yang anda ambil adalah yang terbaik!</a:t>
            </a:r>
          </a:p>
          <a:p xmlns:a="http://schemas.openxmlformats.org/drawingml/2006/main">
            <a:r>
              <a:t/>
            </a:r>
          </a:p>
          <a:p xmlns:a="http://schemas.openxmlformats.org/drawingml/2006/main">
            <a:r>
              <a:t>Source: 2026 scan filing.pdf; source PDF page 19.</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Produk yang paling baik sekalipun boleh menjadi ketinggalan zaman. Sebab itu Naturally Plus sentiasa menambah baik formula Super Lutein yang dipatenkan di seluruh dunia, melalui pembaharuan sendiri, peningkatan automatik dan penambahan ramuan. Dengan cara ini, Super Lutein dapat mengekalkan kelebihan daya saingnya dalam pasaran makanan tambahan kesihatan yang sangat kompetitif.</a:t>
            </a:r>
          </a:p>
          <a:p xmlns:a="http://schemas.openxmlformats.org/drawingml/2006/main">
            <a:r>
              <a:t/>
            </a:r>
          </a:p>
          <a:p xmlns:a="http://schemas.openxmlformats.org/drawingml/2006/main">
            <a:r>
              <a:t>Source: 2026 scan filing.pdf; source PDF page 20.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Sehebat mana pun sesuatu produk, ia tidak baik jika menyebabkan kesan sampingan. Untuk meyakinkan pengguna, Super Lutein kami telah menerima pensijilan GMP Jepun, ISO dua puluh dua ribu dan HALAL. Ia juga menerima Tanda Kualiti Kebangsaan SNQ Taiwan, pensijilan makanan tambahan kesihatan Malaysia dan pengiktirafan keselamatan GRAS di Amerika Syarikat. GRAS digambarkan sebagai salah satu piawaian paling ketat di bawah Pentadbiran Makanan dan Ubat-ubatan Amerika Syarikat. Mendapat pengiktirafan GRAS digambarkan sebagai setara dengan mendapat pengiktirafan seluruh dunia.</a:t>
            </a:r>
          </a:p>
          <a:p xmlns:a="http://schemas.openxmlformats.org/drawingml/2006/main">
            <a:r>
              <a:t/>
            </a:r>
          </a:p>
          <a:p xmlns:a="http://schemas.openxmlformats.org/drawingml/2006/main">
            <a:r>
              <a:t>Source: 2026 scan filing.pdf; source PDF page 21.</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Perkara yang istimewa ialah Super Lutein juga merupakan produk yang disyorkan oleh Persatuan Perubatan Pencegahan Penyakit Dewasa Jepun. Persatuan ini terdiri daripada enam ribu enam ratus orang doktor. Lebih daripada dua puluh ribu produk dihantar untuk penilaian setiap tahun, tetapi hanya satu disyorkan setiap tahun. Super Lutein ialah salah satu daripadanya. Produk biasa sukar memperoleh pensijilan ini. Inilah sebabnya saya yakin untuk memperkenalkannya kepada anda hari ini. Jika tidak, saya tentu tidak berani!</a:t>
            </a:r>
          </a:p>
          <a:p xmlns:a="http://schemas.openxmlformats.org/drawingml/2006/main">
            <a:r>
              <a:t/>
            </a:r>
          </a:p>
          <a:p xmlns:a="http://schemas.openxmlformats.org/drawingml/2006/main">
            <a:r>
              <a:t>Source: 2026 scan filing.pdf; source PDF page 22.</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Selain pelbagai pensijilan keselamatan, Super Lutein turut memenangi anugerah emas jenama pengguna utama Taiwan dan disenaraikan antara sepuluh jenama makanan tambahan kesihatan paling berdaya saing di Asia Pasifik. Kini, kami mempunyai tiga ratus lapan puluh ribu ahli aktif. Mereka ialah bukti yang paling nyata. Melalui Super Lutein, mereka memperoleh semula kehidupan mereka, dengan selamat dan tanpa kesan sampingan!</a:t>
            </a:r>
          </a:p>
          <a:p xmlns:a="http://schemas.openxmlformats.org/drawingml/2006/main">
            <a:r>
              <a:t/>
            </a:r>
          </a:p>
          <a:p xmlns:a="http://schemas.openxmlformats.org/drawingml/2006/main">
            <a:r>
              <a:t>Source: 2026 scan filing.pdf; source PDF page 24.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Selepas lebih daripada dua puluh tahun pembangunan, pelbagai kajian saintifik kini telah mengesahkan manfaat karotenoid untuk pelbagai penyakit gaya hidup.</a:t>
            </a:r>
          </a:p>
          <a:p xmlns:a="http://schemas.openxmlformats.org/drawingml/2006/main">
            <a:r>
              <a:t/>
            </a:r>
          </a:p>
          <a:p xmlns:a="http://schemas.openxmlformats.org/drawingml/2006/main">
            <a:r>
              <a:t>Source: 2026 scan filing.pdf; source PDF page 24.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Kesimpulannya, mengapakah Super Lutein pilihan terbaik anda? Kerana ia mempunyai ciri satu-satu-satu-dua-dua-empat: piawaian farmaseutikal dan seratus peratus buatan Jepun, produk lutein nombor satu dunia berdasarkan jualan, formula menyeluruh semua dalam satu, bukti perlindungan untuk dua mata kita, dua dekad jualan yang kukuh dan jualan terkumpul melebihi empat bilion dolar Amerika. Ia telah terbukti melalui ujian masa.</a:t>
            </a:r>
          </a:p>
          <a:p xmlns:a="http://schemas.openxmlformats.org/drawingml/2006/main">
            <a:r>
              <a:t/>
            </a:r>
          </a:p>
          <a:p xmlns:a="http://schemas.openxmlformats.org/drawingml/2006/main">
            <a:r>
              <a:t>Source: 2026 scan filing.pdf; source PDF page 25.</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Super Lutein ialah makanan tambahan yang boleh diambil oleh sesiapa sahaja, bersama apa sahaja, pada bila-bila masa. Yayasan Kanser Taiwan menggalakkan sembilan hidangan buah-buahan dan sayur-sayuran setiap hari sebagai cara terbaik untuk mencegah kanser. Namun, ramai orang hari ini tidak makan walaupun satu hidangan. Nutrien dalam tiga kapsul Super Lutein menyamai empat hidangan buah, lima hidangan sayur salad dan nutrien daripada enam warna buah-buahan dan sayur-sayuran. Ia juga menyamai pengambilan karotenoid harian orang dewasa. Sebab itu kami selalu berkata: penyakit pun takut melihat Super Lutein Naturally Plus! Baiklah! Produk yang begitu baik. Ambillah segera, supaya lebih cepat sihat!</a:t>
            </a:r>
          </a:p>
          <a:p xmlns:a="http://schemas.openxmlformats.org/drawingml/2006/main">
            <a:r>
              <a:t/>
            </a:r>
          </a:p>
          <a:p xmlns:a="http://schemas.openxmlformats.org/drawingml/2006/main">
            <a:r>
              <a:t>Source: 2026 scan filing.pdf; source PDF page 26.</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1_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Apakah Mirto Plus? Mirto Plus menggabungkan enam karotenoid utama dan lima nutrien penting Super Lutein dengan ekstrak bilberi yang terkenal serta Pycnogenol daripada kulit pain maritim Perancis. Gabungan lengkap ini membawa era baharu dalam makanan tambahan berfungsi.</a:t>
            </a:r>
          </a:p>
          <a:p xmlns:a="http://schemas.openxmlformats.org/drawingml/2006/main">
            <a:r>
              <a:t/>
            </a:r>
          </a:p>
          <a:p xmlns:a="http://schemas.openxmlformats.org/drawingml/2006/main">
            <a:r>
              <a:t>Source: 2026 scan filing.pdf; source PDF page 28.</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Bilberi mengandungi kira-kira empat kali ganda antosianin berbanding beri biru. Kulit pain maritim Perancis mengandungi lebih daripada empat puluh flavonoid dan disokong oleh data penyelidikan melibatkan lebih daripada tujuh ribu pesakit serta seratus ujian klinikal. Kedua-dua ramuan ini digabungkan menjadi Mirtogenol. Apabila digabungkan dengan Super Lutein, ia menjadi Mirto Plus, dengan sinergi antioksidan yang digambarkan tiga perpuluhan dua kali lebih tinggi daripada Super Lutein. Produk ini dibangunkan melalui masa yang panjang dan pelaburan besar, dengan tumpuan pada empat penyakit serius yang menyebabkan kebutaan, serta terbukti boleh memperbaiki peredaran darah dan masalah ginekologi.</a:t>
            </a:r>
          </a:p>
          <a:p xmlns:a="http://schemas.openxmlformats.org/drawingml/2006/main">
            <a:r>
              <a:t/>
            </a:r>
          </a:p>
          <a:p xmlns:a="http://schemas.openxmlformats.org/drawingml/2006/main">
            <a:r>
              <a:t>Source: 2026 scan filing.pdf; source PDF page 27.</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Tiada naratif atas pada halaman asal.</a:t>
            </a:r>
          </a:p>
          <a:p xmlns:a="http://schemas.openxmlformats.org/drawingml/2006/main">
            <a:r>
              <a:t/>
            </a:r>
          </a:p>
          <a:p xmlns:a="http://schemas.openxmlformats.org/drawingml/2006/main">
            <a:r>
              <a:t>Source: 2026 scan filing.pdf; source PDF page 29.</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Tiada naratif atas pada halaman asal.</a:t>
            </a:r>
          </a:p>
          <a:p xmlns:a="http://schemas.openxmlformats.org/drawingml/2006/main">
            <a:r>
              <a:t/>
            </a:r>
          </a:p>
          <a:p xmlns:a="http://schemas.openxmlformats.org/drawingml/2006/main">
            <a:r>
              <a:t>Source: 2026 scan filing.pdf; source PDF page 30.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Tiada naratif atas pada halaman asal.</a:t>
            </a:r>
          </a:p>
          <a:p xmlns:a="http://schemas.openxmlformats.org/drawingml/2006/main">
            <a:r>
              <a:t/>
            </a:r>
          </a:p>
          <a:p xmlns:a="http://schemas.openxmlformats.org/drawingml/2006/main">
            <a:r>
              <a:t>Source: 2026 scan filing.pdf; source PDF page 31.</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Tiada naratif atas pada halaman asal.</a:t>
            </a:r>
          </a:p>
          <a:p xmlns:a="http://schemas.openxmlformats.org/drawingml/2006/main">
            <a:r>
              <a:t/>
            </a:r>
          </a:p>
          <a:p xmlns:a="http://schemas.openxmlformats.org/drawingml/2006/main">
            <a:r>
              <a:t>Source: 2026 scan filing.pdf; source PDF page 32.</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Tiada naratif atas pada halaman asal.</a:t>
            </a:r>
          </a:p>
          <a:p xmlns:a="http://schemas.openxmlformats.org/drawingml/2006/main">
            <a:r>
              <a:t/>
            </a:r>
          </a:p>
          <a:p xmlns:a="http://schemas.openxmlformats.org/drawingml/2006/main">
            <a:r>
              <a:t>Source: 2026 scan filing.pdf; source PDF page 34.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Tiada naratif atas pada halaman asal.</a:t>
            </a:r>
          </a:p>
          <a:p xmlns:a="http://schemas.openxmlformats.org/drawingml/2006/main">
            <a:r>
              <a:t/>
            </a:r>
          </a:p>
          <a:p xmlns:a="http://schemas.openxmlformats.org/drawingml/2006/main">
            <a:r>
              <a:t>Source: 2026 scan filing.pdf; source PDF page 33.</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Tiada naratif atas pada halaman asal.</a:t>
            </a:r>
          </a:p>
          <a:p xmlns:a="http://schemas.openxmlformats.org/drawingml/2006/main">
            <a:r>
              <a:t/>
            </a:r>
          </a:p>
          <a:p xmlns:a="http://schemas.openxmlformats.org/drawingml/2006/main">
            <a:r>
              <a:t>Source: 2026 scan filing.pdf; source PDF page 35.</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Tiada naratif atas pada halaman asal.</a:t>
            </a:r>
          </a:p>
          <a:p xmlns:a="http://schemas.openxmlformats.org/drawingml/2006/main">
            <a:r>
              <a:t/>
            </a:r>
          </a:p>
          <a:p xmlns:a="http://schemas.openxmlformats.org/drawingml/2006/main">
            <a:r>
              <a:t>Source: 2026 scan filing.pdf; source PDF page 36.</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Tiada naratif atas pada halaman asal.</a:t>
            </a:r>
          </a:p>
          <a:p xmlns:a="http://schemas.openxmlformats.org/drawingml/2006/main">
            <a:r>
              <a:t/>
            </a:r>
          </a:p>
          <a:p xmlns:a="http://schemas.openxmlformats.org/drawingml/2006/main">
            <a:r>
              <a:t>Source: 2026 scan filing.pdf; source PDF page 38.</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Tiada naratif atas pada halaman asal.</a:t>
            </a:r>
          </a:p>
          <a:p xmlns:a="http://schemas.openxmlformats.org/drawingml/2006/main">
            <a:r>
              <a:t/>
            </a:r>
          </a:p>
          <a:p xmlns:a="http://schemas.openxmlformats.org/drawingml/2006/main">
            <a:r>
              <a:t>Source: 2026 scan filing.pdf; source PDF page 37.</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Saya ada sesuatu yang sangat baik untuk ditunjukkan kepada anda. Beri saya sepuluh minit. Sekejap sahaja! Inilah empat air ajaib dunia, yang digambarkan mampu menyembuhkan seratus penyakit dan menarik jutaan orang untuk meminumnya. Setiap satunya terdapat di Perancis, Mexico, Jerman dan utara Pakistan.</a:t>
            </a:r>
          </a:p>
          <a:p xmlns:a="http://schemas.openxmlformats.org/drawingml/2006/main">
            <a:r>
              <a:t/>
            </a:r>
          </a:p>
          <a:p xmlns:a="http://schemas.openxmlformats.org/drawingml/2006/main">
            <a:r>
              <a:t>Source: 2026 scan filing.pdf; source PDF page 39.</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Mengapakah air ajaib dikatakan mampu menyembuhkan seratus penyakit dan menarik jutaan peminum? Kemerosotan persekitaran hidup kita menyebabkan, daripada lima puluh liter oksigen yang kita sedut setiap hari, sebelas liter bertukar menjadi oksigen reaktif. Oksigen reaktif ialah punca utama penyakit gaya hidup moden dan salah satu penyebab utama kanser. Air ajaib secara semula jadi mengandungi banyak hidrogen molekul yang boleh menukarkan oksigen reaktif menjadi bahan yang tidak berbahaya.</a:t>
            </a:r>
          </a:p>
          <a:p xmlns:a="http://schemas.openxmlformats.org/drawingml/2006/main">
            <a:r>
              <a:t/>
            </a:r>
          </a:p>
          <a:p xmlns:a="http://schemas.openxmlformats.org/drawingml/2006/main">
            <a:r>
              <a:t>Source: 2026 scan filing.pdf; source PDF page 40.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Keadaan pesakit menunjukkan kadar peningkatan yang besar selepas meminum air ajaib. Ini bukan angka yang saya reka. Ini ialah data klinikal yang dilaporkan oleh televisyen Jepun. Namun, jika air ajaib begitu baik, mengapakah ia tidak boleh dijadikan air minuman berbungkus? Hidrogen molekul sangat tidak stabil. Sebaik sahaja air meninggalkan sumbernya, kepekatan hidrogen terlarut akan berkurang mengikut masa. Botol plastik atau kaca tidak dapat mengekalkannya. Orang ramai perlu beratur di sumbernya dan meminumnya di situ.</a:t>
            </a:r>
          </a:p>
          <a:p xmlns:a="http://schemas.openxmlformats.org/drawingml/2006/main">
            <a:r>
              <a:t/>
            </a:r>
          </a:p>
          <a:p xmlns:a="http://schemas.openxmlformats.org/drawingml/2006/main">
            <a:r>
              <a:t>Source: 2026 scan filing.pdf; source PDF page 42.</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2_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Selepas bertahun-tahun penyelidikan, pada tahun dua ribu tujuh Naturally Plus menjadi syarikat pertama di dunia yang membangunkan IZUMIO, air kaya hidrogen antioksidan yang sekali lagi mendapat sambutan hebat di seluruh Jepun. IZUMIO menggunakan air bawah tanah semula jadi daripada salah satu seratus sumber air terbaik Jepun. Air itu dihantar ke kilang yang ditetapkan, dengan sejarah lebih daripada tiga ratus tahun serta pensijilan keselamatan GMP dan FSSC dua puluh dua ribu. Teknologi pembuatan maju yang dipatenkan kemudian menulenkan air itu menjadi air antioksidan dengan kepekatan hidrogen yang tinggi. Dengan meminumnya setiap hari, kita dapat menyingkirkan oksigen reaktif, atau radikal bebas yang menyebabkan penyakit, daripada tubuh dengan mudah.</a:t>
            </a:r>
          </a:p>
          <a:p xmlns:a="http://schemas.openxmlformats.org/drawingml/2006/main">
            <a:r>
              <a:t/>
            </a:r>
          </a:p>
          <a:p xmlns:a="http://schemas.openxmlformats.org/drawingml/2006/main">
            <a:r>
              <a:t>Source: 2026 scan filing.pdf; source PDF page 41.</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Pada suhu dan tekanan atmosfera biasa, kepekatan maksimum hidrogen terlarut ialah satu perpuluhan enam juta bahagian per trilion. Namun, melalui teknologi yang dipatenkan dan pelbagai inovasi, IZUMIO menjadi satu-satunya air kaya hidrogen di dunia dengan kepekatan melebihi tiga perpuluhan tiga juta bahagian per trilion.</a:t>
            </a:r>
          </a:p>
          <a:p xmlns:a="http://schemas.openxmlformats.org/drawingml/2006/main">
            <a:r>
              <a:t/>
            </a:r>
          </a:p>
          <a:p xmlns:a="http://schemas.openxmlformats.org/drawingml/2006/main">
            <a:r>
              <a:t>Source: 2026 scan filing.pdf; source PDF page 43.</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IZUMIO mempunyai kepekatan hidrogen terlarut tertinggi dalam teknologi pembuatan dunia masa kini, iaitu tiga perpuluhan tiga juta bahagian per trilion, enam ribu kali ganda air ajaib. Meminum satu pek dua ratus mililiter menyamai membeli tiket kapal terbang ke Lourdes, Perancis, untuk meminum seribu dua ratus liter air ajaib. IZUMIO telah menjadi air kaya hidrogen nombor satu Jepun berdasarkan jualan selama lima belas tahun berturut-turut. Lebih daripada tiga ratus juta pek telah dijual di seluruh dunia. Jika disambungkan, panjangnya boleh mengelilingi bumi lebih daripada satu pusingan.</a:t>
            </a:r>
          </a:p>
          <a:p xmlns:a="http://schemas.openxmlformats.org/drawingml/2006/main">
            <a:r>
              <a:t/>
            </a:r>
          </a:p>
          <a:p xmlns:a="http://schemas.openxmlformats.org/drawingml/2006/main">
            <a:r>
              <a:t>Source: 2026 scan filing.pdf; source PDF page 44.</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Inilah Doktor Shigeo Ohta. Pada tahun dua ribu tujuh, beliau menerbitkan makalah tentang hidrogen molekul dalam jurnal perubatan terkenal dunia, Nature Medicine. Makalah itu segera menarik perhatian para sarjana di seluruh dunia dan mencetuskan gelombang penyelidikan. Kini, lebih daripada seribu makalah akademik tentang perubatan hidrogen molekul telah diterbitkan di seluruh dunia. Pakar dari seluruh dunia menganggap Doktor Ohta sebagai perintis utama dalam bidang perubatan hidrogen molekul.</a:t>
            </a:r>
          </a:p>
          <a:p xmlns:a="http://schemas.openxmlformats.org/drawingml/2006/main">
            <a:r>
              <a:t/>
            </a:r>
          </a:p>
          <a:p xmlns:a="http://schemas.openxmlformats.org/drawingml/2006/main">
            <a:r>
              <a:t>Source: 2026 scan filing.pdf; source PDF page 45.</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a:p xmlns:a="http://schemas.openxmlformats.org/drawingml/2006/main">
            <a:r>
              <a:t>Source reference4 retained unchanged. PubMed18603371 lists a2026retraction (PMID41794566). Historical source citation, not current evidence endorsement. https://pubmed.ncbi.nlm.nih.gov/18603371/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 China, ramai pakar terkenal, termasuk Ahli Akademi Zhong Nanshan dan Profesor Sun Xuejun, telah menerbitkan penemuan tentang manfaat ketara hidrogen molekul untuk pesakit dan atlet. Di Amerika Syarikat, Profesor Nicolson, yang digambarkan sebagai calon Hadiah Nobel, mengiktiraf IZUMIO kami sebagai satu-satunya air kaya hidrogen yang sesuai untuk penyelidikan beliau.</a:t>
            </a:r>
          </a:p>
          <a:p xmlns:a="http://schemas.openxmlformats.org/drawingml/2006/main">
            <a:r>
              <a:t/>
            </a:r>
          </a:p>
          <a:p xmlns:a="http://schemas.openxmlformats.org/drawingml/2006/main">
            <a:r>
              <a:t>Source: 2026 scan filing.pdf; source PDF page 45.</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Hidrogen molekul digambarkan sebagai atom paling kecil di dunia dan boleh sampai ke ruang tubuh yang paling sempit. IZUMIO menggunakan air yang membentuk sebahagian besar tubuh kita sebagai medium untuk menghantar banyak hidrogen molekul ke bahagian hujung sel dan menyingkirkan oksigen reaktif. Kepantasan dan keberkesanannya digambarkan tidak dapat ditandingi oleh makanan tambahan antioksidan atau air kesihatan biasa di pasaran. Menurut banyak laporan pakar, selain menyokong kesihatan, hidrogen molekul boleh menghalang pembiakan sel kanser dan menggalakkan kematian sel kanser.</a:t>
            </a:r>
          </a:p>
          <a:p xmlns:a="http://schemas.openxmlformats.org/drawingml/2006/main">
            <a:r>
              <a:t/>
            </a:r>
          </a:p>
          <a:p xmlns:a="http://schemas.openxmlformats.org/drawingml/2006/main">
            <a:r>
              <a:t>Source: 2026 scan filing.pdf; source PDF page 46.</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Selepas lebih daripada sepuluh tahun pembangunan, pelbagai kajian saintifik kini telah mengesahkan manfaat hidrogen molekul untuk pelbagai penyakit gaya hidup.</a:t>
            </a:r>
          </a:p>
          <a:p xmlns:a="http://schemas.openxmlformats.org/drawingml/2006/main">
            <a:r>
              <a:t/>
            </a:r>
          </a:p>
          <a:p xmlns:a="http://schemas.openxmlformats.org/drawingml/2006/main">
            <a:r>
              <a:t>Source: 2026 scan filing.pdf; source PDF page 47.</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Kesimpulannya, mengapakah IZUMIO pilihan terbaik anda? Kerana ia mempunyai ciri satu-satu-satu-satu-satu-satu: teknologi dipatenkan dan seratus peratus buatan Jepun, air kaya hidrogen nombor satu Jepun berdasarkan jualan, pendekatan semua dalam satu untuk menyingkirkan radikal bebas seluruh tubuh, kepekatan hidrogen terlarut tertinggi di dunia, satu dekad jualan yang kukuh dan jualan terkumpul melebihi satu bilion dolar Amerika. Ia telah terbukti melalui ujian masa.</a:t>
            </a:r>
          </a:p>
          <a:p xmlns:a="http://schemas.openxmlformats.org/drawingml/2006/main">
            <a:r>
              <a:t/>
            </a:r>
          </a:p>
          <a:p xmlns:a="http://schemas.openxmlformats.org/drawingml/2006/main">
            <a:r>
              <a:t>Source: 2026 scan filing.pdf; source PDF page 48.</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IZUMIO ialah air minuman kesihatan yang boleh diminum oleh sesiapa sahaja, bersama apa sahaja, pada bila-bila masa. Ia sangat sesuai untuk atlet yang mahu cepat mengurangkan keletihan tubuh, pesakit yang mahu cepat mengurangkan kesakitan akibat penyakit, kanak-kanak yang mahu meningkatkan fungsi otak dan daya tahan, golongan muda yang mahu mengekalkan kesihatan dan keremajaan, serta warga emas yang mahu melambatkan penuaan dan memulihkan kecergasan. Minum IZUMIO setiap hari, kehidupan pasti lebih indah. Baiklah! Produk yang begitu baik. Minumlah segera, supaya lebih cepat sihat!</a:t>
            </a:r>
          </a:p>
          <a:p xmlns:a="http://schemas.openxmlformats.org/drawingml/2006/main">
            <a:r>
              <a:t/>
            </a:r>
          </a:p>
          <a:p xmlns:a="http://schemas.openxmlformats.org/drawingml/2006/main">
            <a:r>
              <a:t>Source: 2026 scan filing.pdf; source PDF page 49.</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Apakah OLEMIO? OLEMIO ialah air hidrogen pertama di dunia yang menggabungkan ramuan herba, ekstrak daun zaitun OleaVita dan L-sitrulina.</a:t>
            </a:r>
          </a:p>
          <a:p xmlns:a="http://schemas.openxmlformats.org/drawingml/2006/main">
            <a:r>
              <a:t/>
            </a:r>
          </a:p>
          <a:p xmlns:a="http://schemas.openxmlformats.org/drawingml/2006/main">
            <a:r>
              <a:t>Source: 2026 scan filing.pdf; source PDF page 50.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c3_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Ekstrak daun zaitun OleaVita ialah antara beberapa herba yang telah diuji secara klinikal untuk merawat tekanan darah tinggi. Ia memenangi anugerah tahunan Nutra dalam kategori ramuan pengurusan berat badan. L-sitrulina boleh menyokong kesihatan jantung dengan mengembangkan salur darah, meningkatkan prestasi senaman dan memainkan peranan dalam latihan otot. OLEMIO mempunyai enam nilai tambahan: memperbaiki fungsi sel kulit, memperbaiki metabolisme glukosa, memperbaiki fungsi otak, menambah bilangan mitokondria, meningkatkan tenaga, serta mengurangkan lemak tubuh sambil menambah jisim otot.</a:t>
            </a:r>
          </a:p>
          <a:p xmlns:a="http://schemas.openxmlformats.org/drawingml/2006/main">
            <a:r>
              <a:t/>
            </a:r>
          </a:p>
          <a:p xmlns:a="http://schemas.openxmlformats.org/drawingml/2006/main">
            <a:r>
              <a:t>Source: 2026 scan filing.pdf; source PDF page 50.</a:t>
            </a:r>
          </a:p>
          <a:p xmlns:a="http://schemas.openxmlformats.org/drawingml/2006/main">
            <a:r>
              <a:t>Full-page localized image redraw. Facts, names, figures and page order must match the retained Chinese original. Image model requested:2.5; actual backend unexposed and unverified. Video production stopped by owner pending deck review.</a:t>
            </a:r>
          </a:p>
          <a:p xmlns:a="http://schemas.openxmlformats.org/drawingml/2006/main">
            <a:r>
              <a:t>Image-generated artwork plus native PowerPoint text for exact presenter narration, proper names, figures and reference wording. Original product/documentary picture layers retain source bytes.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c0_slideLayout1.xml.rels><?xml version='1.0' encoding='UTF-8' standalone='yes'?>
<Relationships xmlns="http://schemas.openxmlformats.org/package/2006/relationships"><Relationship Type="http://schemas.openxmlformats.org/officeDocument/2006/relationships/slideMaster" Target="../slideMasters/c0_slideMaster1.xml" Id="R69e471af7c6943a7"/></Relationships>
</file>

<file path=ppt/slideLayouts/_rels/c0_slideLayout2.xml.rels><?xml version='1.0' encoding='UTF-8' standalone='yes'?>
<Relationships xmlns="http://schemas.openxmlformats.org/package/2006/relationships"><Relationship Type="http://schemas.openxmlformats.org/officeDocument/2006/relationships/slideMaster" Target="../slideMasters/c0_slideMaster1.xml" Id="R7db5018f02f14776"/></Relationships>
</file>

<file path=ppt/slideLayouts/_rels/c0_slideLayout3.xml.rels><?xml version='1.0' encoding='UTF-8' standalone='yes'?>
<Relationships xmlns="http://schemas.openxmlformats.org/package/2006/relationships"><Relationship Type="http://schemas.openxmlformats.org/officeDocument/2006/relationships/slideMaster" Target="../slideMasters/c0_slideMaster1.xml" Id="R4afe1f48d10a4cd9"/></Relationships>
</file>

<file path=ppt/slideLayouts/_rels/c0_slideLayout4.xml.rels><?xml version='1.0' encoding='UTF-8' standalone='yes'?>
<Relationships xmlns="http://schemas.openxmlformats.org/package/2006/relationships"><Relationship Type="http://schemas.openxmlformats.org/officeDocument/2006/relationships/slideMaster" Target="../slideMasters/c0_slideMaster1.xml" Id="R9db093a51fa54d4e"/></Relationships>
</file>

<file path=ppt/slideLayouts/_rels/c0_slideLayout5.xml.rels><?xml version='1.0' encoding='UTF-8' standalone='yes'?>
<Relationships xmlns="http://schemas.openxmlformats.org/package/2006/relationships"><Relationship Type="http://schemas.openxmlformats.org/officeDocument/2006/relationships/slideMaster" Target="../slideMasters/c0_slideMaster1.xml" Id="R57d7034536184f60"/></Relationships>
</file>

<file path=ppt/slideLayouts/_rels/c0_slideLayout6.xml.rels><?xml version='1.0' encoding='UTF-8' standalone='yes'?>
<Relationships xmlns="http://schemas.openxmlformats.org/package/2006/relationships"><Relationship Type="http://schemas.openxmlformats.org/officeDocument/2006/relationships/slideMaster" Target="../slideMasters/c0_slideMaster1.xml" Id="Rd35d27ea84724b50"/></Relationships>
</file>

<file path=ppt/slideLayouts/_rels/c1_slideLayout1.xml.rels><?xml version='1.0' encoding='UTF-8' standalone='yes'?>
<Relationships xmlns="http://schemas.openxmlformats.org/package/2006/relationships"><Relationship Type="http://schemas.openxmlformats.org/officeDocument/2006/relationships/slideMaster" Target="../slideMasters/c1_slideMaster1.xml" Id="Rf9637a4acdec43a0"/></Relationships>
</file>

<file path=ppt/slideLayouts/_rels/c1_slideLayout2.xml.rels><?xml version='1.0' encoding='UTF-8' standalone='yes'?>
<Relationships xmlns="http://schemas.openxmlformats.org/package/2006/relationships"><Relationship Type="http://schemas.openxmlformats.org/officeDocument/2006/relationships/slideMaster" Target="../slideMasters/c1_slideMaster1.xml" Id="R517ac835509f46f6"/></Relationships>
</file>

<file path=ppt/slideLayouts/_rels/c1_slideLayout3.xml.rels><?xml version='1.0' encoding='UTF-8' standalone='yes'?>
<Relationships xmlns="http://schemas.openxmlformats.org/package/2006/relationships"><Relationship Type="http://schemas.openxmlformats.org/officeDocument/2006/relationships/slideMaster" Target="../slideMasters/c1_slideMaster1.xml" Id="R2de690d9ad954ad0"/></Relationships>
</file>

<file path=ppt/slideLayouts/_rels/c1_slideLayout4.xml.rels><?xml version='1.0' encoding='UTF-8' standalone='yes'?>
<Relationships xmlns="http://schemas.openxmlformats.org/package/2006/relationships"><Relationship Type="http://schemas.openxmlformats.org/officeDocument/2006/relationships/slideMaster" Target="../slideMasters/c1_slideMaster1.xml" Id="R099ba1e8af604a4d"/></Relationships>
</file>

<file path=ppt/slideLayouts/_rels/c1_slideLayout5.xml.rels><?xml version='1.0' encoding='UTF-8' standalone='yes'?>
<Relationships xmlns="http://schemas.openxmlformats.org/package/2006/relationships"><Relationship Type="http://schemas.openxmlformats.org/officeDocument/2006/relationships/slideMaster" Target="../slideMasters/c1_slideMaster1.xml" Id="R3e59a2deb0e74a83"/></Relationships>
</file>

<file path=ppt/slideLayouts/_rels/c1_slideLayout6.xml.rels><?xml version='1.0' encoding='UTF-8' standalone='yes'?>
<Relationships xmlns="http://schemas.openxmlformats.org/package/2006/relationships"><Relationship Type="http://schemas.openxmlformats.org/officeDocument/2006/relationships/slideMaster" Target="../slideMasters/c1_slideMaster1.xml" Id="R0d218803f4a14682"/></Relationships>
</file>

<file path=ppt/slideLayouts/_rels/c2_slideLayout1.xml.rels><?xml version='1.0' encoding='UTF-8' standalone='yes'?>
<Relationships xmlns="http://schemas.openxmlformats.org/package/2006/relationships"><Relationship Type="http://schemas.openxmlformats.org/officeDocument/2006/relationships/slideMaster" Target="../slideMasters/c2_slideMaster1.xml" Id="R1d63e059248e4fd4"/></Relationships>
</file>

<file path=ppt/slideLayouts/_rels/c2_slideLayout2.xml.rels><?xml version='1.0' encoding='UTF-8' standalone='yes'?>
<Relationships xmlns="http://schemas.openxmlformats.org/package/2006/relationships"><Relationship Type="http://schemas.openxmlformats.org/officeDocument/2006/relationships/slideMaster" Target="../slideMasters/c2_slideMaster1.xml" Id="R12b99f30a5034736"/></Relationships>
</file>

<file path=ppt/slideLayouts/_rels/c2_slideLayout3.xml.rels><?xml version='1.0' encoding='UTF-8' standalone='yes'?>
<Relationships xmlns="http://schemas.openxmlformats.org/package/2006/relationships"><Relationship Type="http://schemas.openxmlformats.org/officeDocument/2006/relationships/slideMaster" Target="../slideMasters/c2_slideMaster1.xml" Id="R2da9f4a24fa448e9"/></Relationships>
</file>

<file path=ppt/slideLayouts/_rels/c2_slideLayout4.xml.rels><?xml version='1.0' encoding='UTF-8' standalone='yes'?>
<Relationships xmlns="http://schemas.openxmlformats.org/package/2006/relationships"><Relationship Type="http://schemas.openxmlformats.org/officeDocument/2006/relationships/slideMaster" Target="../slideMasters/c2_slideMaster1.xml" Id="R555e31700b8342ce"/></Relationships>
</file>

<file path=ppt/slideLayouts/_rels/c2_slideLayout5.xml.rels><?xml version='1.0' encoding='UTF-8' standalone='yes'?>
<Relationships xmlns="http://schemas.openxmlformats.org/package/2006/relationships"><Relationship Type="http://schemas.openxmlformats.org/officeDocument/2006/relationships/slideMaster" Target="../slideMasters/c2_slideMaster1.xml" Id="R85f289cb16bc4d58"/></Relationships>
</file>

<file path=ppt/slideLayouts/_rels/c2_slideLayout6.xml.rels><?xml version='1.0' encoding='UTF-8' standalone='yes'?>
<Relationships xmlns="http://schemas.openxmlformats.org/package/2006/relationships"><Relationship Type="http://schemas.openxmlformats.org/officeDocument/2006/relationships/slideMaster" Target="../slideMasters/c2_slideMaster1.xml" Id="R64e22f19dde64826"/></Relationships>
</file>

<file path=ppt/slideLayouts/_rels/c3_slideLayout1.xml.rels><?xml version='1.0' encoding='UTF-8' standalone='yes'?>
<Relationships xmlns="http://schemas.openxmlformats.org/package/2006/relationships"><Relationship Type="http://schemas.openxmlformats.org/officeDocument/2006/relationships/slideMaster" Target="../slideMasters/c3_slideMaster1.xml" Id="Rbb943f347cf44953"/></Relationships>
</file>

<file path=ppt/slideLayouts/_rels/c3_slideLayout2.xml.rels><?xml version='1.0' encoding='UTF-8' standalone='yes'?>
<Relationships xmlns="http://schemas.openxmlformats.org/package/2006/relationships"><Relationship Type="http://schemas.openxmlformats.org/officeDocument/2006/relationships/slideMaster" Target="../slideMasters/c3_slideMaster1.xml" Id="R4f5125da06cd4528"/></Relationships>
</file>

<file path=ppt/slideLayouts/_rels/c3_slideLayout3.xml.rels><?xml version='1.0' encoding='UTF-8' standalone='yes'?>
<Relationships xmlns="http://schemas.openxmlformats.org/package/2006/relationships"><Relationship Type="http://schemas.openxmlformats.org/officeDocument/2006/relationships/slideMaster" Target="../slideMasters/c3_slideMaster1.xml" Id="R5894476c72fe490a"/></Relationships>
</file>

<file path=ppt/slideLayouts/_rels/c3_slideLayout4.xml.rels><?xml version='1.0' encoding='UTF-8' standalone='yes'?>
<Relationships xmlns="http://schemas.openxmlformats.org/package/2006/relationships"><Relationship Type="http://schemas.openxmlformats.org/officeDocument/2006/relationships/slideMaster" Target="../slideMasters/c3_slideMaster1.xml" Id="R6781e545b6944d33"/></Relationships>
</file>

<file path=ppt/slideLayouts/_rels/c3_slideLayout5.xml.rels><?xml version='1.0' encoding='UTF-8' standalone='yes'?>
<Relationships xmlns="http://schemas.openxmlformats.org/package/2006/relationships"><Relationship Type="http://schemas.openxmlformats.org/officeDocument/2006/relationships/slideMaster" Target="../slideMasters/c3_slideMaster1.xml" Id="R61d3124048804d4e"/></Relationships>
</file>

<file path=ppt/slideLayouts/_rels/c3_slideLayout6.xml.rels><?xml version='1.0' encoding='UTF-8' standalone='yes'?>
<Relationships xmlns="http://schemas.openxmlformats.org/package/2006/relationships"><Relationship Type="http://schemas.openxmlformats.org/officeDocument/2006/relationships/slideMaster" Target="../slideMasters/c3_slideMaster1.xml" Id="R4274f17f313f4714"/></Relationships>
</file>

<file path=ppt/slideLayouts/c0_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97E65B9-29D7-4D0E-8399-54B42DD69B7F}"/>
              </a:ext>
            </a:extLst>
          </p:cNvPr>
          <p:cNvSpPr>
            <a:spLocks xmlns:a="http://schemas.openxmlformats.org/drawingml/2006/main" noGrp="1"/>
          </p:cNvSpPr>
          <p:nvPr>
            <p:ph type="title" idx="0"/>
          </p:nvPr>
        </p:nvSpPr>
        <p:spPr>
          <a:xfrm xmlns:a="http://schemas.openxmlformats.org/drawingml/2006/main">
            <a:off x="1028700" y="5505450"/>
            <a:ext cx="8229600" cy="210502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050" b="1">
                <a:solidFill>
                  <a:schemeClr val="tx1"/>
                </a:solidFill>
                <a:latin typeface="+mj-lt"/>
                <a:ea typeface="+mj-lt"/>
                <a:cs typeface="+mj-lt"/>
              </a:defRPr>
            </a:defPPr>
            <a:lvl1pPr marL="0" indent="0" algn="ctr">
              <a:lnSpc>
                <a:spcPct val="110000"/>
              </a:lnSpc>
              <a:spcBef>
                <a:spcPts val="0"/>
              </a:spcBef>
              <a:spcAft>
                <a:spcPts val="0"/>
              </a:spcAft>
              <a:buNone/>
              <a:defRPr sz="4050" b="1">
                <a:solidFill>
                  <a:schemeClr val="tx1"/>
                </a:solidFill>
                <a:latin typeface="+mj-lt"/>
                <a:ea typeface="+mj-lt"/>
                <a:cs typeface="+mj-lt"/>
              </a:defRPr>
            </a:lvl1pPr>
            <a:lvl2pPr marL="0" indent="0" algn="ctr">
              <a:lnSpc>
                <a:spcPct val="110000"/>
              </a:lnSpc>
              <a:spcBef>
                <a:spcPts val="0"/>
              </a:spcBef>
              <a:spcAft>
                <a:spcPts val="0"/>
              </a:spcAft>
              <a:buNone/>
              <a:defRPr sz="4050" b="1">
                <a:solidFill>
                  <a:schemeClr val="tx1"/>
                </a:solidFill>
                <a:latin typeface="+mj-lt"/>
                <a:ea typeface="+mj-lt"/>
                <a:cs typeface="+mj-lt"/>
              </a:defRPr>
            </a:lvl2pPr>
            <a:lvl3pPr marL="0" indent="0" algn="ctr">
              <a:lnSpc>
                <a:spcPct val="110000"/>
              </a:lnSpc>
              <a:spcBef>
                <a:spcPts val="0"/>
              </a:spcBef>
              <a:spcAft>
                <a:spcPts val="0"/>
              </a:spcAft>
              <a:buNone/>
              <a:defRPr sz="4050" b="1">
                <a:solidFill>
                  <a:schemeClr val="tx1"/>
                </a:solidFill>
                <a:latin typeface="+mj-lt"/>
                <a:ea typeface="+mj-lt"/>
                <a:cs typeface="+mj-lt"/>
              </a:defRPr>
            </a:lvl3pPr>
            <a:lvl4pPr marL="0" indent="0" algn="ctr">
              <a:lnSpc>
                <a:spcPct val="110000"/>
              </a:lnSpc>
              <a:spcBef>
                <a:spcPts val="0"/>
              </a:spcBef>
              <a:spcAft>
                <a:spcPts val="0"/>
              </a:spcAft>
              <a:buNone/>
              <a:defRPr sz="4050" b="1">
                <a:solidFill>
                  <a:schemeClr val="tx1"/>
                </a:solidFill>
                <a:latin typeface="+mj-lt"/>
                <a:ea typeface="+mj-lt"/>
                <a:cs typeface="+mj-lt"/>
              </a:defRPr>
            </a:lvl4pPr>
            <a:lvl5pPr marL="0" indent="0" algn="ctr">
              <a:lnSpc>
                <a:spcPct val="110000"/>
              </a:lnSpc>
              <a:spcBef>
                <a:spcPts val="0"/>
              </a:spcBef>
              <a:spcAft>
                <a:spcPts val="0"/>
              </a:spcAft>
              <a:buNone/>
              <a:defRPr sz="4050" b="1">
                <a:solidFill>
                  <a:schemeClr val="tx1"/>
                </a:solidFill>
                <a:latin typeface="+mj-lt"/>
                <a:ea typeface="+mj-lt"/>
                <a:cs typeface="+mj-lt"/>
              </a:defRPr>
            </a:lvl5pPr>
            <a:lvl6pPr marL="0" indent="0" algn="ctr">
              <a:lnSpc>
                <a:spcPct val="110000"/>
              </a:lnSpc>
              <a:spcBef>
                <a:spcPts val="0"/>
              </a:spcBef>
              <a:spcAft>
                <a:spcPts val="0"/>
              </a:spcAft>
              <a:buNone/>
              <a:defRPr sz="4050" b="1">
                <a:solidFill>
                  <a:schemeClr val="tx1"/>
                </a:solidFill>
                <a:latin typeface="+mj-lt"/>
                <a:ea typeface="+mj-lt"/>
                <a:cs typeface="+mj-lt"/>
              </a:defRPr>
            </a:lvl6pPr>
            <a:lvl7pPr marL="0" indent="0" algn="ctr">
              <a:lnSpc>
                <a:spcPct val="110000"/>
              </a:lnSpc>
              <a:spcBef>
                <a:spcPts val="0"/>
              </a:spcBef>
              <a:spcAft>
                <a:spcPts val="0"/>
              </a:spcAft>
              <a:buNone/>
              <a:defRPr sz="4050" b="1">
                <a:solidFill>
                  <a:schemeClr val="tx1"/>
                </a:solidFill>
                <a:latin typeface="+mj-lt"/>
                <a:ea typeface="+mj-lt"/>
                <a:cs typeface="+mj-lt"/>
              </a:defRPr>
            </a:lvl7pPr>
            <a:lvl8pPr marL="0" indent="0" algn="ctr">
              <a:lnSpc>
                <a:spcPct val="110000"/>
              </a:lnSpc>
              <a:spcBef>
                <a:spcPts val="0"/>
              </a:spcBef>
              <a:spcAft>
                <a:spcPts val="0"/>
              </a:spcAft>
              <a:buNone/>
              <a:defRPr sz="4050" b="1">
                <a:solidFill>
                  <a:schemeClr val="tx1"/>
                </a:solidFill>
                <a:latin typeface="+mj-lt"/>
                <a:ea typeface="+mj-lt"/>
                <a:cs typeface="+mj-lt"/>
              </a:defRPr>
            </a:lvl8pPr>
            <a:lvl9pPr marL="0" indent="0" algn="ctr">
              <a:lnSpc>
                <a:spcPct val="110000"/>
              </a:lnSpc>
              <a:spcBef>
                <a:spcPts val="0"/>
              </a:spcBef>
              <a:spcAft>
                <a:spcPts val="0"/>
              </a:spcAft>
              <a:buNone/>
              <a:defRPr sz="405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BD74F9F-A63B-498C-B122-DFF36804A038}"/>
              </a:ext>
            </a:extLst>
          </p:cNvPr>
          <p:cNvSpPr>
            <a:spLocks xmlns:a="http://schemas.openxmlformats.org/drawingml/2006/main" noGrp="1"/>
          </p:cNvSpPr>
          <p:nvPr>
            <p:ph type="subTitle" idx="1"/>
          </p:nvPr>
        </p:nvSpPr>
        <p:spPr>
          <a:xfrm xmlns:a="http://schemas.openxmlformats.org/drawingml/2006/main">
            <a:off x="1543050" y="8015288"/>
            <a:ext cx="7200900" cy="1619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1772" b="0">
                <a:solidFill>
                  <a:schemeClr val="tx1"/>
                </a:solidFill>
                <a:latin typeface="+mn-lt"/>
                <a:ea typeface="+mn-lt"/>
                <a:cs typeface="+mn-lt"/>
              </a:defRPr>
            </a:defPPr>
            <a:lvl1pPr marL="0" indent="0" algn="ctr">
              <a:lnSpc>
                <a:spcPct val="110000"/>
              </a:lnSpc>
              <a:spcBef>
                <a:spcPts val="0"/>
              </a:spcBef>
              <a:spcAft>
                <a:spcPts val="0"/>
              </a:spcAft>
              <a:buNone/>
              <a:defRPr sz="1772" b="0">
                <a:solidFill>
                  <a:schemeClr val="tx1"/>
                </a:solidFill>
                <a:latin typeface="+mn-lt"/>
                <a:ea typeface="+mn-lt"/>
                <a:cs typeface="+mn-lt"/>
              </a:defRPr>
            </a:lvl1pPr>
            <a:lvl2pPr marL="0" indent="0" algn="ctr">
              <a:lnSpc>
                <a:spcPct val="110000"/>
              </a:lnSpc>
              <a:spcBef>
                <a:spcPts val="0"/>
              </a:spcBef>
              <a:spcAft>
                <a:spcPts val="0"/>
              </a:spcAft>
              <a:buNone/>
              <a:defRPr sz="1772" b="0">
                <a:solidFill>
                  <a:schemeClr val="tx1"/>
                </a:solidFill>
                <a:latin typeface="+mn-lt"/>
                <a:ea typeface="+mn-lt"/>
                <a:cs typeface="+mn-lt"/>
              </a:defRPr>
            </a:lvl2pPr>
            <a:lvl3pPr marL="0" indent="0" algn="ctr">
              <a:lnSpc>
                <a:spcPct val="110000"/>
              </a:lnSpc>
              <a:spcBef>
                <a:spcPts val="0"/>
              </a:spcBef>
              <a:spcAft>
                <a:spcPts val="0"/>
              </a:spcAft>
              <a:buNone/>
              <a:defRPr sz="1772" b="0">
                <a:solidFill>
                  <a:schemeClr val="tx1"/>
                </a:solidFill>
                <a:latin typeface="+mn-lt"/>
                <a:ea typeface="+mn-lt"/>
                <a:cs typeface="+mn-lt"/>
              </a:defRPr>
            </a:lvl3pPr>
            <a:lvl4pPr marL="0" indent="0" algn="ctr">
              <a:lnSpc>
                <a:spcPct val="110000"/>
              </a:lnSpc>
              <a:spcBef>
                <a:spcPts val="0"/>
              </a:spcBef>
              <a:spcAft>
                <a:spcPts val="0"/>
              </a:spcAft>
              <a:buNone/>
              <a:defRPr sz="1772" b="0">
                <a:solidFill>
                  <a:schemeClr val="tx1"/>
                </a:solidFill>
                <a:latin typeface="+mn-lt"/>
                <a:ea typeface="+mn-lt"/>
                <a:cs typeface="+mn-lt"/>
              </a:defRPr>
            </a:lvl4pPr>
            <a:lvl5pPr marL="0" indent="0" algn="ctr">
              <a:lnSpc>
                <a:spcPct val="110000"/>
              </a:lnSpc>
              <a:spcBef>
                <a:spcPts val="0"/>
              </a:spcBef>
              <a:spcAft>
                <a:spcPts val="0"/>
              </a:spcAft>
              <a:buNone/>
              <a:defRPr sz="1772" b="0">
                <a:solidFill>
                  <a:schemeClr val="tx1"/>
                </a:solidFill>
                <a:latin typeface="+mn-lt"/>
                <a:ea typeface="+mn-lt"/>
                <a:cs typeface="+mn-lt"/>
              </a:defRPr>
            </a:lvl5pPr>
            <a:lvl6pPr marL="0" indent="0" algn="ctr">
              <a:lnSpc>
                <a:spcPct val="110000"/>
              </a:lnSpc>
              <a:spcBef>
                <a:spcPts val="0"/>
              </a:spcBef>
              <a:spcAft>
                <a:spcPts val="0"/>
              </a:spcAft>
              <a:buNone/>
              <a:defRPr sz="1772" b="0">
                <a:solidFill>
                  <a:schemeClr val="tx1"/>
                </a:solidFill>
                <a:latin typeface="+mn-lt"/>
                <a:ea typeface="+mn-lt"/>
                <a:cs typeface="+mn-lt"/>
              </a:defRPr>
            </a:lvl6pPr>
            <a:lvl7pPr marL="0" indent="0" algn="ctr">
              <a:lnSpc>
                <a:spcPct val="110000"/>
              </a:lnSpc>
              <a:spcBef>
                <a:spcPts val="0"/>
              </a:spcBef>
              <a:spcAft>
                <a:spcPts val="0"/>
              </a:spcAft>
              <a:buNone/>
              <a:defRPr sz="1772" b="0">
                <a:solidFill>
                  <a:schemeClr val="tx1"/>
                </a:solidFill>
                <a:latin typeface="+mn-lt"/>
                <a:ea typeface="+mn-lt"/>
                <a:cs typeface="+mn-lt"/>
              </a:defRPr>
            </a:lvl7pPr>
            <a:lvl8pPr marL="0" indent="0" algn="ctr">
              <a:lnSpc>
                <a:spcPct val="110000"/>
              </a:lnSpc>
              <a:spcBef>
                <a:spcPts val="0"/>
              </a:spcBef>
              <a:spcAft>
                <a:spcPts val="0"/>
              </a:spcAft>
              <a:buNone/>
              <a:defRPr sz="1772" b="0">
                <a:solidFill>
                  <a:schemeClr val="tx1"/>
                </a:solidFill>
                <a:latin typeface="+mn-lt"/>
                <a:ea typeface="+mn-lt"/>
                <a:cs typeface="+mn-lt"/>
              </a:defRPr>
            </a:lvl8pPr>
            <a:lvl9pPr marL="0" indent="0" algn="ctr">
              <a:lnSpc>
                <a:spcPct val="110000"/>
              </a:lnSpc>
              <a:spcBef>
                <a:spcPts val="0"/>
              </a:spcBef>
              <a:spcAft>
                <a:spcPts val="0"/>
              </a:spcAft>
              <a:buNone/>
              <a:defRPr sz="1772" b="0">
                <a:solidFill>
                  <a:schemeClr val="tx1"/>
                </a:solidFill>
                <a:latin typeface="+mn-lt"/>
                <a:ea typeface="+mn-lt"/>
                <a:cs typeface="+mn-lt"/>
              </a:defRPr>
            </a:lvl9pPr>
          </a:lstStyle>
          <a:p xmlns:a="http://schemas.openxmlformats.org/drawingml/2006/main"/>
        </p:txBody>
      </p:sp>
    </p:spTree>
  </p:cSld>
</p:sldLayout>
</file>

<file path=ppt/slideLayouts/c0_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71C263A-74F4-4537-9BD4-7C326E3A9931}"/>
              </a:ext>
            </a:extLst>
          </p:cNvPr>
          <p:cNvSpPr>
            <a:spLocks xmlns:a="http://schemas.openxmlformats.org/drawingml/2006/main" noGrp="1"/>
          </p:cNvSpPr>
          <p:nvPr>
            <p:ph type="title" idx="0"/>
          </p:nvPr>
        </p:nvSpPr>
        <p:spPr>
          <a:xfrm xmlns:a="http://schemas.openxmlformats.org/drawingml/2006/main">
            <a:off x="1028700" y="6072188"/>
            <a:ext cx="8229600" cy="24288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544" b="1">
                <a:solidFill>
                  <a:schemeClr val="tx1"/>
                </a:solidFill>
                <a:latin typeface="+mj-lt"/>
                <a:ea typeface="+mj-lt"/>
                <a:cs typeface="+mj-lt"/>
              </a:defRPr>
            </a:defPPr>
            <a:lvl1pPr marL="0" indent="0" algn="ctr">
              <a:lnSpc>
                <a:spcPct val="110000"/>
              </a:lnSpc>
              <a:spcBef>
                <a:spcPts val="0"/>
              </a:spcBef>
              <a:spcAft>
                <a:spcPts val="0"/>
              </a:spcAft>
              <a:buNone/>
              <a:defRPr sz="3544" b="1">
                <a:solidFill>
                  <a:schemeClr val="tx1"/>
                </a:solidFill>
                <a:latin typeface="+mj-lt"/>
                <a:ea typeface="+mj-lt"/>
                <a:cs typeface="+mj-lt"/>
              </a:defRPr>
            </a:lvl1pPr>
            <a:lvl2pPr marL="0" indent="0" algn="ctr">
              <a:lnSpc>
                <a:spcPct val="110000"/>
              </a:lnSpc>
              <a:spcBef>
                <a:spcPts val="0"/>
              </a:spcBef>
              <a:spcAft>
                <a:spcPts val="0"/>
              </a:spcAft>
              <a:buNone/>
              <a:defRPr sz="3544" b="1">
                <a:solidFill>
                  <a:schemeClr val="tx1"/>
                </a:solidFill>
                <a:latin typeface="+mj-lt"/>
                <a:ea typeface="+mj-lt"/>
                <a:cs typeface="+mj-lt"/>
              </a:defRPr>
            </a:lvl2pPr>
            <a:lvl3pPr marL="0" indent="0" algn="ctr">
              <a:lnSpc>
                <a:spcPct val="110000"/>
              </a:lnSpc>
              <a:spcBef>
                <a:spcPts val="0"/>
              </a:spcBef>
              <a:spcAft>
                <a:spcPts val="0"/>
              </a:spcAft>
              <a:buNone/>
              <a:defRPr sz="3544" b="1">
                <a:solidFill>
                  <a:schemeClr val="tx1"/>
                </a:solidFill>
                <a:latin typeface="+mj-lt"/>
                <a:ea typeface="+mj-lt"/>
                <a:cs typeface="+mj-lt"/>
              </a:defRPr>
            </a:lvl3pPr>
            <a:lvl4pPr marL="0" indent="0" algn="ctr">
              <a:lnSpc>
                <a:spcPct val="110000"/>
              </a:lnSpc>
              <a:spcBef>
                <a:spcPts val="0"/>
              </a:spcBef>
              <a:spcAft>
                <a:spcPts val="0"/>
              </a:spcAft>
              <a:buNone/>
              <a:defRPr sz="3544" b="1">
                <a:solidFill>
                  <a:schemeClr val="tx1"/>
                </a:solidFill>
                <a:latin typeface="+mj-lt"/>
                <a:ea typeface="+mj-lt"/>
                <a:cs typeface="+mj-lt"/>
              </a:defRPr>
            </a:lvl4pPr>
            <a:lvl5pPr marL="0" indent="0" algn="ctr">
              <a:lnSpc>
                <a:spcPct val="110000"/>
              </a:lnSpc>
              <a:spcBef>
                <a:spcPts val="0"/>
              </a:spcBef>
              <a:spcAft>
                <a:spcPts val="0"/>
              </a:spcAft>
              <a:buNone/>
              <a:defRPr sz="3544" b="1">
                <a:solidFill>
                  <a:schemeClr val="tx1"/>
                </a:solidFill>
                <a:latin typeface="+mj-lt"/>
                <a:ea typeface="+mj-lt"/>
                <a:cs typeface="+mj-lt"/>
              </a:defRPr>
            </a:lvl5pPr>
            <a:lvl6pPr marL="0" indent="0" algn="ctr">
              <a:lnSpc>
                <a:spcPct val="110000"/>
              </a:lnSpc>
              <a:spcBef>
                <a:spcPts val="0"/>
              </a:spcBef>
              <a:spcAft>
                <a:spcPts val="0"/>
              </a:spcAft>
              <a:buNone/>
              <a:defRPr sz="3544" b="1">
                <a:solidFill>
                  <a:schemeClr val="tx1"/>
                </a:solidFill>
                <a:latin typeface="+mj-lt"/>
                <a:ea typeface="+mj-lt"/>
                <a:cs typeface="+mj-lt"/>
              </a:defRPr>
            </a:lvl6pPr>
            <a:lvl7pPr marL="0" indent="0" algn="ctr">
              <a:lnSpc>
                <a:spcPct val="110000"/>
              </a:lnSpc>
              <a:spcBef>
                <a:spcPts val="0"/>
              </a:spcBef>
              <a:spcAft>
                <a:spcPts val="0"/>
              </a:spcAft>
              <a:buNone/>
              <a:defRPr sz="3544" b="1">
                <a:solidFill>
                  <a:schemeClr val="tx1"/>
                </a:solidFill>
                <a:latin typeface="+mj-lt"/>
                <a:ea typeface="+mj-lt"/>
                <a:cs typeface="+mj-lt"/>
              </a:defRPr>
            </a:lvl7pPr>
            <a:lvl8pPr marL="0" indent="0" algn="ctr">
              <a:lnSpc>
                <a:spcPct val="110000"/>
              </a:lnSpc>
              <a:spcBef>
                <a:spcPts val="0"/>
              </a:spcBef>
              <a:spcAft>
                <a:spcPts val="0"/>
              </a:spcAft>
              <a:buNone/>
              <a:defRPr sz="3544" b="1">
                <a:solidFill>
                  <a:schemeClr val="tx1"/>
                </a:solidFill>
                <a:latin typeface="+mj-lt"/>
                <a:ea typeface="+mj-lt"/>
                <a:cs typeface="+mj-lt"/>
              </a:defRPr>
            </a:lvl8pPr>
            <a:lvl9pPr marL="0" indent="0" algn="ctr">
              <a:lnSpc>
                <a:spcPct val="110000"/>
              </a:lnSpc>
              <a:spcBef>
                <a:spcPts val="0"/>
              </a:spcBef>
              <a:spcAft>
                <a:spcPts val="0"/>
              </a:spcAft>
              <a:buNone/>
              <a:defRPr sz="3544" b="1">
                <a:solidFill>
                  <a:schemeClr val="tx1"/>
                </a:solidFill>
                <a:latin typeface="+mj-lt"/>
                <a:ea typeface="+mj-lt"/>
                <a:cs typeface="+mj-lt"/>
              </a:defRPr>
            </a:lvl9pPr>
          </a:lstStyle>
          <a:p xmlns:a="http://schemas.openxmlformats.org/drawingml/2006/main"/>
        </p:txBody>
      </p:sp>
    </p:spTree>
  </p:cSld>
</p:sldLayout>
</file>

<file path=ppt/slideLayouts/c0_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487EC48-D62B-48DB-A5F9-544ECA9B373E}"/>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7E9F582-21C4-4714-931D-BE36BEB7473E}"/>
              </a:ext>
            </a:extLst>
          </p:cNvPr>
          <p:cNvSpPr>
            <a:spLocks xmlns:a="http://schemas.openxmlformats.org/drawingml/2006/main" noGrp="1"/>
          </p:cNvSpPr>
          <p:nvPr>
            <p:ph type="body" idx="1"/>
          </p:nvPr>
        </p:nvSpPr>
        <p:spPr>
          <a:xfrm xmlns:a="http://schemas.openxmlformats.org/drawingml/2006/main">
            <a:off x="578644" y="4048125"/>
            <a:ext cx="9129713"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0_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B106339-0BAE-4C22-9018-A25E4F6D5AA2}"/>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B15636A-3690-4F0C-892C-2A54B60267A5}"/>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419E1B4-53CE-4B02-A63A-AEC96A195B23}"/>
              </a:ext>
            </a:extLst>
          </p:cNvPr>
          <p:cNvSpPr>
            <a:spLocks xmlns:a="http://schemas.openxmlformats.org/drawingml/2006/main" noGrp="1"/>
          </p:cNvSpPr>
          <p:nvPr>
            <p:ph type="body" idx="2"/>
          </p:nvPr>
        </p:nvSpPr>
        <p:spPr>
          <a:xfrm xmlns:a="http://schemas.openxmlformats.org/drawingml/2006/main">
            <a:off x="5464969"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Tree>
  </p:cSld>
</p:sldLayout>
</file>

<file path=ppt/slideLayouts/c0_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03A2FCC-AD74-4CD5-9DB0-199B340E4586}"/>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997C61A-39C5-4B57-AA1D-83DE3D718547}"/>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0_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c1_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73F1D66-60B0-4AB9-A7FB-E6AAC03FA501}"/>
              </a:ext>
            </a:extLst>
          </p:cNvPr>
          <p:cNvSpPr>
            <a:spLocks xmlns:a="http://schemas.openxmlformats.org/drawingml/2006/main" noGrp="1"/>
          </p:cNvSpPr>
          <p:nvPr>
            <p:ph type="title" idx="0"/>
          </p:nvPr>
        </p:nvSpPr>
        <p:spPr>
          <a:xfrm xmlns:a="http://schemas.openxmlformats.org/drawingml/2006/main">
            <a:off x="1028700" y="5505450"/>
            <a:ext cx="8229600" cy="210502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050" b="1">
                <a:solidFill>
                  <a:schemeClr val="tx1"/>
                </a:solidFill>
                <a:latin typeface="+mj-lt"/>
                <a:ea typeface="+mj-lt"/>
                <a:cs typeface="+mj-lt"/>
              </a:defRPr>
            </a:defPPr>
            <a:lvl1pPr marL="0" indent="0" algn="ctr">
              <a:lnSpc>
                <a:spcPct val="110000"/>
              </a:lnSpc>
              <a:spcBef>
                <a:spcPts val="0"/>
              </a:spcBef>
              <a:spcAft>
                <a:spcPts val="0"/>
              </a:spcAft>
              <a:buNone/>
              <a:defRPr sz="4050" b="1">
                <a:solidFill>
                  <a:schemeClr val="tx1"/>
                </a:solidFill>
                <a:latin typeface="+mj-lt"/>
                <a:ea typeface="+mj-lt"/>
                <a:cs typeface="+mj-lt"/>
              </a:defRPr>
            </a:lvl1pPr>
            <a:lvl2pPr marL="0" indent="0" algn="ctr">
              <a:lnSpc>
                <a:spcPct val="110000"/>
              </a:lnSpc>
              <a:spcBef>
                <a:spcPts val="0"/>
              </a:spcBef>
              <a:spcAft>
                <a:spcPts val="0"/>
              </a:spcAft>
              <a:buNone/>
              <a:defRPr sz="4050" b="1">
                <a:solidFill>
                  <a:schemeClr val="tx1"/>
                </a:solidFill>
                <a:latin typeface="+mj-lt"/>
                <a:ea typeface="+mj-lt"/>
                <a:cs typeface="+mj-lt"/>
              </a:defRPr>
            </a:lvl2pPr>
            <a:lvl3pPr marL="0" indent="0" algn="ctr">
              <a:lnSpc>
                <a:spcPct val="110000"/>
              </a:lnSpc>
              <a:spcBef>
                <a:spcPts val="0"/>
              </a:spcBef>
              <a:spcAft>
                <a:spcPts val="0"/>
              </a:spcAft>
              <a:buNone/>
              <a:defRPr sz="4050" b="1">
                <a:solidFill>
                  <a:schemeClr val="tx1"/>
                </a:solidFill>
                <a:latin typeface="+mj-lt"/>
                <a:ea typeface="+mj-lt"/>
                <a:cs typeface="+mj-lt"/>
              </a:defRPr>
            </a:lvl3pPr>
            <a:lvl4pPr marL="0" indent="0" algn="ctr">
              <a:lnSpc>
                <a:spcPct val="110000"/>
              </a:lnSpc>
              <a:spcBef>
                <a:spcPts val="0"/>
              </a:spcBef>
              <a:spcAft>
                <a:spcPts val="0"/>
              </a:spcAft>
              <a:buNone/>
              <a:defRPr sz="4050" b="1">
                <a:solidFill>
                  <a:schemeClr val="tx1"/>
                </a:solidFill>
                <a:latin typeface="+mj-lt"/>
                <a:ea typeface="+mj-lt"/>
                <a:cs typeface="+mj-lt"/>
              </a:defRPr>
            </a:lvl4pPr>
            <a:lvl5pPr marL="0" indent="0" algn="ctr">
              <a:lnSpc>
                <a:spcPct val="110000"/>
              </a:lnSpc>
              <a:spcBef>
                <a:spcPts val="0"/>
              </a:spcBef>
              <a:spcAft>
                <a:spcPts val="0"/>
              </a:spcAft>
              <a:buNone/>
              <a:defRPr sz="4050" b="1">
                <a:solidFill>
                  <a:schemeClr val="tx1"/>
                </a:solidFill>
                <a:latin typeface="+mj-lt"/>
                <a:ea typeface="+mj-lt"/>
                <a:cs typeface="+mj-lt"/>
              </a:defRPr>
            </a:lvl5pPr>
            <a:lvl6pPr marL="0" indent="0" algn="ctr">
              <a:lnSpc>
                <a:spcPct val="110000"/>
              </a:lnSpc>
              <a:spcBef>
                <a:spcPts val="0"/>
              </a:spcBef>
              <a:spcAft>
                <a:spcPts val="0"/>
              </a:spcAft>
              <a:buNone/>
              <a:defRPr sz="4050" b="1">
                <a:solidFill>
                  <a:schemeClr val="tx1"/>
                </a:solidFill>
                <a:latin typeface="+mj-lt"/>
                <a:ea typeface="+mj-lt"/>
                <a:cs typeface="+mj-lt"/>
              </a:defRPr>
            </a:lvl6pPr>
            <a:lvl7pPr marL="0" indent="0" algn="ctr">
              <a:lnSpc>
                <a:spcPct val="110000"/>
              </a:lnSpc>
              <a:spcBef>
                <a:spcPts val="0"/>
              </a:spcBef>
              <a:spcAft>
                <a:spcPts val="0"/>
              </a:spcAft>
              <a:buNone/>
              <a:defRPr sz="4050" b="1">
                <a:solidFill>
                  <a:schemeClr val="tx1"/>
                </a:solidFill>
                <a:latin typeface="+mj-lt"/>
                <a:ea typeface="+mj-lt"/>
                <a:cs typeface="+mj-lt"/>
              </a:defRPr>
            </a:lvl7pPr>
            <a:lvl8pPr marL="0" indent="0" algn="ctr">
              <a:lnSpc>
                <a:spcPct val="110000"/>
              </a:lnSpc>
              <a:spcBef>
                <a:spcPts val="0"/>
              </a:spcBef>
              <a:spcAft>
                <a:spcPts val="0"/>
              </a:spcAft>
              <a:buNone/>
              <a:defRPr sz="4050" b="1">
                <a:solidFill>
                  <a:schemeClr val="tx1"/>
                </a:solidFill>
                <a:latin typeface="+mj-lt"/>
                <a:ea typeface="+mj-lt"/>
                <a:cs typeface="+mj-lt"/>
              </a:defRPr>
            </a:lvl8pPr>
            <a:lvl9pPr marL="0" indent="0" algn="ctr">
              <a:lnSpc>
                <a:spcPct val="110000"/>
              </a:lnSpc>
              <a:spcBef>
                <a:spcPts val="0"/>
              </a:spcBef>
              <a:spcAft>
                <a:spcPts val="0"/>
              </a:spcAft>
              <a:buNone/>
              <a:defRPr sz="405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3F03D6A-FE63-43AC-A497-6E4F8FD13598}"/>
              </a:ext>
            </a:extLst>
          </p:cNvPr>
          <p:cNvSpPr>
            <a:spLocks xmlns:a="http://schemas.openxmlformats.org/drawingml/2006/main" noGrp="1"/>
          </p:cNvSpPr>
          <p:nvPr>
            <p:ph type="subTitle" idx="1"/>
          </p:nvPr>
        </p:nvSpPr>
        <p:spPr>
          <a:xfrm xmlns:a="http://schemas.openxmlformats.org/drawingml/2006/main">
            <a:off x="1543050" y="8015288"/>
            <a:ext cx="7200900" cy="1619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1772" b="0">
                <a:solidFill>
                  <a:schemeClr val="tx1"/>
                </a:solidFill>
                <a:latin typeface="+mn-lt"/>
                <a:ea typeface="+mn-lt"/>
                <a:cs typeface="+mn-lt"/>
              </a:defRPr>
            </a:defPPr>
            <a:lvl1pPr marL="0" indent="0" algn="ctr">
              <a:lnSpc>
                <a:spcPct val="110000"/>
              </a:lnSpc>
              <a:spcBef>
                <a:spcPts val="0"/>
              </a:spcBef>
              <a:spcAft>
                <a:spcPts val="0"/>
              </a:spcAft>
              <a:buNone/>
              <a:defRPr sz="1772" b="0">
                <a:solidFill>
                  <a:schemeClr val="tx1"/>
                </a:solidFill>
                <a:latin typeface="+mn-lt"/>
                <a:ea typeface="+mn-lt"/>
                <a:cs typeface="+mn-lt"/>
              </a:defRPr>
            </a:lvl1pPr>
            <a:lvl2pPr marL="0" indent="0" algn="ctr">
              <a:lnSpc>
                <a:spcPct val="110000"/>
              </a:lnSpc>
              <a:spcBef>
                <a:spcPts val="0"/>
              </a:spcBef>
              <a:spcAft>
                <a:spcPts val="0"/>
              </a:spcAft>
              <a:buNone/>
              <a:defRPr sz="1772" b="0">
                <a:solidFill>
                  <a:schemeClr val="tx1"/>
                </a:solidFill>
                <a:latin typeface="+mn-lt"/>
                <a:ea typeface="+mn-lt"/>
                <a:cs typeface="+mn-lt"/>
              </a:defRPr>
            </a:lvl2pPr>
            <a:lvl3pPr marL="0" indent="0" algn="ctr">
              <a:lnSpc>
                <a:spcPct val="110000"/>
              </a:lnSpc>
              <a:spcBef>
                <a:spcPts val="0"/>
              </a:spcBef>
              <a:spcAft>
                <a:spcPts val="0"/>
              </a:spcAft>
              <a:buNone/>
              <a:defRPr sz="1772" b="0">
                <a:solidFill>
                  <a:schemeClr val="tx1"/>
                </a:solidFill>
                <a:latin typeface="+mn-lt"/>
                <a:ea typeface="+mn-lt"/>
                <a:cs typeface="+mn-lt"/>
              </a:defRPr>
            </a:lvl3pPr>
            <a:lvl4pPr marL="0" indent="0" algn="ctr">
              <a:lnSpc>
                <a:spcPct val="110000"/>
              </a:lnSpc>
              <a:spcBef>
                <a:spcPts val="0"/>
              </a:spcBef>
              <a:spcAft>
                <a:spcPts val="0"/>
              </a:spcAft>
              <a:buNone/>
              <a:defRPr sz="1772" b="0">
                <a:solidFill>
                  <a:schemeClr val="tx1"/>
                </a:solidFill>
                <a:latin typeface="+mn-lt"/>
                <a:ea typeface="+mn-lt"/>
                <a:cs typeface="+mn-lt"/>
              </a:defRPr>
            </a:lvl4pPr>
            <a:lvl5pPr marL="0" indent="0" algn="ctr">
              <a:lnSpc>
                <a:spcPct val="110000"/>
              </a:lnSpc>
              <a:spcBef>
                <a:spcPts val="0"/>
              </a:spcBef>
              <a:spcAft>
                <a:spcPts val="0"/>
              </a:spcAft>
              <a:buNone/>
              <a:defRPr sz="1772" b="0">
                <a:solidFill>
                  <a:schemeClr val="tx1"/>
                </a:solidFill>
                <a:latin typeface="+mn-lt"/>
                <a:ea typeface="+mn-lt"/>
                <a:cs typeface="+mn-lt"/>
              </a:defRPr>
            </a:lvl5pPr>
            <a:lvl6pPr marL="0" indent="0" algn="ctr">
              <a:lnSpc>
                <a:spcPct val="110000"/>
              </a:lnSpc>
              <a:spcBef>
                <a:spcPts val="0"/>
              </a:spcBef>
              <a:spcAft>
                <a:spcPts val="0"/>
              </a:spcAft>
              <a:buNone/>
              <a:defRPr sz="1772" b="0">
                <a:solidFill>
                  <a:schemeClr val="tx1"/>
                </a:solidFill>
                <a:latin typeface="+mn-lt"/>
                <a:ea typeface="+mn-lt"/>
                <a:cs typeface="+mn-lt"/>
              </a:defRPr>
            </a:lvl6pPr>
            <a:lvl7pPr marL="0" indent="0" algn="ctr">
              <a:lnSpc>
                <a:spcPct val="110000"/>
              </a:lnSpc>
              <a:spcBef>
                <a:spcPts val="0"/>
              </a:spcBef>
              <a:spcAft>
                <a:spcPts val="0"/>
              </a:spcAft>
              <a:buNone/>
              <a:defRPr sz="1772" b="0">
                <a:solidFill>
                  <a:schemeClr val="tx1"/>
                </a:solidFill>
                <a:latin typeface="+mn-lt"/>
                <a:ea typeface="+mn-lt"/>
                <a:cs typeface="+mn-lt"/>
              </a:defRPr>
            </a:lvl7pPr>
            <a:lvl8pPr marL="0" indent="0" algn="ctr">
              <a:lnSpc>
                <a:spcPct val="110000"/>
              </a:lnSpc>
              <a:spcBef>
                <a:spcPts val="0"/>
              </a:spcBef>
              <a:spcAft>
                <a:spcPts val="0"/>
              </a:spcAft>
              <a:buNone/>
              <a:defRPr sz="1772" b="0">
                <a:solidFill>
                  <a:schemeClr val="tx1"/>
                </a:solidFill>
                <a:latin typeface="+mn-lt"/>
                <a:ea typeface="+mn-lt"/>
                <a:cs typeface="+mn-lt"/>
              </a:defRPr>
            </a:lvl8pPr>
            <a:lvl9pPr marL="0" indent="0" algn="ctr">
              <a:lnSpc>
                <a:spcPct val="110000"/>
              </a:lnSpc>
              <a:spcBef>
                <a:spcPts val="0"/>
              </a:spcBef>
              <a:spcAft>
                <a:spcPts val="0"/>
              </a:spcAft>
              <a:buNone/>
              <a:defRPr sz="1772" b="0">
                <a:solidFill>
                  <a:schemeClr val="tx1"/>
                </a:solidFill>
                <a:latin typeface="+mn-lt"/>
                <a:ea typeface="+mn-lt"/>
                <a:cs typeface="+mn-lt"/>
              </a:defRPr>
            </a:lvl9pPr>
          </a:lstStyle>
          <a:p xmlns:a="http://schemas.openxmlformats.org/drawingml/2006/main"/>
        </p:txBody>
      </p:sp>
    </p:spTree>
  </p:cSld>
</p:sldLayout>
</file>

<file path=ppt/slideLayouts/c1_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37777E5-DBCF-4342-BE97-D1CC71AE62E1}"/>
              </a:ext>
            </a:extLst>
          </p:cNvPr>
          <p:cNvSpPr>
            <a:spLocks xmlns:a="http://schemas.openxmlformats.org/drawingml/2006/main" noGrp="1"/>
          </p:cNvSpPr>
          <p:nvPr>
            <p:ph type="title" idx="0"/>
          </p:nvPr>
        </p:nvSpPr>
        <p:spPr>
          <a:xfrm xmlns:a="http://schemas.openxmlformats.org/drawingml/2006/main">
            <a:off x="1028700" y="6072188"/>
            <a:ext cx="8229600" cy="24288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544" b="1">
                <a:solidFill>
                  <a:schemeClr val="tx1"/>
                </a:solidFill>
                <a:latin typeface="+mj-lt"/>
                <a:ea typeface="+mj-lt"/>
                <a:cs typeface="+mj-lt"/>
              </a:defRPr>
            </a:defPPr>
            <a:lvl1pPr marL="0" indent="0" algn="ctr">
              <a:lnSpc>
                <a:spcPct val="110000"/>
              </a:lnSpc>
              <a:spcBef>
                <a:spcPts val="0"/>
              </a:spcBef>
              <a:spcAft>
                <a:spcPts val="0"/>
              </a:spcAft>
              <a:buNone/>
              <a:defRPr sz="3544" b="1">
                <a:solidFill>
                  <a:schemeClr val="tx1"/>
                </a:solidFill>
                <a:latin typeface="+mj-lt"/>
                <a:ea typeface="+mj-lt"/>
                <a:cs typeface="+mj-lt"/>
              </a:defRPr>
            </a:lvl1pPr>
            <a:lvl2pPr marL="0" indent="0" algn="ctr">
              <a:lnSpc>
                <a:spcPct val="110000"/>
              </a:lnSpc>
              <a:spcBef>
                <a:spcPts val="0"/>
              </a:spcBef>
              <a:spcAft>
                <a:spcPts val="0"/>
              </a:spcAft>
              <a:buNone/>
              <a:defRPr sz="3544" b="1">
                <a:solidFill>
                  <a:schemeClr val="tx1"/>
                </a:solidFill>
                <a:latin typeface="+mj-lt"/>
                <a:ea typeface="+mj-lt"/>
                <a:cs typeface="+mj-lt"/>
              </a:defRPr>
            </a:lvl2pPr>
            <a:lvl3pPr marL="0" indent="0" algn="ctr">
              <a:lnSpc>
                <a:spcPct val="110000"/>
              </a:lnSpc>
              <a:spcBef>
                <a:spcPts val="0"/>
              </a:spcBef>
              <a:spcAft>
                <a:spcPts val="0"/>
              </a:spcAft>
              <a:buNone/>
              <a:defRPr sz="3544" b="1">
                <a:solidFill>
                  <a:schemeClr val="tx1"/>
                </a:solidFill>
                <a:latin typeface="+mj-lt"/>
                <a:ea typeface="+mj-lt"/>
                <a:cs typeface="+mj-lt"/>
              </a:defRPr>
            </a:lvl3pPr>
            <a:lvl4pPr marL="0" indent="0" algn="ctr">
              <a:lnSpc>
                <a:spcPct val="110000"/>
              </a:lnSpc>
              <a:spcBef>
                <a:spcPts val="0"/>
              </a:spcBef>
              <a:spcAft>
                <a:spcPts val="0"/>
              </a:spcAft>
              <a:buNone/>
              <a:defRPr sz="3544" b="1">
                <a:solidFill>
                  <a:schemeClr val="tx1"/>
                </a:solidFill>
                <a:latin typeface="+mj-lt"/>
                <a:ea typeface="+mj-lt"/>
                <a:cs typeface="+mj-lt"/>
              </a:defRPr>
            </a:lvl4pPr>
            <a:lvl5pPr marL="0" indent="0" algn="ctr">
              <a:lnSpc>
                <a:spcPct val="110000"/>
              </a:lnSpc>
              <a:spcBef>
                <a:spcPts val="0"/>
              </a:spcBef>
              <a:spcAft>
                <a:spcPts val="0"/>
              </a:spcAft>
              <a:buNone/>
              <a:defRPr sz="3544" b="1">
                <a:solidFill>
                  <a:schemeClr val="tx1"/>
                </a:solidFill>
                <a:latin typeface="+mj-lt"/>
                <a:ea typeface="+mj-lt"/>
                <a:cs typeface="+mj-lt"/>
              </a:defRPr>
            </a:lvl5pPr>
            <a:lvl6pPr marL="0" indent="0" algn="ctr">
              <a:lnSpc>
                <a:spcPct val="110000"/>
              </a:lnSpc>
              <a:spcBef>
                <a:spcPts val="0"/>
              </a:spcBef>
              <a:spcAft>
                <a:spcPts val="0"/>
              </a:spcAft>
              <a:buNone/>
              <a:defRPr sz="3544" b="1">
                <a:solidFill>
                  <a:schemeClr val="tx1"/>
                </a:solidFill>
                <a:latin typeface="+mj-lt"/>
                <a:ea typeface="+mj-lt"/>
                <a:cs typeface="+mj-lt"/>
              </a:defRPr>
            </a:lvl6pPr>
            <a:lvl7pPr marL="0" indent="0" algn="ctr">
              <a:lnSpc>
                <a:spcPct val="110000"/>
              </a:lnSpc>
              <a:spcBef>
                <a:spcPts val="0"/>
              </a:spcBef>
              <a:spcAft>
                <a:spcPts val="0"/>
              </a:spcAft>
              <a:buNone/>
              <a:defRPr sz="3544" b="1">
                <a:solidFill>
                  <a:schemeClr val="tx1"/>
                </a:solidFill>
                <a:latin typeface="+mj-lt"/>
                <a:ea typeface="+mj-lt"/>
                <a:cs typeface="+mj-lt"/>
              </a:defRPr>
            </a:lvl7pPr>
            <a:lvl8pPr marL="0" indent="0" algn="ctr">
              <a:lnSpc>
                <a:spcPct val="110000"/>
              </a:lnSpc>
              <a:spcBef>
                <a:spcPts val="0"/>
              </a:spcBef>
              <a:spcAft>
                <a:spcPts val="0"/>
              </a:spcAft>
              <a:buNone/>
              <a:defRPr sz="3544" b="1">
                <a:solidFill>
                  <a:schemeClr val="tx1"/>
                </a:solidFill>
                <a:latin typeface="+mj-lt"/>
                <a:ea typeface="+mj-lt"/>
                <a:cs typeface="+mj-lt"/>
              </a:defRPr>
            </a:lvl8pPr>
            <a:lvl9pPr marL="0" indent="0" algn="ctr">
              <a:lnSpc>
                <a:spcPct val="110000"/>
              </a:lnSpc>
              <a:spcBef>
                <a:spcPts val="0"/>
              </a:spcBef>
              <a:spcAft>
                <a:spcPts val="0"/>
              </a:spcAft>
              <a:buNone/>
              <a:defRPr sz="3544" b="1">
                <a:solidFill>
                  <a:schemeClr val="tx1"/>
                </a:solidFill>
                <a:latin typeface="+mj-lt"/>
                <a:ea typeface="+mj-lt"/>
                <a:cs typeface="+mj-lt"/>
              </a:defRPr>
            </a:lvl9pPr>
          </a:lstStyle>
          <a:p xmlns:a="http://schemas.openxmlformats.org/drawingml/2006/main"/>
        </p:txBody>
      </p:sp>
    </p:spTree>
  </p:cSld>
</p:sldLayout>
</file>

<file path=ppt/slideLayouts/c1_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121F501-90CD-4B68-86BC-E72140C8AD24}"/>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C8DA24A-44C3-4A2C-A680-A90800B6B670}"/>
              </a:ext>
            </a:extLst>
          </p:cNvPr>
          <p:cNvSpPr>
            <a:spLocks xmlns:a="http://schemas.openxmlformats.org/drawingml/2006/main" noGrp="1"/>
          </p:cNvSpPr>
          <p:nvPr>
            <p:ph type="body" idx="1"/>
          </p:nvPr>
        </p:nvSpPr>
        <p:spPr>
          <a:xfrm xmlns:a="http://schemas.openxmlformats.org/drawingml/2006/main">
            <a:off x="578644" y="4048125"/>
            <a:ext cx="9129713"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1_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38C414B-E35F-4817-963B-C54C8319058E}"/>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78D092D-F986-45C4-B325-0E701A769D0F}"/>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9638EB4-807A-456F-8BDE-1EB41256140A}"/>
              </a:ext>
            </a:extLst>
          </p:cNvPr>
          <p:cNvSpPr>
            <a:spLocks xmlns:a="http://schemas.openxmlformats.org/drawingml/2006/main" noGrp="1"/>
          </p:cNvSpPr>
          <p:nvPr>
            <p:ph type="body" idx="2"/>
          </p:nvPr>
        </p:nvSpPr>
        <p:spPr>
          <a:xfrm xmlns:a="http://schemas.openxmlformats.org/drawingml/2006/main">
            <a:off x="5464969"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Tree>
  </p:cSld>
</p:sldLayout>
</file>

<file path=ppt/slideLayouts/c1_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50C32FB-1E7B-4E6E-AEE5-D1960211EFD3}"/>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5CE7360-9AB6-4413-B621-DCA20E1A6A62}"/>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1_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c2_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C840C24-C0C4-4D7C-8ABA-6138D3D308A6}"/>
              </a:ext>
            </a:extLst>
          </p:cNvPr>
          <p:cNvSpPr>
            <a:spLocks xmlns:a="http://schemas.openxmlformats.org/drawingml/2006/main" noGrp="1"/>
          </p:cNvSpPr>
          <p:nvPr>
            <p:ph type="title" idx="0"/>
          </p:nvPr>
        </p:nvSpPr>
        <p:spPr>
          <a:xfrm xmlns:a="http://schemas.openxmlformats.org/drawingml/2006/main">
            <a:off x="1028700" y="5505450"/>
            <a:ext cx="8229600" cy="210502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050" b="1">
                <a:solidFill>
                  <a:schemeClr val="tx1"/>
                </a:solidFill>
                <a:latin typeface="+mj-lt"/>
                <a:ea typeface="+mj-lt"/>
                <a:cs typeface="+mj-lt"/>
              </a:defRPr>
            </a:defPPr>
            <a:lvl1pPr marL="0" indent="0" algn="ctr">
              <a:lnSpc>
                <a:spcPct val="110000"/>
              </a:lnSpc>
              <a:spcBef>
                <a:spcPts val="0"/>
              </a:spcBef>
              <a:spcAft>
                <a:spcPts val="0"/>
              </a:spcAft>
              <a:buNone/>
              <a:defRPr sz="4050" b="1">
                <a:solidFill>
                  <a:schemeClr val="tx1"/>
                </a:solidFill>
                <a:latin typeface="+mj-lt"/>
                <a:ea typeface="+mj-lt"/>
                <a:cs typeface="+mj-lt"/>
              </a:defRPr>
            </a:lvl1pPr>
            <a:lvl2pPr marL="0" indent="0" algn="ctr">
              <a:lnSpc>
                <a:spcPct val="110000"/>
              </a:lnSpc>
              <a:spcBef>
                <a:spcPts val="0"/>
              </a:spcBef>
              <a:spcAft>
                <a:spcPts val="0"/>
              </a:spcAft>
              <a:buNone/>
              <a:defRPr sz="4050" b="1">
                <a:solidFill>
                  <a:schemeClr val="tx1"/>
                </a:solidFill>
                <a:latin typeface="+mj-lt"/>
                <a:ea typeface="+mj-lt"/>
                <a:cs typeface="+mj-lt"/>
              </a:defRPr>
            </a:lvl2pPr>
            <a:lvl3pPr marL="0" indent="0" algn="ctr">
              <a:lnSpc>
                <a:spcPct val="110000"/>
              </a:lnSpc>
              <a:spcBef>
                <a:spcPts val="0"/>
              </a:spcBef>
              <a:spcAft>
                <a:spcPts val="0"/>
              </a:spcAft>
              <a:buNone/>
              <a:defRPr sz="4050" b="1">
                <a:solidFill>
                  <a:schemeClr val="tx1"/>
                </a:solidFill>
                <a:latin typeface="+mj-lt"/>
                <a:ea typeface="+mj-lt"/>
                <a:cs typeface="+mj-lt"/>
              </a:defRPr>
            </a:lvl3pPr>
            <a:lvl4pPr marL="0" indent="0" algn="ctr">
              <a:lnSpc>
                <a:spcPct val="110000"/>
              </a:lnSpc>
              <a:spcBef>
                <a:spcPts val="0"/>
              </a:spcBef>
              <a:spcAft>
                <a:spcPts val="0"/>
              </a:spcAft>
              <a:buNone/>
              <a:defRPr sz="4050" b="1">
                <a:solidFill>
                  <a:schemeClr val="tx1"/>
                </a:solidFill>
                <a:latin typeface="+mj-lt"/>
                <a:ea typeface="+mj-lt"/>
                <a:cs typeface="+mj-lt"/>
              </a:defRPr>
            </a:lvl4pPr>
            <a:lvl5pPr marL="0" indent="0" algn="ctr">
              <a:lnSpc>
                <a:spcPct val="110000"/>
              </a:lnSpc>
              <a:spcBef>
                <a:spcPts val="0"/>
              </a:spcBef>
              <a:spcAft>
                <a:spcPts val="0"/>
              </a:spcAft>
              <a:buNone/>
              <a:defRPr sz="4050" b="1">
                <a:solidFill>
                  <a:schemeClr val="tx1"/>
                </a:solidFill>
                <a:latin typeface="+mj-lt"/>
                <a:ea typeface="+mj-lt"/>
                <a:cs typeface="+mj-lt"/>
              </a:defRPr>
            </a:lvl5pPr>
            <a:lvl6pPr marL="0" indent="0" algn="ctr">
              <a:lnSpc>
                <a:spcPct val="110000"/>
              </a:lnSpc>
              <a:spcBef>
                <a:spcPts val="0"/>
              </a:spcBef>
              <a:spcAft>
                <a:spcPts val="0"/>
              </a:spcAft>
              <a:buNone/>
              <a:defRPr sz="4050" b="1">
                <a:solidFill>
                  <a:schemeClr val="tx1"/>
                </a:solidFill>
                <a:latin typeface="+mj-lt"/>
                <a:ea typeface="+mj-lt"/>
                <a:cs typeface="+mj-lt"/>
              </a:defRPr>
            </a:lvl6pPr>
            <a:lvl7pPr marL="0" indent="0" algn="ctr">
              <a:lnSpc>
                <a:spcPct val="110000"/>
              </a:lnSpc>
              <a:spcBef>
                <a:spcPts val="0"/>
              </a:spcBef>
              <a:spcAft>
                <a:spcPts val="0"/>
              </a:spcAft>
              <a:buNone/>
              <a:defRPr sz="4050" b="1">
                <a:solidFill>
                  <a:schemeClr val="tx1"/>
                </a:solidFill>
                <a:latin typeface="+mj-lt"/>
                <a:ea typeface="+mj-lt"/>
                <a:cs typeface="+mj-lt"/>
              </a:defRPr>
            </a:lvl7pPr>
            <a:lvl8pPr marL="0" indent="0" algn="ctr">
              <a:lnSpc>
                <a:spcPct val="110000"/>
              </a:lnSpc>
              <a:spcBef>
                <a:spcPts val="0"/>
              </a:spcBef>
              <a:spcAft>
                <a:spcPts val="0"/>
              </a:spcAft>
              <a:buNone/>
              <a:defRPr sz="4050" b="1">
                <a:solidFill>
                  <a:schemeClr val="tx1"/>
                </a:solidFill>
                <a:latin typeface="+mj-lt"/>
                <a:ea typeface="+mj-lt"/>
                <a:cs typeface="+mj-lt"/>
              </a:defRPr>
            </a:lvl8pPr>
            <a:lvl9pPr marL="0" indent="0" algn="ctr">
              <a:lnSpc>
                <a:spcPct val="110000"/>
              </a:lnSpc>
              <a:spcBef>
                <a:spcPts val="0"/>
              </a:spcBef>
              <a:spcAft>
                <a:spcPts val="0"/>
              </a:spcAft>
              <a:buNone/>
              <a:defRPr sz="405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18EAEB2-C62B-4FA5-AF54-B1001F284F58}"/>
              </a:ext>
            </a:extLst>
          </p:cNvPr>
          <p:cNvSpPr>
            <a:spLocks xmlns:a="http://schemas.openxmlformats.org/drawingml/2006/main" noGrp="1"/>
          </p:cNvSpPr>
          <p:nvPr>
            <p:ph type="subTitle" idx="1"/>
          </p:nvPr>
        </p:nvSpPr>
        <p:spPr>
          <a:xfrm xmlns:a="http://schemas.openxmlformats.org/drawingml/2006/main">
            <a:off x="1543050" y="8015288"/>
            <a:ext cx="7200900" cy="1619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1772" b="0">
                <a:solidFill>
                  <a:schemeClr val="tx1"/>
                </a:solidFill>
                <a:latin typeface="+mn-lt"/>
                <a:ea typeface="+mn-lt"/>
                <a:cs typeface="+mn-lt"/>
              </a:defRPr>
            </a:defPPr>
            <a:lvl1pPr marL="0" indent="0" algn="ctr">
              <a:lnSpc>
                <a:spcPct val="110000"/>
              </a:lnSpc>
              <a:spcBef>
                <a:spcPts val="0"/>
              </a:spcBef>
              <a:spcAft>
                <a:spcPts val="0"/>
              </a:spcAft>
              <a:buNone/>
              <a:defRPr sz="1772" b="0">
                <a:solidFill>
                  <a:schemeClr val="tx1"/>
                </a:solidFill>
                <a:latin typeface="+mn-lt"/>
                <a:ea typeface="+mn-lt"/>
                <a:cs typeface="+mn-lt"/>
              </a:defRPr>
            </a:lvl1pPr>
            <a:lvl2pPr marL="0" indent="0" algn="ctr">
              <a:lnSpc>
                <a:spcPct val="110000"/>
              </a:lnSpc>
              <a:spcBef>
                <a:spcPts val="0"/>
              </a:spcBef>
              <a:spcAft>
                <a:spcPts val="0"/>
              </a:spcAft>
              <a:buNone/>
              <a:defRPr sz="1772" b="0">
                <a:solidFill>
                  <a:schemeClr val="tx1"/>
                </a:solidFill>
                <a:latin typeface="+mn-lt"/>
                <a:ea typeface="+mn-lt"/>
                <a:cs typeface="+mn-lt"/>
              </a:defRPr>
            </a:lvl2pPr>
            <a:lvl3pPr marL="0" indent="0" algn="ctr">
              <a:lnSpc>
                <a:spcPct val="110000"/>
              </a:lnSpc>
              <a:spcBef>
                <a:spcPts val="0"/>
              </a:spcBef>
              <a:spcAft>
                <a:spcPts val="0"/>
              </a:spcAft>
              <a:buNone/>
              <a:defRPr sz="1772" b="0">
                <a:solidFill>
                  <a:schemeClr val="tx1"/>
                </a:solidFill>
                <a:latin typeface="+mn-lt"/>
                <a:ea typeface="+mn-lt"/>
                <a:cs typeface="+mn-lt"/>
              </a:defRPr>
            </a:lvl3pPr>
            <a:lvl4pPr marL="0" indent="0" algn="ctr">
              <a:lnSpc>
                <a:spcPct val="110000"/>
              </a:lnSpc>
              <a:spcBef>
                <a:spcPts val="0"/>
              </a:spcBef>
              <a:spcAft>
                <a:spcPts val="0"/>
              </a:spcAft>
              <a:buNone/>
              <a:defRPr sz="1772" b="0">
                <a:solidFill>
                  <a:schemeClr val="tx1"/>
                </a:solidFill>
                <a:latin typeface="+mn-lt"/>
                <a:ea typeface="+mn-lt"/>
                <a:cs typeface="+mn-lt"/>
              </a:defRPr>
            </a:lvl4pPr>
            <a:lvl5pPr marL="0" indent="0" algn="ctr">
              <a:lnSpc>
                <a:spcPct val="110000"/>
              </a:lnSpc>
              <a:spcBef>
                <a:spcPts val="0"/>
              </a:spcBef>
              <a:spcAft>
                <a:spcPts val="0"/>
              </a:spcAft>
              <a:buNone/>
              <a:defRPr sz="1772" b="0">
                <a:solidFill>
                  <a:schemeClr val="tx1"/>
                </a:solidFill>
                <a:latin typeface="+mn-lt"/>
                <a:ea typeface="+mn-lt"/>
                <a:cs typeface="+mn-lt"/>
              </a:defRPr>
            </a:lvl5pPr>
            <a:lvl6pPr marL="0" indent="0" algn="ctr">
              <a:lnSpc>
                <a:spcPct val="110000"/>
              </a:lnSpc>
              <a:spcBef>
                <a:spcPts val="0"/>
              </a:spcBef>
              <a:spcAft>
                <a:spcPts val="0"/>
              </a:spcAft>
              <a:buNone/>
              <a:defRPr sz="1772" b="0">
                <a:solidFill>
                  <a:schemeClr val="tx1"/>
                </a:solidFill>
                <a:latin typeface="+mn-lt"/>
                <a:ea typeface="+mn-lt"/>
                <a:cs typeface="+mn-lt"/>
              </a:defRPr>
            </a:lvl6pPr>
            <a:lvl7pPr marL="0" indent="0" algn="ctr">
              <a:lnSpc>
                <a:spcPct val="110000"/>
              </a:lnSpc>
              <a:spcBef>
                <a:spcPts val="0"/>
              </a:spcBef>
              <a:spcAft>
                <a:spcPts val="0"/>
              </a:spcAft>
              <a:buNone/>
              <a:defRPr sz="1772" b="0">
                <a:solidFill>
                  <a:schemeClr val="tx1"/>
                </a:solidFill>
                <a:latin typeface="+mn-lt"/>
                <a:ea typeface="+mn-lt"/>
                <a:cs typeface="+mn-lt"/>
              </a:defRPr>
            </a:lvl7pPr>
            <a:lvl8pPr marL="0" indent="0" algn="ctr">
              <a:lnSpc>
                <a:spcPct val="110000"/>
              </a:lnSpc>
              <a:spcBef>
                <a:spcPts val="0"/>
              </a:spcBef>
              <a:spcAft>
                <a:spcPts val="0"/>
              </a:spcAft>
              <a:buNone/>
              <a:defRPr sz="1772" b="0">
                <a:solidFill>
                  <a:schemeClr val="tx1"/>
                </a:solidFill>
                <a:latin typeface="+mn-lt"/>
                <a:ea typeface="+mn-lt"/>
                <a:cs typeface="+mn-lt"/>
              </a:defRPr>
            </a:lvl8pPr>
            <a:lvl9pPr marL="0" indent="0" algn="ctr">
              <a:lnSpc>
                <a:spcPct val="110000"/>
              </a:lnSpc>
              <a:spcBef>
                <a:spcPts val="0"/>
              </a:spcBef>
              <a:spcAft>
                <a:spcPts val="0"/>
              </a:spcAft>
              <a:buNone/>
              <a:defRPr sz="1772" b="0">
                <a:solidFill>
                  <a:schemeClr val="tx1"/>
                </a:solidFill>
                <a:latin typeface="+mn-lt"/>
                <a:ea typeface="+mn-lt"/>
                <a:cs typeface="+mn-lt"/>
              </a:defRPr>
            </a:lvl9pPr>
          </a:lstStyle>
          <a:p xmlns:a="http://schemas.openxmlformats.org/drawingml/2006/main"/>
        </p:txBody>
      </p:sp>
    </p:spTree>
  </p:cSld>
</p:sldLayout>
</file>

<file path=ppt/slideLayouts/c2_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616967D-5237-4D71-A8F6-7242E5276428}"/>
              </a:ext>
            </a:extLst>
          </p:cNvPr>
          <p:cNvSpPr>
            <a:spLocks xmlns:a="http://schemas.openxmlformats.org/drawingml/2006/main" noGrp="1"/>
          </p:cNvSpPr>
          <p:nvPr>
            <p:ph type="title" idx="0"/>
          </p:nvPr>
        </p:nvSpPr>
        <p:spPr>
          <a:xfrm xmlns:a="http://schemas.openxmlformats.org/drawingml/2006/main">
            <a:off x="1028700" y="6072188"/>
            <a:ext cx="8229600" cy="24288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544" b="1">
                <a:solidFill>
                  <a:schemeClr val="tx1"/>
                </a:solidFill>
                <a:latin typeface="+mj-lt"/>
                <a:ea typeface="+mj-lt"/>
                <a:cs typeface="+mj-lt"/>
              </a:defRPr>
            </a:defPPr>
            <a:lvl1pPr marL="0" indent="0" algn="ctr">
              <a:lnSpc>
                <a:spcPct val="110000"/>
              </a:lnSpc>
              <a:spcBef>
                <a:spcPts val="0"/>
              </a:spcBef>
              <a:spcAft>
                <a:spcPts val="0"/>
              </a:spcAft>
              <a:buNone/>
              <a:defRPr sz="3544" b="1">
                <a:solidFill>
                  <a:schemeClr val="tx1"/>
                </a:solidFill>
                <a:latin typeface="+mj-lt"/>
                <a:ea typeface="+mj-lt"/>
                <a:cs typeface="+mj-lt"/>
              </a:defRPr>
            </a:lvl1pPr>
            <a:lvl2pPr marL="0" indent="0" algn="ctr">
              <a:lnSpc>
                <a:spcPct val="110000"/>
              </a:lnSpc>
              <a:spcBef>
                <a:spcPts val="0"/>
              </a:spcBef>
              <a:spcAft>
                <a:spcPts val="0"/>
              </a:spcAft>
              <a:buNone/>
              <a:defRPr sz="3544" b="1">
                <a:solidFill>
                  <a:schemeClr val="tx1"/>
                </a:solidFill>
                <a:latin typeface="+mj-lt"/>
                <a:ea typeface="+mj-lt"/>
                <a:cs typeface="+mj-lt"/>
              </a:defRPr>
            </a:lvl2pPr>
            <a:lvl3pPr marL="0" indent="0" algn="ctr">
              <a:lnSpc>
                <a:spcPct val="110000"/>
              </a:lnSpc>
              <a:spcBef>
                <a:spcPts val="0"/>
              </a:spcBef>
              <a:spcAft>
                <a:spcPts val="0"/>
              </a:spcAft>
              <a:buNone/>
              <a:defRPr sz="3544" b="1">
                <a:solidFill>
                  <a:schemeClr val="tx1"/>
                </a:solidFill>
                <a:latin typeface="+mj-lt"/>
                <a:ea typeface="+mj-lt"/>
                <a:cs typeface="+mj-lt"/>
              </a:defRPr>
            </a:lvl3pPr>
            <a:lvl4pPr marL="0" indent="0" algn="ctr">
              <a:lnSpc>
                <a:spcPct val="110000"/>
              </a:lnSpc>
              <a:spcBef>
                <a:spcPts val="0"/>
              </a:spcBef>
              <a:spcAft>
                <a:spcPts val="0"/>
              </a:spcAft>
              <a:buNone/>
              <a:defRPr sz="3544" b="1">
                <a:solidFill>
                  <a:schemeClr val="tx1"/>
                </a:solidFill>
                <a:latin typeface="+mj-lt"/>
                <a:ea typeface="+mj-lt"/>
                <a:cs typeface="+mj-lt"/>
              </a:defRPr>
            </a:lvl4pPr>
            <a:lvl5pPr marL="0" indent="0" algn="ctr">
              <a:lnSpc>
                <a:spcPct val="110000"/>
              </a:lnSpc>
              <a:spcBef>
                <a:spcPts val="0"/>
              </a:spcBef>
              <a:spcAft>
                <a:spcPts val="0"/>
              </a:spcAft>
              <a:buNone/>
              <a:defRPr sz="3544" b="1">
                <a:solidFill>
                  <a:schemeClr val="tx1"/>
                </a:solidFill>
                <a:latin typeface="+mj-lt"/>
                <a:ea typeface="+mj-lt"/>
                <a:cs typeface="+mj-lt"/>
              </a:defRPr>
            </a:lvl5pPr>
            <a:lvl6pPr marL="0" indent="0" algn="ctr">
              <a:lnSpc>
                <a:spcPct val="110000"/>
              </a:lnSpc>
              <a:spcBef>
                <a:spcPts val="0"/>
              </a:spcBef>
              <a:spcAft>
                <a:spcPts val="0"/>
              </a:spcAft>
              <a:buNone/>
              <a:defRPr sz="3544" b="1">
                <a:solidFill>
                  <a:schemeClr val="tx1"/>
                </a:solidFill>
                <a:latin typeface="+mj-lt"/>
                <a:ea typeface="+mj-lt"/>
                <a:cs typeface="+mj-lt"/>
              </a:defRPr>
            </a:lvl6pPr>
            <a:lvl7pPr marL="0" indent="0" algn="ctr">
              <a:lnSpc>
                <a:spcPct val="110000"/>
              </a:lnSpc>
              <a:spcBef>
                <a:spcPts val="0"/>
              </a:spcBef>
              <a:spcAft>
                <a:spcPts val="0"/>
              </a:spcAft>
              <a:buNone/>
              <a:defRPr sz="3544" b="1">
                <a:solidFill>
                  <a:schemeClr val="tx1"/>
                </a:solidFill>
                <a:latin typeface="+mj-lt"/>
                <a:ea typeface="+mj-lt"/>
                <a:cs typeface="+mj-lt"/>
              </a:defRPr>
            </a:lvl7pPr>
            <a:lvl8pPr marL="0" indent="0" algn="ctr">
              <a:lnSpc>
                <a:spcPct val="110000"/>
              </a:lnSpc>
              <a:spcBef>
                <a:spcPts val="0"/>
              </a:spcBef>
              <a:spcAft>
                <a:spcPts val="0"/>
              </a:spcAft>
              <a:buNone/>
              <a:defRPr sz="3544" b="1">
                <a:solidFill>
                  <a:schemeClr val="tx1"/>
                </a:solidFill>
                <a:latin typeface="+mj-lt"/>
                <a:ea typeface="+mj-lt"/>
                <a:cs typeface="+mj-lt"/>
              </a:defRPr>
            </a:lvl8pPr>
            <a:lvl9pPr marL="0" indent="0" algn="ctr">
              <a:lnSpc>
                <a:spcPct val="110000"/>
              </a:lnSpc>
              <a:spcBef>
                <a:spcPts val="0"/>
              </a:spcBef>
              <a:spcAft>
                <a:spcPts val="0"/>
              </a:spcAft>
              <a:buNone/>
              <a:defRPr sz="3544" b="1">
                <a:solidFill>
                  <a:schemeClr val="tx1"/>
                </a:solidFill>
                <a:latin typeface="+mj-lt"/>
                <a:ea typeface="+mj-lt"/>
                <a:cs typeface="+mj-lt"/>
              </a:defRPr>
            </a:lvl9pPr>
          </a:lstStyle>
          <a:p xmlns:a="http://schemas.openxmlformats.org/drawingml/2006/main"/>
        </p:txBody>
      </p:sp>
    </p:spTree>
  </p:cSld>
</p:sldLayout>
</file>

<file path=ppt/slideLayouts/c2_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AA06BC9-11D1-4CC8-B7AA-F3CDF13589D2}"/>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17359D6-6CC4-463D-AEED-7FEE89998456}"/>
              </a:ext>
            </a:extLst>
          </p:cNvPr>
          <p:cNvSpPr>
            <a:spLocks xmlns:a="http://schemas.openxmlformats.org/drawingml/2006/main" noGrp="1"/>
          </p:cNvSpPr>
          <p:nvPr>
            <p:ph type="body" idx="1"/>
          </p:nvPr>
        </p:nvSpPr>
        <p:spPr>
          <a:xfrm xmlns:a="http://schemas.openxmlformats.org/drawingml/2006/main">
            <a:off x="578644" y="4048125"/>
            <a:ext cx="9129713"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2_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6A17C08-2D27-4B56-9CCE-20161EF2E1DE}"/>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D4DBF45-8E1E-4BCD-9756-193F06DE9E4E}"/>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5D90653-05F2-4094-BFB8-A70A9CA6D7F9}"/>
              </a:ext>
            </a:extLst>
          </p:cNvPr>
          <p:cNvSpPr>
            <a:spLocks xmlns:a="http://schemas.openxmlformats.org/drawingml/2006/main" noGrp="1"/>
          </p:cNvSpPr>
          <p:nvPr>
            <p:ph type="body" idx="2"/>
          </p:nvPr>
        </p:nvSpPr>
        <p:spPr>
          <a:xfrm xmlns:a="http://schemas.openxmlformats.org/drawingml/2006/main">
            <a:off x="5464969"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Tree>
  </p:cSld>
</p:sldLayout>
</file>

<file path=ppt/slideLayouts/c2_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3890C75-179A-4E06-94EF-1C564F038C72}"/>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CE9C2EF-3139-4596-AF33-CF8C164A8DA9}"/>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2_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c3_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3FD03FB-C147-4167-8CFE-F18273817CE1}"/>
              </a:ext>
            </a:extLst>
          </p:cNvPr>
          <p:cNvSpPr>
            <a:spLocks xmlns:a="http://schemas.openxmlformats.org/drawingml/2006/main" noGrp="1"/>
          </p:cNvSpPr>
          <p:nvPr>
            <p:ph type="title" idx="0"/>
          </p:nvPr>
        </p:nvSpPr>
        <p:spPr>
          <a:xfrm xmlns:a="http://schemas.openxmlformats.org/drawingml/2006/main">
            <a:off x="1028700" y="5505450"/>
            <a:ext cx="8229600" cy="210502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050" b="1">
                <a:solidFill>
                  <a:schemeClr val="tx1"/>
                </a:solidFill>
                <a:latin typeface="+mj-lt"/>
                <a:ea typeface="+mj-lt"/>
                <a:cs typeface="+mj-lt"/>
              </a:defRPr>
            </a:defPPr>
            <a:lvl1pPr marL="0" indent="0" algn="ctr">
              <a:lnSpc>
                <a:spcPct val="110000"/>
              </a:lnSpc>
              <a:spcBef>
                <a:spcPts val="0"/>
              </a:spcBef>
              <a:spcAft>
                <a:spcPts val="0"/>
              </a:spcAft>
              <a:buNone/>
              <a:defRPr sz="4050" b="1">
                <a:solidFill>
                  <a:schemeClr val="tx1"/>
                </a:solidFill>
                <a:latin typeface="+mj-lt"/>
                <a:ea typeface="+mj-lt"/>
                <a:cs typeface="+mj-lt"/>
              </a:defRPr>
            </a:lvl1pPr>
            <a:lvl2pPr marL="0" indent="0" algn="ctr">
              <a:lnSpc>
                <a:spcPct val="110000"/>
              </a:lnSpc>
              <a:spcBef>
                <a:spcPts val="0"/>
              </a:spcBef>
              <a:spcAft>
                <a:spcPts val="0"/>
              </a:spcAft>
              <a:buNone/>
              <a:defRPr sz="4050" b="1">
                <a:solidFill>
                  <a:schemeClr val="tx1"/>
                </a:solidFill>
                <a:latin typeface="+mj-lt"/>
                <a:ea typeface="+mj-lt"/>
                <a:cs typeface="+mj-lt"/>
              </a:defRPr>
            </a:lvl2pPr>
            <a:lvl3pPr marL="0" indent="0" algn="ctr">
              <a:lnSpc>
                <a:spcPct val="110000"/>
              </a:lnSpc>
              <a:spcBef>
                <a:spcPts val="0"/>
              </a:spcBef>
              <a:spcAft>
                <a:spcPts val="0"/>
              </a:spcAft>
              <a:buNone/>
              <a:defRPr sz="4050" b="1">
                <a:solidFill>
                  <a:schemeClr val="tx1"/>
                </a:solidFill>
                <a:latin typeface="+mj-lt"/>
                <a:ea typeface="+mj-lt"/>
                <a:cs typeface="+mj-lt"/>
              </a:defRPr>
            </a:lvl3pPr>
            <a:lvl4pPr marL="0" indent="0" algn="ctr">
              <a:lnSpc>
                <a:spcPct val="110000"/>
              </a:lnSpc>
              <a:spcBef>
                <a:spcPts val="0"/>
              </a:spcBef>
              <a:spcAft>
                <a:spcPts val="0"/>
              </a:spcAft>
              <a:buNone/>
              <a:defRPr sz="4050" b="1">
                <a:solidFill>
                  <a:schemeClr val="tx1"/>
                </a:solidFill>
                <a:latin typeface="+mj-lt"/>
                <a:ea typeface="+mj-lt"/>
                <a:cs typeface="+mj-lt"/>
              </a:defRPr>
            </a:lvl4pPr>
            <a:lvl5pPr marL="0" indent="0" algn="ctr">
              <a:lnSpc>
                <a:spcPct val="110000"/>
              </a:lnSpc>
              <a:spcBef>
                <a:spcPts val="0"/>
              </a:spcBef>
              <a:spcAft>
                <a:spcPts val="0"/>
              </a:spcAft>
              <a:buNone/>
              <a:defRPr sz="4050" b="1">
                <a:solidFill>
                  <a:schemeClr val="tx1"/>
                </a:solidFill>
                <a:latin typeface="+mj-lt"/>
                <a:ea typeface="+mj-lt"/>
                <a:cs typeface="+mj-lt"/>
              </a:defRPr>
            </a:lvl5pPr>
            <a:lvl6pPr marL="0" indent="0" algn="ctr">
              <a:lnSpc>
                <a:spcPct val="110000"/>
              </a:lnSpc>
              <a:spcBef>
                <a:spcPts val="0"/>
              </a:spcBef>
              <a:spcAft>
                <a:spcPts val="0"/>
              </a:spcAft>
              <a:buNone/>
              <a:defRPr sz="4050" b="1">
                <a:solidFill>
                  <a:schemeClr val="tx1"/>
                </a:solidFill>
                <a:latin typeface="+mj-lt"/>
                <a:ea typeface="+mj-lt"/>
                <a:cs typeface="+mj-lt"/>
              </a:defRPr>
            </a:lvl6pPr>
            <a:lvl7pPr marL="0" indent="0" algn="ctr">
              <a:lnSpc>
                <a:spcPct val="110000"/>
              </a:lnSpc>
              <a:spcBef>
                <a:spcPts val="0"/>
              </a:spcBef>
              <a:spcAft>
                <a:spcPts val="0"/>
              </a:spcAft>
              <a:buNone/>
              <a:defRPr sz="4050" b="1">
                <a:solidFill>
                  <a:schemeClr val="tx1"/>
                </a:solidFill>
                <a:latin typeface="+mj-lt"/>
                <a:ea typeface="+mj-lt"/>
                <a:cs typeface="+mj-lt"/>
              </a:defRPr>
            </a:lvl7pPr>
            <a:lvl8pPr marL="0" indent="0" algn="ctr">
              <a:lnSpc>
                <a:spcPct val="110000"/>
              </a:lnSpc>
              <a:spcBef>
                <a:spcPts val="0"/>
              </a:spcBef>
              <a:spcAft>
                <a:spcPts val="0"/>
              </a:spcAft>
              <a:buNone/>
              <a:defRPr sz="4050" b="1">
                <a:solidFill>
                  <a:schemeClr val="tx1"/>
                </a:solidFill>
                <a:latin typeface="+mj-lt"/>
                <a:ea typeface="+mj-lt"/>
                <a:cs typeface="+mj-lt"/>
              </a:defRPr>
            </a:lvl8pPr>
            <a:lvl9pPr marL="0" indent="0" algn="ctr">
              <a:lnSpc>
                <a:spcPct val="110000"/>
              </a:lnSpc>
              <a:spcBef>
                <a:spcPts val="0"/>
              </a:spcBef>
              <a:spcAft>
                <a:spcPts val="0"/>
              </a:spcAft>
              <a:buNone/>
              <a:defRPr sz="405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A7357E5-07BC-4D65-ABD1-EE936F27AAB7}"/>
              </a:ext>
            </a:extLst>
          </p:cNvPr>
          <p:cNvSpPr>
            <a:spLocks xmlns:a="http://schemas.openxmlformats.org/drawingml/2006/main" noGrp="1"/>
          </p:cNvSpPr>
          <p:nvPr>
            <p:ph type="subTitle" idx="1"/>
          </p:nvPr>
        </p:nvSpPr>
        <p:spPr>
          <a:xfrm xmlns:a="http://schemas.openxmlformats.org/drawingml/2006/main">
            <a:off x="1543050" y="8015288"/>
            <a:ext cx="7200900" cy="1619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1772" b="0">
                <a:solidFill>
                  <a:schemeClr val="tx1"/>
                </a:solidFill>
                <a:latin typeface="+mn-lt"/>
                <a:ea typeface="+mn-lt"/>
                <a:cs typeface="+mn-lt"/>
              </a:defRPr>
            </a:defPPr>
            <a:lvl1pPr marL="0" indent="0" algn="ctr">
              <a:lnSpc>
                <a:spcPct val="110000"/>
              </a:lnSpc>
              <a:spcBef>
                <a:spcPts val="0"/>
              </a:spcBef>
              <a:spcAft>
                <a:spcPts val="0"/>
              </a:spcAft>
              <a:buNone/>
              <a:defRPr sz="1772" b="0">
                <a:solidFill>
                  <a:schemeClr val="tx1"/>
                </a:solidFill>
                <a:latin typeface="+mn-lt"/>
                <a:ea typeface="+mn-lt"/>
                <a:cs typeface="+mn-lt"/>
              </a:defRPr>
            </a:lvl1pPr>
            <a:lvl2pPr marL="0" indent="0" algn="ctr">
              <a:lnSpc>
                <a:spcPct val="110000"/>
              </a:lnSpc>
              <a:spcBef>
                <a:spcPts val="0"/>
              </a:spcBef>
              <a:spcAft>
                <a:spcPts val="0"/>
              </a:spcAft>
              <a:buNone/>
              <a:defRPr sz="1772" b="0">
                <a:solidFill>
                  <a:schemeClr val="tx1"/>
                </a:solidFill>
                <a:latin typeface="+mn-lt"/>
                <a:ea typeface="+mn-lt"/>
                <a:cs typeface="+mn-lt"/>
              </a:defRPr>
            </a:lvl2pPr>
            <a:lvl3pPr marL="0" indent="0" algn="ctr">
              <a:lnSpc>
                <a:spcPct val="110000"/>
              </a:lnSpc>
              <a:spcBef>
                <a:spcPts val="0"/>
              </a:spcBef>
              <a:spcAft>
                <a:spcPts val="0"/>
              </a:spcAft>
              <a:buNone/>
              <a:defRPr sz="1772" b="0">
                <a:solidFill>
                  <a:schemeClr val="tx1"/>
                </a:solidFill>
                <a:latin typeface="+mn-lt"/>
                <a:ea typeface="+mn-lt"/>
                <a:cs typeface="+mn-lt"/>
              </a:defRPr>
            </a:lvl3pPr>
            <a:lvl4pPr marL="0" indent="0" algn="ctr">
              <a:lnSpc>
                <a:spcPct val="110000"/>
              </a:lnSpc>
              <a:spcBef>
                <a:spcPts val="0"/>
              </a:spcBef>
              <a:spcAft>
                <a:spcPts val="0"/>
              </a:spcAft>
              <a:buNone/>
              <a:defRPr sz="1772" b="0">
                <a:solidFill>
                  <a:schemeClr val="tx1"/>
                </a:solidFill>
                <a:latin typeface="+mn-lt"/>
                <a:ea typeface="+mn-lt"/>
                <a:cs typeface="+mn-lt"/>
              </a:defRPr>
            </a:lvl4pPr>
            <a:lvl5pPr marL="0" indent="0" algn="ctr">
              <a:lnSpc>
                <a:spcPct val="110000"/>
              </a:lnSpc>
              <a:spcBef>
                <a:spcPts val="0"/>
              </a:spcBef>
              <a:spcAft>
                <a:spcPts val="0"/>
              </a:spcAft>
              <a:buNone/>
              <a:defRPr sz="1772" b="0">
                <a:solidFill>
                  <a:schemeClr val="tx1"/>
                </a:solidFill>
                <a:latin typeface="+mn-lt"/>
                <a:ea typeface="+mn-lt"/>
                <a:cs typeface="+mn-lt"/>
              </a:defRPr>
            </a:lvl5pPr>
            <a:lvl6pPr marL="0" indent="0" algn="ctr">
              <a:lnSpc>
                <a:spcPct val="110000"/>
              </a:lnSpc>
              <a:spcBef>
                <a:spcPts val="0"/>
              </a:spcBef>
              <a:spcAft>
                <a:spcPts val="0"/>
              </a:spcAft>
              <a:buNone/>
              <a:defRPr sz="1772" b="0">
                <a:solidFill>
                  <a:schemeClr val="tx1"/>
                </a:solidFill>
                <a:latin typeface="+mn-lt"/>
                <a:ea typeface="+mn-lt"/>
                <a:cs typeface="+mn-lt"/>
              </a:defRPr>
            </a:lvl6pPr>
            <a:lvl7pPr marL="0" indent="0" algn="ctr">
              <a:lnSpc>
                <a:spcPct val="110000"/>
              </a:lnSpc>
              <a:spcBef>
                <a:spcPts val="0"/>
              </a:spcBef>
              <a:spcAft>
                <a:spcPts val="0"/>
              </a:spcAft>
              <a:buNone/>
              <a:defRPr sz="1772" b="0">
                <a:solidFill>
                  <a:schemeClr val="tx1"/>
                </a:solidFill>
                <a:latin typeface="+mn-lt"/>
                <a:ea typeface="+mn-lt"/>
                <a:cs typeface="+mn-lt"/>
              </a:defRPr>
            </a:lvl7pPr>
            <a:lvl8pPr marL="0" indent="0" algn="ctr">
              <a:lnSpc>
                <a:spcPct val="110000"/>
              </a:lnSpc>
              <a:spcBef>
                <a:spcPts val="0"/>
              </a:spcBef>
              <a:spcAft>
                <a:spcPts val="0"/>
              </a:spcAft>
              <a:buNone/>
              <a:defRPr sz="1772" b="0">
                <a:solidFill>
                  <a:schemeClr val="tx1"/>
                </a:solidFill>
                <a:latin typeface="+mn-lt"/>
                <a:ea typeface="+mn-lt"/>
                <a:cs typeface="+mn-lt"/>
              </a:defRPr>
            </a:lvl8pPr>
            <a:lvl9pPr marL="0" indent="0" algn="ctr">
              <a:lnSpc>
                <a:spcPct val="110000"/>
              </a:lnSpc>
              <a:spcBef>
                <a:spcPts val="0"/>
              </a:spcBef>
              <a:spcAft>
                <a:spcPts val="0"/>
              </a:spcAft>
              <a:buNone/>
              <a:defRPr sz="1772" b="0">
                <a:solidFill>
                  <a:schemeClr val="tx1"/>
                </a:solidFill>
                <a:latin typeface="+mn-lt"/>
                <a:ea typeface="+mn-lt"/>
                <a:cs typeface="+mn-lt"/>
              </a:defRPr>
            </a:lvl9pPr>
          </a:lstStyle>
          <a:p xmlns:a="http://schemas.openxmlformats.org/drawingml/2006/main"/>
        </p:txBody>
      </p:sp>
    </p:spTree>
  </p:cSld>
</p:sldLayout>
</file>

<file path=ppt/slideLayouts/c3_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2BFD647-FDF9-4009-853B-D5B77C4162B0}"/>
              </a:ext>
            </a:extLst>
          </p:cNvPr>
          <p:cNvSpPr>
            <a:spLocks xmlns:a="http://schemas.openxmlformats.org/drawingml/2006/main" noGrp="1"/>
          </p:cNvSpPr>
          <p:nvPr>
            <p:ph type="title" idx="0"/>
          </p:nvPr>
        </p:nvSpPr>
        <p:spPr>
          <a:xfrm xmlns:a="http://schemas.openxmlformats.org/drawingml/2006/main">
            <a:off x="1028700" y="6072188"/>
            <a:ext cx="8229600" cy="24288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3544" b="1">
                <a:solidFill>
                  <a:schemeClr val="tx1"/>
                </a:solidFill>
                <a:latin typeface="+mj-lt"/>
                <a:ea typeface="+mj-lt"/>
                <a:cs typeface="+mj-lt"/>
              </a:defRPr>
            </a:defPPr>
            <a:lvl1pPr marL="0" indent="0" algn="ctr">
              <a:lnSpc>
                <a:spcPct val="110000"/>
              </a:lnSpc>
              <a:spcBef>
                <a:spcPts val="0"/>
              </a:spcBef>
              <a:spcAft>
                <a:spcPts val="0"/>
              </a:spcAft>
              <a:buNone/>
              <a:defRPr sz="3544" b="1">
                <a:solidFill>
                  <a:schemeClr val="tx1"/>
                </a:solidFill>
                <a:latin typeface="+mj-lt"/>
                <a:ea typeface="+mj-lt"/>
                <a:cs typeface="+mj-lt"/>
              </a:defRPr>
            </a:lvl1pPr>
            <a:lvl2pPr marL="0" indent="0" algn="ctr">
              <a:lnSpc>
                <a:spcPct val="110000"/>
              </a:lnSpc>
              <a:spcBef>
                <a:spcPts val="0"/>
              </a:spcBef>
              <a:spcAft>
                <a:spcPts val="0"/>
              </a:spcAft>
              <a:buNone/>
              <a:defRPr sz="3544" b="1">
                <a:solidFill>
                  <a:schemeClr val="tx1"/>
                </a:solidFill>
                <a:latin typeface="+mj-lt"/>
                <a:ea typeface="+mj-lt"/>
                <a:cs typeface="+mj-lt"/>
              </a:defRPr>
            </a:lvl2pPr>
            <a:lvl3pPr marL="0" indent="0" algn="ctr">
              <a:lnSpc>
                <a:spcPct val="110000"/>
              </a:lnSpc>
              <a:spcBef>
                <a:spcPts val="0"/>
              </a:spcBef>
              <a:spcAft>
                <a:spcPts val="0"/>
              </a:spcAft>
              <a:buNone/>
              <a:defRPr sz="3544" b="1">
                <a:solidFill>
                  <a:schemeClr val="tx1"/>
                </a:solidFill>
                <a:latin typeface="+mj-lt"/>
                <a:ea typeface="+mj-lt"/>
                <a:cs typeface="+mj-lt"/>
              </a:defRPr>
            </a:lvl3pPr>
            <a:lvl4pPr marL="0" indent="0" algn="ctr">
              <a:lnSpc>
                <a:spcPct val="110000"/>
              </a:lnSpc>
              <a:spcBef>
                <a:spcPts val="0"/>
              </a:spcBef>
              <a:spcAft>
                <a:spcPts val="0"/>
              </a:spcAft>
              <a:buNone/>
              <a:defRPr sz="3544" b="1">
                <a:solidFill>
                  <a:schemeClr val="tx1"/>
                </a:solidFill>
                <a:latin typeface="+mj-lt"/>
                <a:ea typeface="+mj-lt"/>
                <a:cs typeface="+mj-lt"/>
              </a:defRPr>
            </a:lvl4pPr>
            <a:lvl5pPr marL="0" indent="0" algn="ctr">
              <a:lnSpc>
                <a:spcPct val="110000"/>
              </a:lnSpc>
              <a:spcBef>
                <a:spcPts val="0"/>
              </a:spcBef>
              <a:spcAft>
                <a:spcPts val="0"/>
              </a:spcAft>
              <a:buNone/>
              <a:defRPr sz="3544" b="1">
                <a:solidFill>
                  <a:schemeClr val="tx1"/>
                </a:solidFill>
                <a:latin typeface="+mj-lt"/>
                <a:ea typeface="+mj-lt"/>
                <a:cs typeface="+mj-lt"/>
              </a:defRPr>
            </a:lvl5pPr>
            <a:lvl6pPr marL="0" indent="0" algn="ctr">
              <a:lnSpc>
                <a:spcPct val="110000"/>
              </a:lnSpc>
              <a:spcBef>
                <a:spcPts val="0"/>
              </a:spcBef>
              <a:spcAft>
                <a:spcPts val="0"/>
              </a:spcAft>
              <a:buNone/>
              <a:defRPr sz="3544" b="1">
                <a:solidFill>
                  <a:schemeClr val="tx1"/>
                </a:solidFill>
                <a:latin typeface="+mj-lt"/>
                <a:ea typeface="+mj-lt"/>
                <a:cs typeface="+mj-lt"/>
              </a:defRPr>
            </a:lvl6pPr>
            <a:lvl7pPr marL="0" indent="0" algn="ctr">
              <a:lnSpc>
                <a:spcPct val="110000"/>
              </a:lnSpc>
              <a:spcBef>
                <a:spcPts val="0"/>
              </a:spcBef>
              <a:spcAft>
                <a:spcPts val="0"/>
              </a:spcAft>
              <a:buNone/>
              <a:defRPr sz="3544" b="1">
                <a:solidFill>
                  <a:schemeClr val="tx1"/>
                </a:solidFill>
                <a:latin typeface="+mj-lt"/>
                <a:ea typeface="+mj-lt"/>
                <a:cs typeface="+mj-lt"/>
              </a:defRPr>
            </a:lvl7pPr>
            <a:lvl8pPr marL="0" indent="0" algn="ctr">
              <a:lnSpc>
                <a:spcPct val="110000"/>
              </a:lnSpc>
              <a:spcBef>
                <a:spcPts val="0"/>
              </a:spcBef>
              <a:spcAft>
                <a:spcPts val="0"/>
              </a:spcAft>
              <a:buNone/>
              <a:defRPr sz="3544" b="1">
                <a:solidFill>
                  <a:schemeClr val="tx1"/>
                </a:solidFill>
                <a:latin typeface="+mj-lt"/>
                <a:ea typeface="+mj-lt"/>
                <a:cs typeface="+mj-lt"/>
              </a:defRPr>
            </a:lvl8pPr>
            <a:lvl9pPr marL="0" indent="0" algn="ctr">
              <a:lnSpc>
                <a:spcPct val="110000"/>
              </a:lnSpc>
              <a:spcBef>
                <a:spcPts val="0"/>
              </a:spcBef>
              <a:spcAft>
                <a:spcPts val="0"/>
              </a:spcAft>
              <a:buNone/>
              <a:defRPr sz="3544" b="1">
                <a:solidFill>
                  <a:schemeClr val="tx1"/>
                </a:solidFill>
                <a:latin typeface="+mj-lt"/>
                <a:ea typeface="+mj-lt"/>
                <a:cs typeface="+mj-lt"/>
              </a:defRPr>
            </a:lvl9pPr>
          </a:lstStyle>
          <a:p xmlns:a="http://schemas.openxmlformats.org/drawingml/2006/main"/>
        </p:txBody>
      </p:sp>
    </p:spTree>
  </p:cSld>
</p:sldLayout>
</file>

<file path=ppt/slideLayouts/c3_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F6747E9-AB59-4020-B617-F453FEA54D3A}"/>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3087DC3-7BB8-49F2-95AC-2CA341DB740D}"/>
              </a:ext>
            </a:extLst>
          </p:cNvPr>
          <p:cNvSpPr>
            <a:spLocks xmlns:a="http://schemas.openxmlformats.org/drawingml/2006/main" noGrp="1"/>
          </p:cNvSpPr>
          <p:nvPr>
            <p:ph type="body" idx="1"/>
          </p:nvPr>
        </p:nvSpPr>
        <p:spPr>
          <a:xfrm xmlns:a="http://schemas.openxmlformats.org/drawingml/2006/main">
            <a:off x="578644" y="4048125"/>
            <a:ext cx="9129713"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3_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A831B3A-01C8-492E-B35A-54D2F1544657}"/>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9920C8A-6960-4556-B2DA-E7A000B1D1B2}"/>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FA566B1-328E-45C4-95F7-529CB114A84F}"/>
              </a:ext>
            </a:extLst>
          </p:cNvPr>
          <p:cNvSpPr>
            <a:spLocks xmlns:a="http://schemas.openxmlformats.org/drawingml/2006/main" noGrp="1"/>
          </p:cNvSpPr>
          <p:nvPr>
            <p:ph type="body" idx="2"/>
          </p:nvPr>
        </p:nvSpPr>
        <p:spPr>
          <a:xfrm xmlns:a="http://schemas.openxmlformats.org/drawingml/2006/main">
            <a:off x="5464969"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772" b="0">
                <a:solidFill>
                  <a:schemeClr val="tx1"/>
                </a:solidFill>
                <a:latin typeface="+mn-lt"/>
                <a:ea typeface="+mn-lt"/>
                <a:cs typeface="+mn-lt"/>
              </a:defRPr>
            </a:defPPr>
            <a:lvl1pPr marL="192881" indent="-192881" algn="l">
              <a:lnSpc>
                <a:spcPct val="110000"/>
              </a:lnSpc>
              <a:spcBef>
                <a:spcPts val="0"/>
              </a:spcBef>
              <a:spcAft>
                <a:spcPts val="1013"/>
              </a:spcAft>
              <a:buChar char="•"/>
              <a:defRPr sz="1772" b="0">
                <a:solidFill>
                  <a:schemeClr val="tx1"/>
                </a:solidFill>
                <a:latin typeface="+mn-lt"/>
                <a:ea typeface="+mn-lt"/>
                <a:cs typeface="+mn-lt"/>
              </a:defRPr>
            </a:lvl1pPr>
            <a:lvl2pPr marL="450056" indent="-192881" algn="l">
              <a:lnSpc>
                <a:spcPct val="110000"/>
              </a:lnSpc>
              <a:spcBef>
                <a:spcPts val="0"/>
              </a:spcBef>
              <a:spcAft>
                <a:spcPts val="1013"/>
              </a:spcAft>
              <a:buChar char="•"/>
              <a:defRPr sz="1772" b="0">
                <a:solidFill>
                  <a:schemeClr val="tx1"/>
                </a:solidFill>
                <a:latin typeface="+mn-lt"/>
                <a:ea typeface="+mn-lt"/>
                <a:cs typeface="+mn-lt"/>
              </a:defRPr>
            </a:lvl2pPr>
            <a:lvl3pPr marL="707231" indent="-192881" algn="l">
              <a:lnSpc>
                <a:spcPct val="110000"/>
              </a:lnSpc>
              <a:spcBef>
                <a:spcPts val="0"/>
              </a:spcBef>
              <a:spcAft>
                <a:spcPts val="1013"/>
              </a:spcAft>
              <a:buChar char="•"/>
              <a:defRPr sz="1772" b="0">
                <a:solidFill>
                  <a:schemeClr val="tx1"/>
                </a:solidFill>
                <a:latin typeface="+mn-lt"/>
                <a:ea typeface="+mn-lt"/>
                <a:cs typeface="+mn-lt"/>
              </a:defRPr>
            </a:lvl3pPr>
            <a:lvl4pPr marL="964406" indent="-192881" algn="l">
              <a:lnSpc>
                <a:spcPct val="110000"/>
              </a:lnSpc>
              <a:spcBef>
                <a:spcPts val="0"/>
              </a:spcBef>
              <a:spcAft>
                <a:spcPts val="1013"/>
              </a:spcAft>
              <a:buChar char="•"/>
              <a:defRPr sz="1772" b="0">
                <a:solidFill>
                  <a:schemeClr val="tx1"/>
                </a:solidFill>
                <a:latin typeface="+mn-lt"/>
                <a:ea typeface="+mn-lt"/>
                <a:cs typeface="+mn-lt"/>
              </a:defRPr>
            </a:lvl4pPr>
            <a:lvl5pPr marL="1221581" indent="-192881" algn="l">
              <a:lnSpc>
                <a:spcPct val="110000"/>
              </a:lnSpc>
              <a:spcBef>
                <a:spcPts val="0"/>
              </a:spcBef>
              <a:spcAft>
                <a:spcPts val="1013"/>
              </a:spcAft>
              <a:buChar char="•"/>
              <a:defRPr sz="1772" b="0">
                <a:solidFill>
                  <a:schemeClr val="tx1"/>
                </a:solidFill>
                <a:latin typeface="+mn-lt"/>
                <a:ea typeface="+mn-lt"/>
                <a:cs typeface="+mn-lt"/>
              </a:defRPr>
            </a:lvl5pPr>
            <a:lvl6pPr marL="1478756" indent="-192881" algn="l">
              <a:lnSpc>
                <a:spcPct val="110000"/>
              </a:lnSpc>
              <a:spcBef>
                <a:spcPts val="0"/>
              </a:spcBef>
              <a:spcAft>
                <a:spcPts val="1013"/>
              </a:spcAft>
              <a:buChar char="•"/>
              <a:defRPr sz="1772" b="0">
                <a:solidFill>
                  <a:schemeClr val="tx1"/>
                </a:solidFill>
                <a:latin typeface="+mn-lt"/>
                <a:ea typeface="+mn-lt"/>
                <a:cs typeface="+mn-lt"/>
              </a:defRPr>
            </a:lvl6pPr>
            <a:lvl7pPr marL="1735931" indent="-192881" algn="l">
              <a:lnSpc>
                <a:spcPct val="110000"/>
              </a:lnSpc>
              <a:spcBef>
                <a:spcPts val="0"/>
              </a:spcBef>
              <a:spcAft>
                <a:spcPts val="1013"/>
              </a:spcAft>
              <a:buChar char="•"/>
              <a:defRPr sz="1772" b="0">
                <a:solidFill>
                  <a:schemeClr val="tx1"/>
                </a:solidFill>
                <a:latin typeface="+mn-lt"/>
                <a:ea typeface="+mn-lt"/>
                <a:cs typeface="+mn-lt"/>
              </a:defRPr>
            </a:lvl7pPr>
            <a:lvl8pPr marL="1993106" indent="-192881" algn="l">
              <a:lnSpc>
                <a:spcPct val="110000"/>
              </a:lnSpc>
              <a:spcBef>
                <a:spcPts val="0"/>
              </a:spcBef>
              <a:spcAft>
                <a:spcPts val="1013"/>
              </a:spcAft>
              <a:buChar char="•"/>
              <a:defRPr sz="1772" b="0">
                <a:solidFill>
                  <a:schemeClr val="tx1"/>
                </a:solidFill>
                <a:latin typeface="+mn-lt"/>
                <a:ea typeface="+mn-lt"/>
                <a:cs typeface="+mn-lt"/>
              </a:defRPr>
            </a:lvl8pPr>
            <a:lvl9pPr marL="2250281" indent="-192881" algn="l">
              <a:lnSpc>
                <a:spcPct val="110000"/>
              </a:lnSpc>
              <a:spcBef>
                <a:spcPts val="0"/>
              </a:spcBef>
              <a:spcAft>
                <a:spcPts val="1013"/>
              </a:spcAft>
              <a:buChar char="•"/>
              <a:defRPr sz="1772" b="0">
                <a:solidFill>
                  <a:schemeClr val="tx1"/>
                </a:solidFill>
                <a:latin typeface="+mn-lt"/>
                <a:ea typeface="+mn-lt"/>
                <a:cs typeface="+mn-lt"/>
              </a:defRPr>
            </a:lvl9pPr>
          </a:lstStyle>
          <a:p xmlns:a="http://schemas.openxmlformats.org/drawingml/2006/main"/>
        </p:txBody>
      </p:sp>
    </p:spTree>
  </p:cSld>
</p:sldLayout>
</file>

<file path=ppt/slideLayouts/c3_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5752589-C96E-4E96-A6B4-4D36719FA349}"/>
              </a:ext>
            </a:extLst>
          </p:cNvPr>
          <p:cNvSpPr>
            <a:spLocks xmlns:a="http://schemas.openxmlformats.org/drawingml/2006/main" noGrp="1"/>
          </p:cNvSpPr>
          <p:nvPr>
            <p:ph type="title" idx="0"/>
          </p:nvPr>
        </p:nvSpPr>
        <p:spPr>
          <a:xfrm xmlns:a="http://schemas.openxmlformats.org/drawingml/2006/main">
            <a:off x="578644" y="1133475"/>
            <a:ext cx="9129713" cy="1781175"/>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784" b="1">
                <a:solidFill>
                  <a:schemeClr val="tx1"/>
                </a:solidFill>
                <a:latin typeface="+mj-lt"/>
                <a:ea typeface="+mj-lt"/>
                <a:cs typeface="+mj-lt"/>
              </a:defRPr>
            </a:defPPr>
            <a:lvl1pPr marL="0" indent="0" algn="l">
              <a:lnSpc>
                <a:spcPct val="110000"/>
              </a:lnSpc>
              <a:spcBef>
                <a:spcPts val="0"/>
              </a:spcBef>
              <a:spcAft>
                <a:spcPts val="0"/>
              </a:spcAft>
              <a:buNone/>
              <a:defRPr sz="2784" b="1">
                <a:solidFill>
                  <a:schemeClr val="tx1"/>
                </a:solidFill>
                <a:latin typeface="+mj-lt"/>
                <a:ea typeface="+mj-lt"/>
                <a:cs typeface="+mj-lt"/>
              </a:defRPr>
            </a:lvl1pPr>
            <a:lvl2pPr marL="0" indent="0" algn="l">
              <a:lnSpc>
                <a:spcPct val="110000"/>
              </a:lnSpc>
              <a:spcBef>
                <a:spcPts val="0"/>
              </a:spcBef>
              <a:spcAft>
                <a:spcPts val="0"/>
              </a:spcAft>
              <a:buNone/>
              <a:defRPr sz="2784" b="1">
                <a:solidFill>
                  <a:schemeClr val="tx1"/>
                </a:solidFill>
                <a:latin typeface="+mj-lt"/>
                <a:ea typeface="+mj-lt"/>
                <a:cs typeface="+mj-lt"/>
              </a:defRPr>
            </a:lvl2pPr>
            <a:lvl3pPr marL="0" indent="0" algn="l">
              <a:lnSpc>
                <a:spcPct val="110000"/>
              </a:lnSpc>
              <a:spcBef>
                <a:spcPts val="0"/>
              </a:spcBef>
              <a:spcAft>
                <a:spcPts val="0"/>
              </a:spcAft>
              <a:buNone/>
              <a:defRPr sz="2784" b="1">
                <a:solidFill>
                  <a:schemeClr val="tx1"/>
                </a:solidFill>
                <a:latin typeface="+mj-lt"/>
                <a:ea typeface="+mj-lt"/>
                <a:cs typeface="+mj-lt"/>
              </a:defRPr>
            </a:lvl3pPr>
            <a:lvl4pPr marL="0" indent="0" algn="l">
              <a:lnSpc>
                <a:spcPct val="110000"/>
              </a:lnSpc>
              <a:spcBef>
                <a:spcPts val="0"/>
              </a:spcBef>
              <a:spcAft>
                <a:spcPts val="0"/>
              </a:spcAft>
              <a:buNone/>
              <a:defRPr sz="2784" b="1">
                <a:solidFill>
                  <a:schemeClr val="tx1"/>
                </a:solidFill>
                <a:latin typeface="+mj-lt"/>
                <a:ea typeface="+mj-lt"/>
                <a:cs typeface="+mj-lt"/>
              </a:defRPr>
            </a:lvl4pPr>
            <a:lvl5pPr marL="0" indent="0" algn="l">
              <a:lnSpc>
                <a:spcPct val="110000"/>
              </a:lnSpc>
              <a:spcBef>
                <a:spcPts val="0"/>
              </a:spcBef>
              <a:spcAft>
                <a:spcPts val="0"/>
              </a:spcAft>
              <a:buNone/>
              <a:defRPr sz="2784" b="1">
                <a:solidFill>
                  <a:schemeClr val="tx1"/>
                </a:solidFill>
                <a:latin typeface="+mj-lt"/>
                <a:ea typeface="+mj-lt"/>
                <a:cs typeface="+mj-lt"/>
              </a:defRPr>
            </a:lvl5pPr>
            <a:lvl6pPr marL="0" indent="0" algn="l">
              <a:lnSpc>
                <a:spcPct val="110000"/>
              </a:lnSpc>
              <a:spcBef>
                <a:spcPts val="0"/>
              </a:spcBef>
              <a:spcAft>
                <a:spcPts val="0"/>
              </a:spcAft>
              <a:buNone/>
              <a:defRPr sz="2784" b="1">
                <a:solidFill>
                  <a:schemeClr val="tx1"/>
                </a:solidFill>
                <a:latin typeface="+mj-lt"/>
                <a:ea typeface="+mj-lt"/>
                <a:cs typeface="+mj-lt"/>
              </a:defRPr>
            </a:lvl6pPr>
            <a:lvl7pPr marL="0" indent="0" algn="l">
              <a:lnSpc>
                <a:spcPct val="110000"/>
              </a:lnSpc>
              <a:spcBef>
                <a:spcPts val="0"/>
              </a:spcBef>
              <a:spcAft>
                <a:spcPts val="0"/>
              </a:spcAft>
              <a:buNone/>
              <a:defRPr sz="2784" b="1">
                <a:solidFill>
                  <a:schemeClr val="tx1"/>
                </a:solidFill>
                <a:latin typeface="+mj-lt"/>
                <a:ea typeface="+mj-lt"/>
                <a:cs typeface="+mj-lt"/>
              </a:defRPr>
            </a:lvl7pPr>
            <a:lvl8pPr marL="0" indent="0" algn="l">
              <a:lnSpc>
                <a:spcPct val="110000"/>
              </a:lnSpc>
              <a:spcBef>
                <a:spcPts val="0"/>
              </a:spcBef>
              <a:spcAft>
                <a:spcPts val="0"/>
              </a:spcAft>
              <a:buNone/>
              <a:defRPr sz="2784" b="1">
                <a:solidFill>
                  <a:schemeClr val="tx1"/>
                </a:solidFill>
                <a:latin typeface="+mj-lt"/>
                <a:ea typeface="+mj-lt"/>
                <a:cs typeface="+mj-lt"/>
              </a:defRPr>
            </a:lvl8pPr>
            <a:lvl9pPr marL="0" indent="0" algn="l">
              <a:lnSpc>
                <a:spcPct val="110000"/>
              </a:lnSpc>
              <a:spcBef>
                <a:spcPts val="0"/>
              </a:spcBef>
              <a:spcAft>
                <a:spcPts val="0"/>
              </a:spcAft>
              <a:buNone/>
              <a:defRPr sz="2784"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4AE12CE-38C7-4480-AADB-F3FE162967E3}"/>
              </a:ext>
            </a:extLst>
          </p:cNvPr>
          <p:cNvSpPr>
            <a:spLocks xmlns:a="http://schemas.openxmlformats.org/drawingml/2006/main" noGrp="1"/>
          </p:cNvSpPr>
          <p:nvPr>
            <p:ph type="body" idx="1"/>
          </p:nvPr>
        </p:nvSpPr>
        <p:spPr>
          <a:xfrm xmlns:a="http://schemas.openxmlformats.org/drawingml/2006/main">
            <a:off x="578644" y="4048125"/>
            <a:ext cx="4243388" cy="90678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1898" b="0">
                <a:solidFill>
                  <a:schemeClr val="tx1"/>
                </a:solidFill>
                <a:latin typeface="+mn-lt"/>
                <a:ea typeface="+mn-lt"/>
                <a:cs typeface="+mn-lt"/>
              </a:defRPr>
            </a:defPPr>
            <a:lvl1pPr marL="192881" indent="-192881" algn="l">
              <a:lnSpc>
                <a:spcPct val="110000"/>
              </a:lnSpc>
              <a:spcBef>
                <a:spcPts val="0"/>
              </a:spcBef>
              <a:spcAft>
                <a:spcPts val="1013"/>
              </a:spcAft>
              <a:buChar char="•"/>
              <a:defRPr sz="1898" b="0">
                <a:solidFill>
                  <a:schemeClr val="tx1"/>
                </a:solidFill>
                <a:latin typeface="+mn-lt"/>
                <a:ea typeface="+mn-lt"/>
                <a:cs typeface="+mn-lt"/>
              </a:defRPr>
            </a:lvl1pPr>
            <a:lvl2pPr marL="450056" indent="-192881" algn="l">
              <a:lnSpc>
                <a:spcPct val="110000"/>
              </a:lnSpc>
              <a:spcBef>
                <a:spcPts val="0"/>
              </a:spcBef>
              <a:spcAft>
                <a:spcPts val="1013"/>
              </a:spcAft>
              <a:buChar char="•"/>
              <a:defRPr sz="1898" b="0">
                <a:solidFill>
                  <a:schemeClr val="tx1"/>
                </a:solidFill>
                <a:latin typeface="+mn-lt"/>
                <a:ea typeface="+mn-lt"/>
                <a:cs typeface="+mn-lt"/>
              </a:defRPr>
            </a:lvl2pPr>
            <a:lvl3pPr marL="707231" indent="-192881" algn="l">
              <a:lnSpc>
                <a:spcPct val="110000"/>
              </a:lnSpc>
              <a:spcBef>
                <a:spcPts val="0"/>
              </a:spcBef>
              <a:spcAft>
                <a:spcPts val="1013"/>
              </a:spcAft>
              <a:buChar char="•"/>
              <a:defRPr sz="1898" b="0">
                <a:solidFill>
                  <a:schemeClr val="tx1"/>
                </a:solidFill>
                <a:latin typeface="+mn-lt"/>
                <a:ea typeface="+mn-lt"/>
                <a:cs typeface="+mn-lt"/>
              </a:defRPr>
            </a:lvl3pPr>
            <a:lvl4pPr marL="964406" indent="-192881" algn="l">
              <a:lnSpc>
                <a:spcPct val="110000"/>
              </a:lnSpc>
              <a:spcBef>
                <a:spcPts val="0"/>
              </a:spcBef>
              <a:spcAft>
                <a:spcPts val="1013"/>
              </a:spcAft>
              <a:buChar char="•"/>
              <a:defRPr sz="1898" b="0">
                <a:solidFill>
                  <a:schemeClr val="tx1"/>
                </a:solidFill>
                <a:latin typeface="+mn-lt"/>
                <a:ea typeface="+mn-lt"/>
                <a:cs typeface="+mn-lt"/>
              </a:defRPr>
            </a:lvl4pPr>
            <a:lvl5pPr marL="1221581" indent="-192881" algn="l">
              <a:lnSpc>
                <a:spcPct val="110000"/>
              </a:lnSpc>
              <a:spcBef>
                <a:spcPts val="0"/>
              </a:spcBef>
              <a:spcAft>
                <a:spcPts val="1013"/>
              </a:spcAft>
              <a:buChar char="•"/>
              <a:defRPr sz="1898" b="0">
                <a:solidFill>
                  <a:schemeClr val="tx1"/>
                </a:solidFill>
                <a:latin typeface="+mn-lt"/>
                <a:ea typeface="+mn-lt"/>
                <a:cs typeface="+mn-lt"/>
              </a:defRPr>
            </a:lvl5pPr>
            <a:lvl6pPr marL="1478756" indent="-192881" algn="l">
              <a:lnSpc>
                <a:spcPct val="110000"/>
              </a:lnSpc>
              <a:spcBef>
                <a:spcPts val="0"/>
              </a:spcBef>
              <a:spcAft>
                <a:spcPts val="1013"/>
              </a:spcAft>
              <a:buChar char="•"/>
              <a:defRPr sz="1898" b="0">
                <a:solidFill>
                  <a:schemeClr val="tx1"/>
                </a:solidFill>
                <a:latin typeface="+mn-lt"/>
                <a:ea typeface="+mn-lt"/>
                <a:cs typeface="+mn-lt"/>
              </a:defRPr>
            </a:lvl6pPr>
            <a:lvl7pPr marL="1735931" indent="-192881" algn="l">
              <a:lnSpc>
                <a:spcPct val="110000"/>
              </a:lnSpc>
              <a:spcBef>
                <a:spcPts val="0"/>
              </a:spcBef>
              <a:spcAft>
                <a:spcPts val="1013"/>
              </a:spcAft>
              <a:buChar char="•"/>
              <a:defRPr sz="1898" b="0">
                <a:solidFill>
                  <a:schemeClr val="tx1"/>
                </a:solidFill>
                <a:latin typeface="+mn-lt"/>
                <a:ea typeface="+mn-lt"/>
                <a:cs typeface="+mn-lt"/>
              </a:defRPr>
            </a:lvl7pPr>
            <a:lvl8pPr marL="1993106" indent="-192881" algn="l">
              <a:lnSpc>
                <a:spcPct val="110000"/>
              </a:lnSpc>
              <a:spcBef>
                <a:spcPts val="0"/>
              </a:spcBef>
              <a:spcAft>
                <a:spcPts val="1013"/>
              </a:spcAft>
              <a:buChar char="•"/>
              <a:defRPr sz="1898" b="0">
                <a:solidFill>
                  <a:schemeClr val="tx1"/>
                </a:solidFill>
                <a:latin typeface="+mn-lt"/>
                <a:ea typeface="+mn-lt"/>
                <a:cs typeface="+mn-lt"/>
              </a:defRPr>
            </a:lvl8pPr>
            <a:lvl9pPr marL="2250281" indent="-192881" algn="l">
              <a:lnSpc>
                <a:spcPct val="110000"/>
              </a:lnSpc>
              <a:spcBef>
                <a:spcPts val="0"/>
              </a:spcBef>
              <a:spcAft>
                <a:spcPts val="1013"/>
              </a:spcAft>
              <a:buChar char="•"/>
              <a:defRPr sz="1898" b="0">
                <a:solidFill>
                  <a:schemeClr val="tx1"/>
                </a:solidFill>
                <a:latin typeface="+mn-lt"/>
                <a:ea typeface="+mn-lt"/>
                <a:cs typeface="+mn-lt"/>
              </a:defRPr>
            </a:lvl9pPr>
          </a:lstStyle>
          <a:p xmlns:a="http://schemas.openxmlformats.org/drawingml/2006/main"/>
        </p:txBody>
      </p:sp>
    </p:spTree>
  </p:cSld>
</p:sldLayout>
</file>

<file path=ppt/slideLayouts/c3_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c0_slideMaster1.xml.rels><?xml version='1.0' encoding='UTF-8' standalone='yes'?>
<Relationships xmlns="http://schemas.openxmlformats.org/package/2006/relationships"><Relationship Type="http://schemas.openxmlformats.org/officeDocument/2006/relationships/theme" Target="theme/c0_theme2.xml" Id="R4990c8423d40409e"/><Relationship Type="http://schemas.openxmlformats.org/officeDocument/2006/relationships/slideLayout" Target="../slideLayouts/c0_slideLayout1.xml" Id="Rd66f217aa98a4927"/><Relationship Type="http://schemas.openxmlformats.org/officeDocument/2006/relationships/slideLayout" Target="../slideLayouts/c0_slideLayout2.xml" Id="R1a8d0f01350448b8"/><Relationship Type="http://schemas.openxmlformats.org/officeDocument/2006/relationships/slideLayout" Target="../slideLayouts/c0_slideLayout3.xml" Id="R96ffc8412bdb46dd"/><Relationship Type="http://schemas.openxmlformats.org/officeDocument/2006/relationships/slideLayout" Target="../slideLayouts/c0_slideLayout4.xml" Id="Rb384fe8e730b4109"/><Relationship Type="http://schemas.openxmlformats.org/officeDocument/2006/relationships/slideLayout" Target="../slideLayouts/c0_slideLayout5.xml" Id="Rcc36b752ea3f46d7"/><Relationship Type="http://schemas.openxmlformats.org/officeDocument/2006/relationships/slideLayout" Target="../slideLayouts/c0_slideLayout6.xml" Id="R207a49d107d44c95"/></Relationships>
</file>

<file path=ppt/slideMasters/_rels/c1_slideMaster1.xml.rels><?xml version='1.0' encoding='UTF-8' standalone='yes'?>
<Relationships xmlns="http://schemas.openxmlformats.org/package/2006/relationships"><Relationship Type="http://schemas.openxmlformats.org/officeDocument/2006/relationships/theme" Target="theme/c1_theme2.xml" Id="Rd6715d6ec81449b2"/><Relationship Type="http://schemas.openxmlformats.org/officeDocument/2006/relationships/slideLayout" Target="../slideLayouts/c1_slideLayout1.xml" Id="R584be0d181284292"/><Relationship Type="http://schemas.openxmlformats.org/officeDocument/2006/relationships/slideLayout" Target="../slideLayouts/c1_slideLayout2.xml" Id="R37495b3afc9949b4"/><Relationship Type="http://schemas.openxmlformats.org/officeDocument/2006/relationships/slideLayout" Target="../slideLayouts/c1_slideLayout3.xml" Id="Rde8799de885a49c6"/><Relationship Type="http://schemas.openxmlformats.org/officeDocument/2006/relationships/slideLayout" Target="../slideLayouts/c1_slideLayout4.xml" Id="Rab34376eefad4812"/><Relationship Type="http://schemas.openxmlformats.org/officeDocument/2006/relationships/slideLayout" Target="../slideLayouts/c1_slideLayout5.xml" Id="R82717502b1844593"/><Relationship Type="http://schemas.openxmlformats.org/officeDocument/2006/relationships/slideLayout" Target="../slideLayouts/c1_slideLayout6.xml" Id="R105861ad4d0a488f"/></Relationships>
</file>

<file path=ppt/slideMasters/_rels/c2_slideMaster1.xml.rels><?xml version='1.0' encoding='UTF-8' standalone='yes'?>
<Relationships xmlns="http://schemas.openxmlformats.org/package/2006/relationships"><Relationship Type="http://schemas.openxmlformats.org/officeDocument/2006/relationships/theme" Target="theme/c2_theme2.xml" Id="R7c7eff6a70da4797"/><Relationship Type="http://schemas.openxmlformats.org/officeDocument/2006/relationships/slideLayout" Target="../slideLayouts/c2_slideLayout1.xml" Id="R5b2d2fcd3afe4e98"/><Relationship Type="http://schemas.openxmlformats.org/officeDocument/2006/relationships/slideLayout" Target="../slideLayouts/c2_slideLayout2.xml" Id="R07d4303ea547473d"/><Relationship Type="http://schemas.openxmlformats.org/officeDocument/2006/relationships/slideLayout" Target="../slideLayouts/c2_slideLayout3.xml" Id="R896559b72cb84a2d"/><Relationship Type="http://schemas.openxmlformats.org/officeDocument/2006/relationships/slideLayout" Target="../slideLayouts/c2_slideLayout4.xml" Id="R26500b25b5e04a13"/><Relationship Type="http://schemas.openxmlformats.org/officeDocument/2006/relationships/slideLayout" Target="../slideLayouts/c2_slideLayout5.xml" Id="R3e543d6426d443fd"/><Relationship Type="http://schemas.openxmlformats.org/officeDocument/2006/relationships/slideLayout" Target="../slideLayouts/c2_slideLayout6.xml" Id="R06b4af1763ba461a"/></Relationships>
</file>

<file path=ppt/slideMasters/_rels/c3_slideMaster1.xml.rels><?xml version='1.0' encoding='UTF-8' standalone='yes'?>
<Relationships xmlns="http://schemas.openxmlformats.org/package/2006/relationships"><Relationship Type="http://schemas.openxmlformats.org/officeDocument/2006/relationships/theme" Target="theme/c3_theme2.xml" Id="Rd27ee00f2bd048df"/><Relationship Type="http://schemas.openxmlformats.org/officeDocument/2006/relationships/slideLayout" Target="../slideLayouts/c3_slideLayout1.xml" Id="R2b639479bf0d4cc3"/><Relationship Type="http://schemas.openxmlformats.org/officeDocument/2006/relationships/slideLayout" Target="../slideLayouts/c3_slideLayout2.xml" Id="R49ab13555b834ae8"/><Relationship Type="http://schemas.openxmlformats.org/officeDocument/2006/relationships/slideLayout" Target="../slideLayouts/c3_slideLayout3.xml" Id="R0faf16b392534ce3"/><Relationship Type="http://schemas.openxmlformats.org/officeDocument/2006/relationships/slideLayout" Target="../slideLayouts/c3_slideLayout4.xml" Id="R181b5eb3403b424f"/><Relationship Type="http://schemas.openxmlformats.org/officeDocument/2006/relationships/slideLayout" Target="../slideLayouts/c3_slideLayout5.xml" Id="Rc30196bb27d74536"/><Relationship Type="http://schemas.openxmlformats.org/officeDocument/2006/relationships/slideLayout" Target="../slideLayouts/c3_slideLayout6.xml" Id="R1c4f2e52148946cc"/></Relationships>
</file>

<file path=ppt/slideMasters/c0_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66f217aa98a4927"/>
    <p:sldLayoutId xmlns:r="http://schemas.openxmlformats.org/officeDocument/2006/relationships" id="2147483650" r:id="R1a8d0f01350448b8"/>
    <p:sldLayoutId xmlns:r="http://schemas.openxmlformats.org/officeDocument/2006/relationships" id="2147483651" r:id="R96ffc8412bdb46dd"/>
    <p:sldLayoutId xmlns:r="http://schemas.openxmlformats.org/officeDocument/2006/relationships" id="2147483652" r:id="Rb384fe8e730b4109"/>
    <p:sldLayoutId xmlns:r="http://schemas.openxmlformats.org/officeDocument/2006/relationships" id="2147483653" r:id="Rcc36b752ea3f46d7"/>
    <p:sldLayoutId xmlns:r="http://schemas.openxmlformats.org/officeDocument/2006/relationships" id="2147483654" r:id="R207a49d107d44c9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c1_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4be0d181284292"/>
    <p:sldLayoutId xmlns:r="http://schemas.openxmlformats.org/officeDocument/2006/relationships" id="2147483650" r:id="R37495b3afc9949b4"/>
    <p:sldLayoutId xmlns:r="http://schemas.openxmlformats.org/officeDocument/2006/relationships" id="2147483651" r:id="Rde8799de885a49c6"/>
    <p:sldLayoutId xmlns:r="http://schemas.openxmlformats.org/officeDocument/2006/relationships" id="2147483652" r:id="Rab34376eefad4812"/>
    <p:sldLayoutId xmlns:r="http://schemas.openxmlformats.org/officeDocument/2006/relationships" id="2147483653" r:id="R82717502b1844593"/>
    <p:sldLayoutId xmlns:r="http://schemas.openxmlformats.org/officeDocument/2006/relationships" id="2147483654" r:id="R105861ad4d0a488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c2_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b2d2fcd3afe4e98"/>
    <p:sldLayoutId xmlns:r="http://schemas.openxmlformats.org/officeDocument/2006/relationships" id="2147483650" r:id="R07d4303ea547473d"/>
    <p:sldLayoutId xmlns:r="http://schemas.openxmlformats.org/officeDocument/2006/relationships" id="2147483651" r:id="R896559b72cb84a2d"/>
    <p:sldLayoutId xmlns:r="http://schemas.openxmlformats.org/officeDocument/2006/relationships" id="2147483652" r:id="R26500b25b5e04a13"/>
    <p:sldLayoutId xmlns:r="http://schemas.openxmlformats.org/officeDocument/2006/relationships" id="2147483653" r:id="R3e543d6426d443fd"/>
    <p:sldLayoutId xmlns:r="http://schemas.openxmlformats.org/officeDocument/2006/relationships" id="2147483654" r:id="R06b4af1763ba461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c3_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639479bf0d4cc3"/>
    <p:sldLayoutId xmlns:r="http://schemas.openxmlformats.org/officeDocument/2006/relationships" id="2147483650" r:id="R49ab13555b834ae8"/>
    <p:sldLayoutId xmlns:r="http://schemas.openxmlformats.org/officeDocument/2006/relationships" id="2147483651" r:id="R0faf16b392534ce3"/>
    <p:sldLayoutId xmlns:r="http://schemas.openxmlformats.org/officeDocument/2006/relationships" id="2147483652" r:id="R181b5eb3403b424f"/>
    <p:sldLayoutId xmlns:r="http://schemas.openxmlformats.org/officeDocument/2006/relationships" id="2147483653" r:id="Rc30196bb27d74536"/>
    <p:sldLayoutId xmlns:r="http://schemas.openxmlformats.org/officeDocument/2006/relationships" id="2147483654" r:id="R1c4f2e52148946c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c0_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c1_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c2_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Masters/theme/c3_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c0_slide1.xml.rels><?xml version='1.0' encoding='UTF-8' standalone='yes'?>
<Relationships xmlns="http://schemas.openxmlformats.org/package/2006/relationships"><Relationship Type="http://schemas.openxmlformats.org/officeDocument/2006/relationships/slideLayout" Target="../slideLayouts/c0_slideLayout6.xml" Id="R10c9b7d1fd184e3b"/><Relationship Type="http://schemas.openxmlformats.org/officeDocument/2006/relationships/image" Target="../media/c0_image.jpeg" Id="R284dd1fd29dd4a40"/><Relationship Type="http://schemas.openxmlformats.org/officeDocument/2006/relationships/notesSlide" Target="../notesSlides/c0_notesSlide1.xml" Id="R16942c54bcb149a0"/></Relationships>
</file>

<file path=ppt/slides/_rels/c0_slide2.xml.rels><?xml version='1.0' encoding='UTF-8' standalone='yes'?>
<Relationships xmlns="http://schemas.openxmlformats.org/package/2006/relationships"><Relationship Type="http://schemas.openxmlformats.org/officeDocument/2006/relationships/slideLayout" Target="../slideLayouts/c0_slideLayout6.xml" Id="Rf6fce26405074ea0"/><Relationship Type="http://schemas.openxmlformats.org/officeDocument/2006/relationships/image" Target="../media/c0_image2.jpeg" Id="R70e5c7d864cb4ccf"/><Relationship Type="http://schemas.openxmlformats.org/officeDocument/2006/relationships/image" Target="../media/c0_image.png" Id="R328eaca205df4a3b"/><Relationship Type="http://schemas.openxmlformats.org/officeDocument/2006/relationships/image" Target="../media/c0_image2.png" Id="Rd3b3743a97c64d19"/><Relationship Type="http://schemas.openxmlformats.org/officeDocument/2006/relationships/image" Target="../media/c0_image3.png" Id="R36221f49e3394634"/><Relationship Type="http://schemas.openxmlformats.org/officeDocument/2006/relationships/notesSlide" Target="../notesSlides/c0_notesSlide2.xml" Id="R6ae1246d87ea4fde"/></Relationships>
</file>

<file path=ppt/slides/_rels/c0_slide3.xml.rels><?xml version='1.0' encoding='UTF-8' standalone='yes'?>
<Relationships xmlns="http://schemas.openxmlformats.org/package/2006/relationships"><Relationship Type="http://schemas.openxmlformats.org/officeDocument/2006/relationships/slideLayout" Target="../slideLayouts/c0_slideLayout6.xml" Id="R122bd0869c7c4183"/><Relationship Type="http://schemas.openxmlformats.org/officeDocument/2006/relationships/image" Target="../media/c0_image3.jpeg" Id="Rb6786d8359494d38"/><Relationship Type="http://schemas.openxmlformats.org/officeDocument/2006/relationships/image" Target="../media/c0_image2.png" Id="R4ca75b68141f46d8"/><Relationship Type="http://schemas.openxmlformats.org/officeDocument/2006/relationships/image" Target="../media/c0_image2.png" Id="R5816024a2f334fb9"/><Relationship Type="http://schemas.openxmlformats.org/officeDocument/2006/relationships/image" Target="../media/c0_image2.png" Id="R03202ad970674caa"/><Relationship Type="http://schemas.openxmlformats.org/officeDocument/2006/relationships/image" Target="../media/c0_image2.png" Id="R5b13388b72d24d7a"/><Relationship Type="http://schemas.openxmlformats.org/officeDocument/2006/relationships/notesSlide" Target="../notesSlides/c0_notesSlide3.xml" Id="R06265dd5244e409d"/></Relationships>
</file>

<file path=ppt/slides/_rels/c0_slide4.xml.rels><?xml version='1.0' encoding='UTF-8' standalone='yes'?>
<Relationships xmlns="http://schemas.openxmlformats.org/package/2006/relationships"><Relationship Type="http://schemas.openxmlformats.org/officeDocument/2006/relationships/slideLayout" Target="../slideLayouts/c0_slideLayout6.xml" Id="Rf6563232647d4034"/><Relationship Type="http://schemas.openxmlformats.org/officeDocument/2006/relationships/image" Target="../media/c0_image4.jpeg" Id="R7462700a0d614d40"/><Relationship Type="http://schemas.openxmlformats.org/officeDocument/2006/relationships/notesSlide" Target="../notesSlides/c0_notesSlide4.xml" Id="R7caf552bdc9948ad"/></Relationships>
</file>

<file path=ppt/slides/_rels/c0_slide5.xml.rels><?xml version='1.0' encoding='UTF-8' standalone='yes'?>
<Relationships xmlns="http://schemas.openxmlformats.org/package/2006/relationships"><Relationship Type="http://schemas.openxmlformats.org/officeDocument/2006/relationships/slideLayout" Target="../slideLayouts/c0_slideLayout6.xml" Id="Rce2857d09a5f4d1d"/><Relationship Type="http://schemas.openxmlformats.org/officeDocument/2006/relationships/image" Target="../media/c0_image5.jpeg" Id="Rfa8c2967d8234103"/><Relationship Type="http://schemas.openxmlformats.org/officeDocument/2006/relationships/notesSlide" Target="../notesSlides/c0_notesSlide5.xml" Id="R462e4f975e0242d9"/></Relationships>
</file>

<file path=ppt/slides/_rels/c0_slide6.xml.rels><?xml version='1.0' encoding='UTF-8' standalone='yes'?>
<Relationships xmlns="http://schemas.openxmlformats.org/package/2006/relationships"><Relationship Type="http://schemas.openxmlformats.org/officeDocument/2006/relationships/slideLayout" Target="../slideLayouts/c0_slideLayout6.xml" Id="Rca7456dfda9d404b"/><Relationship Type="http://schemas.openxmlformats.org/officeDocument/2006/relationships/image" Target="../media/c0_image6.jpeg" Id="R82addf9ebd0f42f1"/><Relationship Type="http://schemas.openxmlformats.org/officeDocument/2006/relationships/notesSlide" Target="../notesSlides/c0_notesSlide6.xml" Id="R6339d9b9a899406b"/></Relationships>
</file>

<file path=ppt/slides/_rels/c0_slide7.xml.rels><?xml version='1.0' encoding='UTF-8' standalone='yes'?>
<Relationships xmlns="http://schemas.openxmlformats.org/package/2006/relationships"><Relationship Type="http://schemas.openxmlformats.org/officeDocument/2006/relationships/slideLayout" Target="../slideLayouts/c0_slideLayout6.xml" Id="Ra207660db93c48f3"/><Relationship Type="http://schemas.openxmlformats.org/officeDocument/2006/relationships/image" Target="../media/c0_image7.jpeg" Id="R9e3d72de4d0249dc"/><Relationship Type="http://schemas.openxmlformats.org/officeDocument/2006/relationships/notesSlide" Target="../notesSlides/c0_notesSlide7.xml" Id="R73e213e9f7ca40cd"/></Relationships>
</file>

<file path=ppt/slides/_rels/c0_slide8.xml.rels><?xml version='1.0' encoding='UTF-8' standalone='yes'?>
<Relationships xmlns="http://schemas.openxmlformats.org/package/2006/relationships"><Relationship Type="http://schemas.openxmlformats.org/officeDocument/2006/relationships/slideLayout" Target="../slideLayouts/c0_slideLayout6.xml" Id="R3e11da57fee046d3"/><Relationship Type="http://schemas.openxmlformats.org/officeDocument/2006/relationships/image" Target="../media/c0_image8.jpeg" Id="R871537f3e6e0409e"/><Relationship Type="http://schemas.openxmlformats.org/officeDocument/2006/relationships/notesSlide" Target="../notesSlides/c0_notesSlide8.xml" Id="R5524a9ef26724d38"/></Relationships>
</file>

<file path=ppt/slides/_rels/c0_slide9.xml.rels><?xml version='1.0' encoding='UTF-8' standalone='yes'?>
<Relationships xmlns="http://schemas.openxmlformats.org/package/2006/relationships"><Relationship Type="http://schemas.openxmlformats.org/officeDocument/2006/relationships/slideLayout" Target="../slideLayouts/c0_slideLayout6.xml" Id="Rcaa680297fba4b94"/><Relationship Type="http://schemas.openxmlformats.org/officeDocument/2006/relationships/image" Target="../media/c0_image9.jpeg" Id="Rfeb27596e54f4b78"/><Relationship Type="http://schemas.openxmlformats.org/officeDocument/2006/relationships/image" Target="../media/c0_image8.png" Id="R3ad0be91bbc349f8"/><Relationship Type="http://schemas.openxmlformats.org/officeDocument/2006/relationships/image" Target="../media/c0_image8.png" Id="R36d7c1396bbd4e39"/><Relationship Type="http://schemas.openxmlformats.org/officeDocument/2006/relationships/notesSlide" Target="../notesSlides/c0_notesSlide9.xml" Id="R033b5ae25ae14cf7"/></Relationships>
</file>

<file path=ppt/slides/_rels/c0_slide10.xml.rels><?xml version='1.0' encoding='UTF-8' standalone='yes'?>
<Relationships xmlns="http://schemas.openxmlformats.org/package/2006/relationships"><Relationship Type="http://schemas.openxmlformats.org/officeDocument/2006/relationships/slideLayout" Target="../slideLayouts/c0_slideLayout6.xml" Id="R60ff208f07134d21"/><Relationship Type="http://schemas.openxmlformats.org/officeDocument/2006/relationships/image" Target="../media/c0_image10.jpeg" Id="R90a1f011780641a3"/><Relationship Type="http://schemas.openxmlformats.org/officeDocument/2006/relationships/image" Target="../media/c0_image10.png" Id="R8ef4b8b3c460484f"/><Relationship Type="http://schemas.openxmlformats.org/officeDocument/2006/relationships/notesSlide" Target="../notesSlides/c0_notesSlide10.xml" Id="R0b908ff9b36346b5"/></Relationships>
</file>

<file path=ppt/slides/_rels/c0_slide11.xml.rels><?xml version='1.0' encoding='UTF-8' standalone='yes'?>
<Relationships xmlns="http://schemas.openxmlformats.org/package/2006/relationships"><Relationship Type="http://schemas.openxmlformats.org/officeDocument/2006/relationships/slideLayout" Target="../slideLayouts/c0_slideLayout6.xml" Id="R03f82781ec2e4405"/><Relationship Type="http://schemas.openxmlformats.org/officeDocument/2006/relationships/image" Target="../media/c0_image11.jpeg" Id="Re6c6cb3b2663466d"/><Relationship Type="http://schemas.openxmlformats.org/officeDocument/2006/relationships/notesSlide" Target="../notesSlides/c0_notesSlide11.xml" Id="R23fb43c578254302"/></Relationships>
</file>

<file path=ppt/slides/_rels/c0_slide12.xml.rels><?xml version='1.0' encoding='UTF-8' standalone='yes'?>
<Relationships xmlns="http://schemas.openxmlformats.org/package/2006/relationships"><Relationship Type="http://schemas.openxmlformats.org/officeDocument/2006/relationships/slideLayout" Target="../slideLayouts/c0_slideLayout6.xml" Id="Ra7382bf38fe941b8"/><Relationship Type="http://schemas.openxmlformats.org/officeDocument/2006/relationships/image" Target="../media/c0_image12.jpeg" Id="Ree044372e55e477f"/><Relationship Type="http://schemas.openxmlformats.org/officeDocument/2006/relationships/notesSlide" Target="../notesSlides/c0_notesSlide12.xml" Id="Ra00ac13252244799"/></Relationships>
</file>

<file path=ppt/slides/_rels/c0_slide13.xml.rels><?xml version='1.0' encoding='UTF-8' standalone='yes'?>
<Relationships xmlns="http://schemas.openxmlformats.org/package/2006/relationships"><Relationship Type="http://schemas.openxmlformats.org/officeDocument/2006/relationships/slideLayout" Target="../slideLayouts/c0_slideLayout6.xml" Id="R9db57c36b104408b"/><Relationship Type="http://schemas.openxmlformats.org/officeDocument/2006/relationships/image" Target="../media/c0_image13.jpeg" Id="Re2f8a123fbf94067"/><Relationship Type="http://schemas.openxmlformats.org/officeDocument/2006/relationships/notesSlide" Target="../notesSlides/c0_notesSlide13.xml" Id="R5bd2cc7ef08f4e75"/></Relationships>
</file>

<file path=ppt/slides/_rels/c0_slide14.xml.rels><?xml version='1.0' encoding='UTF-8' standalone='yes'?>
<Relationships xmlns="http://schemas.openxmlformats.org/package/2006/relationships"><Relationship Type="http://schemas.openxmlformats.org/officeDocument/2006/relationships/slideLayout" Target="../slideLayouts/c0_slideLayout6.xml" Id="Rd6dba724085c4876"/><Relationship Type="http://schemas.openxmlformats.org/officeDocument/2006/relationships/image" Target="../media/c0_image14.jpeg" Id="Re9da492b98d94c5e"/><Relationship Type="http://schemas.openxmlformats.org/officeDocument/2006/relationships/notesSlide" Target="../notesSlides/c0_notesSlide14.xml" Id="R6e3f3c4c2b7d4af4"/></Relationships>
</file>

<file path=ppt/slides/_rels/c0_slide15.xml.rels><?xml version='1.0' encoding='UTF-8' standalone='yes'?>
<Relationships xmlns="http://schemas.openxmlformats.org/package/2006/relationships"><Relationship Type="http://schemas.openxmlformats.org/officeDocument/2006/relationships/slideLayout" Target="../slideLayouts/c0_slideLayout6.xml" Id="R70df60f123ba47ae"/><Relationship Type="http://schemas.openxmlformats.org/officeDocument/2006/relationships/image" Target="../media/c0_image15.jpeg" Id="R730b0d51603f4594"/><Relationship Type="http://schemas.openxmlformats.org/officeDocument/2006/relationships/notesSlide" Target="../notesSlides/c0_notesSlide15.xml" Id="Rb4e4b87386eb4931"/></Relationships>
</file>

<file path=ppt/slides/_rels/c1_slide1.xml.rels><?xml version='1.0' encoding='UTF-8' standalone='yes'?>
<Relationships xmlns="http://schemas.openxmlformats.org/package/2006/relationships"><Relationship Type="http://schemas.openxmlformats.org/officeDocument/2006/relationships/slideLayout" Target="../slideLayouts/c1_slideLayout6.xml" Id="R428d3db4efd24927"/><Relationship Type="http://schemas.openxmlformats.org/officeDocument/2006/relationships/image" Target="../media/c1_image.jpeg" Id="Rbeecdbfe27824901"/><Relationship Type="http://schemas.openxmlformats.org/officeDocument/2006/relationships/notesSlide" Target="../notesSlides/c1_notesSlide1.xml" Id="R99cd39cc298c4997"/></Relationships>
</file>

<file path=ppt/slides/_rels/c1_slide2.xml.rels><?xml version='1.0' encoding='UTF-8' standalone='yes'?>
<Relationships xmlns="http://schemas.openxmlformats.org/package/2006/relationships"><Relationship Type="http://schemas.openxmlformats.org/officeDocument/2006/relationships/slideLayout" Target="../slideLayouts/c1_slideLayout6.xml" Id="R0dcd0543b2e44aac"/><Relationship Type="http://schemas.openxmlformats.org/officeDocument/2006/relationships/image" Target="../media/c1_image2.jpeg" Id="R3b3937b72e024cd5"/><Relationship Type="http://schemas.openxmlformats.org/officeDocument/2006/relationships/image" Target="../media/c0_image.png" Id="R434108b89d854a86"/><Relationship Type="http://schemas.openxmlformats.org/officeDocument/2006/relationships/image" Target="../media/c0_image3.png" Id="Rb5e4be87cce64946"/><Relationship Type="http://schemas.openxmlformats.org/officeDocument/2006/relationships/notesSlide" Target="../notesSlides/c1_notesSlide2.xml" Id="Rf4e1f24cbdba4ab2"/></Relationships>
</file>

<file path=ppt/slides/_rels/c1_slide3.xml.rels><?xml version='1.0' encoding='UTF-8' standalone='yes'?>
<Relationships xmlns="http://schemas.openxmlformats.org/package/2006/relationships"><Relationship Type="http://schemas.openxmlformats.org/officeDocument/2006/relationships/slideLayout" Target="../slideLayouts/c1_slideLayout6.xml" Id="R11e0729e340d4d82"/><Relationship Type="http://schemas.openxmlformats.org/officeDocument/2006/relationships/image" Target="../media/c1_image3.jpeg" Id="R08d6c3f80a3c4ac6"/><Relationship Type="http://schemas.openxmlformats.org/officeDocument/2006/relationships/image" Target="../media/c0_image.png" Id="R732668a0c16248e6"/><Relationship Type="http://schemas.openxmlformats.org/officeDocument/2006/relationships/notesSlide" Target="../notesSlides/c1_notesSlide3.xml" Id="R7c913f58334741df"/></Relationships>
</file>

<file path=ppt/slides/_rels/c1_slide4.xml.rels><?xml version='1.0' encoding='UTF-8' standalone='yes'?>
<Relationships xmlns="http://schemas.openxmlformats.org/package/2006/relationships"><Relationship Type="http://schemas.openxmlformats.org/officeDocument/2006/relationships/slideLayout" Target="../slideLayouts/c1_slideLayout6.xml" Id="R380f4042d7054e39"/><Relationship Type="http://schemas.openxmlformats.org/officeDocument/2006/relationships/image" Target="../media/c1_image4.jpeg" Id="Rf3072cc32b4242b1"/><Relationship Type="http://schemas.openxmlformats.org/officeDocument/2006/relationships/notesSlide" Target="../notesSlides/c1_notesSlide4.xml" Id="Re76cd72a9a164308"/></Relationships>
</file>

<file path=ppt/slides/_rels/c1_slide5.xml.rels><?xml version='1.0' encoding='UTF-8' standalone='yes'?>
<Relationships xmlns="http://schemas.openxmlformats.org/package/2006/relationships"><Relationship Type="http://schemas.openxmlformats.org/officeDocument/2006/relationships/slideLayout" Target="../slideLayouts/c1_slideLayout6.xml" Id="Rbf48c8f583e54abd"/><Relationship Type="http://schemas.openxmlformats.org/officeDocument/2006/relationships/image" Target="../media/c1_image5.jpeg" Id="Rfb291ca632324ac7"/><Relationship Type="http://schemas.openxmlformats.org/officeDocument/2006/relationships/image" Target="../media/c0_image.png" Id="Rf1d042e2a8a848e2"/><Relationship Type="http://schemas.openxmlformats.org/officeDocument/2006/relationships/image" Target="../media/c1_image5.png" Id="R1aea6cec3a124245"/><Relationship Type="http://schemas.openxmlformats.org/officeDocument/2006/relationships/image" Target="../media/c1_image5.png" Id="R76edb42d28d84107"/><Relationship Type="http://schemas.openxmlformats.org/officeDocument/2006/relationships/notesSlide" Target="../notesSlides/c1_notesSlide5.xml" Id="Rd6713dcd303a4cde"/></Relationships>
</file>

<file path=ppt/slides/_rels/c1_slide6.xml.rels><?xml version='1.0' encoding='UTF-8' standalone='yes'?>
<Relationships xmlns="http://schemas.openxmlformats.org/package/2006/relationships"><Relationship Type="http://schemas.openxmlformats.org/officeDocument/2006/relationships/slideLayout" Target="../slideLayouts/c1_slideLayout6.xml" Id="Recd6114aba4149ec"/><Relationship Type="http://schemas.openxmlformats.org/officeDocument/2006/relationships/image" Target="../media/c1_image6.jpeg" Id="R1bda5a378b224b25"/><Relationship Type="http://schemas.openxmlformats.org/officeDocument/2006/relationships/image" Target="../media/c1_image7.png" Id="R083b60204dc44924"/><Relationship Type="http://schemas.openxmlformats.org/officeDocument/2006/relationships/notesSlide" Target="../notesSlides/c1_notesSlide6.xml" Id="R7dc8e5d518ce4044"/></Relationships>
</file>

<file path=ppt/slides/_rels/c1_slide7.xml.rels><?xml version='1.0' encoding='UTF-8' standalone='yes'?>
<Relationships xmlns="http://schemas.openxmlformats.org/package/2006/relationships"><Relationship Type="http://schemas.openxmlformats.org/officeDocument/2006/relationships/slideLayout" Target="../slideLayouts/c1_slideLayout6.xml" Id="Rce02365429c64b41"/><Relationship Type="http://schemas.openxmlformats.org/officeDocument/2006/relationships/image" Target="../media/c1_image7.jpeg" Id="R7fc325546a5f4ce8"/><Relationship Type="http://schemas.openxmlformats.org/officeDocument/2006/relationships/notesSlide" Target="../notesSlides/c1_notesSlide7.xml" Id="Rb85a408614a949f2"/></Relationships>
</file>

<file path=ppt/slides/_rels/c1_slide8.xml.rels><?xml version='1.0' encoding='UTF-8' standalone='yes'?>
<Relationships xmlns="http://schemas.openxmlformats.org/package/2006/relationships"><Relationship Type="http://schemas.openxmlformats.org/officeDocument/2006/relationships/slideLayout" Target="../slideLayouts/c1_slideLayout6.xml" Id="R0bd298dab03347a5"/><Relationship Type="http://schemas.openxmlformats.org/officeDocument/2006/relationships/image" Target="../media/c1_image8.jpeg" Id="Rd721de0e81254ac1"/><Relationship Type="http://schemas.openxmlformats.org/officeDocument/2006/relationships/image" Target="../media/c1_image8.png" Id="R76418fcba63f4bd9"/><Relationship Type="http://schemas.openxmlformats.org/officeDocument/2006/relationships/image" Target="../media/c1_image8.png" Id="Rf801c22f01304bce"/><Relationship Type="http://schemas.openxmlformats.org/officeDocument/2006/relationships/image" Target="../media/c1_image8.png" Id="R1648336b204744a7"/><Relationship Type="http://schemas.openxmlformats.org/officeDocument/2006/relationships/image" Target="../media/c1_image8.png" Id="R301b83a55de74640"/><Relationship Type="http://schemas.openxmlformats.org/officeDocument/2006/relationships/image" Target="../media/c1_image8.png" Id="R472cb9a898564a6e"/><Relationship Type="http://schemas.openxmlformats.org/officeDocument/2006/relationships/image" Target="../media/c1_image8.png" Id="R43d86f4416744283"/><Relationship Type="http://schemas.openxmlformats.org/officeDocument/2006/relationships/notesSlide" Target="../notesSlides/c1_notesSlide8.xml" Id="Rc526b43f42c445a1"/></Relationships>
</file>

<file path=ppt/slides/_rels/c1_slide9.xml.rels><?xml version='1.0' encoding='UTF-8' standalone='yes'?>
<Relationships xmlns="http://schemas.openxmlformats.org/package/2006/relationships"><Relationship Type="http://schemas.openxmlformats.org/officeDocument/2006/relationships/slideLayout" Target="../slideLayouts/c1_slideLayout6.xml" Id="Ra89b7d5d8bc94ffe"/><Relationship Type="http://schemas.openxmlformats.org/officeDocument/2006/relationships/image" Target="../media/c1_image9.jpeg" Id="R624ebec937da448a"/><Relationship Type="http://schemas.openxmlformats.org/officeDocument/2006/relationships/image" Target="../media/c1_image14.png" Id="Rc90a5e4894be4cd4"/><Relationship Type="http://schemas.openxmlformats.org/officeDocument/2006/relationships/image" Target="../media/c1_image14.png" Id="Rbde528402e9a4b87"/><Relationship Type="http://schemas.openxmlformats.org/officeDocument/2006/relationships/image" Target="../media/c1_image14.png" Id="R21fd0b419dbb4577"/><Relationship Type="http://schemas.openxmlformats.org/officeDocument/2006/relationships/image" Target="../media/c1_image14.png" Id="Rb8034ef1ece14e90"/><Relationship Type="http://schemas.openxmlformats.org/officeDocument/2006/relationships/image" Target="../media/c1_image14.png" Id="R5fb9ad1fe4674490"/><Relationship Type="http://schemas.openxmlformats.org/officeDocument/2006/relationships/image" Target="../media/c1_image14.png" Id="Re9852831759e4e8f"/><Relationship Type="http://schemas.openxmlformats.org/officeDocument/2006/relationships/image" Target="../media/c1_image14.png" Id="R6b0b1e1c5d774d91"/><Relationship Type="http://schemas.openxmlformats.org/officeDocument/2006/relationships/image" Target="../media/c1_image14.png" Id="Rb87d1be90b064bf0"/><Relationship Type="http://schemas.openxmlformats.org/officeDocument/2006/relationships/image" Target="../media/c1_image14.png" Id="Rc64ac23c32d24942"/><Relationship Type="http://schemas.openxmlformats.org/officeDocument/2006/relationships/notesSlide" Target="../notesSlides/c1_notesSlide9.xml" Id="Rd62d5192b6114926"/></Relationships>
</file>

<file path=ppt/slides/_rels/c1_slide10.xml.rels><?xml version='1.0' encoding='UTF-8' standalone='yes'?>
<Relationships xmlns="http://schemas.openxmlformats.org/package/2006/relationships"><Relationship Type="http://schemas.openxmlformats.org/officeDocument/2006/relationships/slideLayout" Target="../slideLayouts/c1_slideLayout6.xml" Id="R4f02f420297040e2"/><Relationship Type="http://schemas.openxmlformats.org/officeDocument/2006/relationships/image" Target="../media/c1_image10.jpeg" Id="Rd652797e77354485"/><Relationship Type="http://schemas.openxmlformats.org/officeDocument/2006/relationships/image" Target="../media/c1_image23.png" Id="R4b28cb9893944f5d"/><Relationship Type="http://schemas.openxmlformats.org/officeDocument/2006/relationships/image" Target="../media/c1_image23.png" Id="R07887c27d0a54295"/><Relationship Type="http://schemas.openxmlformats.org/officeDocument/2006/relationships/notesSlide" Target="../notesSlides/c1_notesSlide10.xml" Id="R68715a8e83724fc2"/></Relationships>
</file>

<file path=ppt/slides/_rels/c1_slide11.xml.rels><?xml version='1.0' encoding='UTF-8' standalone='yes'?>
<Relationships xmlns="http://schemas.openxmlformats.org/package/2006/relationships"><Relationship Type="http://schemas.openxmlformats.org/officeDocument/2006/relationships/slideLayout" Target="../slideLayouts/c1_slideLayout6.xml" Id="R896984ac1bcb4871"/><Relationship Type="http://schemas.openxmlformats.org/officeDocument/2006/relationships/image" Target="../media/c1_image11.jpeg" Id="Rd99f9a6bf65542f7"/><Relationship Type="http://schemas.openxmlformats.org/officeDocument/2006/relationships/notesSlide" Target="../notesSlides/c1_notesSlide11.xml" Id="R5e84f4fa8a3743ff"/></Relationships>
</file>

<file path=ppt/slides/_rels/c1_slide12.xml.rels><?xml version='1.0' encoding='UTF-8' standalone='yes'?>
<Relationships xmlns="http://schemas.openxmlformats.org/package/2006/relationships"><Relationship Type="http://schemas.openxmlformats.org/officeDocument/2006/relationships/slideLayout" Target="../slideLayouts/c1_slideLayout6.xml" Id="R904c024f6d79422b"/><Relationship Type="http://schemas.openxmlformats.org/officeDocument/2006/relationships/image" Target="../media/c1_image12.jpeg" Id="R5115d6c9db6e4b8a"/><Relationship Type="http://schemas.openxmlformats.org/officeDocument/2006/relationships/notesSlide" Target="../notesSlides/c1_notesSlide12.xml" Id="R0d0cfb4a94d1409b"/></Relationships>
</file>

<file path=ppt/slides/_rels/c1_slide13.xml.rels><?xml version='1.0' encoding='UTF-8' standalone='yes'?>
<Relationships xmlns="http://schemas.openxmlformats.org/package/2006/relationships"><Relationship Type="http://schemas.openxmlformats.org/officeDocument/2006/relationships/slideLayout" Target="../slideLayouts/c1_slideLayout6.xml" Id="R9a209b99809a477c"/><Relationship Type="http://schemas.openxmlformats.org/officeDocument/2006/relationships/image" Target="../media/c1_image13.jpeg" Id="Rb4dad0edcc6849fd"/><Relationship Type="http://schemas.openxmlformats.org/officeDocument/2006/relationships/image" Target="../media/c0_image.png" Id="R53e2647e87e24793"/><Relationship Type="http://schemas.openxmlformats.org/officeDocument/2006/relationships/image" Target="../media/c0_image3.png" Id="R60aa49d4d969464e"/><Relationship Type="http://schemas.openxmlformats.org/officeDocument/2006/relationships/notesSlide" Target="../notesSlides/c1_notesSlide13.xml" Id="R085ee7d00f8444ae"/></Relationships>
</file>

<file path=ppt/slides/_rels/c1_slide14.xml.rels><?xml version='1.0' encoding='UTF-8' standalone='yes'?>
<Relationships xmlns="http://schemas.openxmlformats.org/package/2006/relationships"><Relationship Type="http://schemas.openxmlformats.org/officeDocument/2006/relationships/slideLayout" Target="../slideLayouts/c1_slideLayout6.xml" Id="R64f9bf7ad3964062"/><Relationship Type="http://schemas.openxmlformats.org/officeDocument/2006/relationships/image" Target="../media/c1_image14.jpeg" Id="Rdc4eb609616f4eb0"/><Relationship Type="http://schemas.openxmlformats.org/officeDocument/2006/relationships/notesSlide" Target="../notesSlides/c1_notesSlide14.xml" Id="R247253a464594c16"/></Relationships>
</file>

<file path=ppt/slides/_rels/c1_slide15.xml.rels><?xml version='1.0' encoding='UTF-8' standalone='yes'?>
<Relationships xmlns="http://schemas.openxmlformats.org/package/2006/relationships"><Relationship Type="http://schemas.openxmlformats.org/officeDocument/2006/relationships/slideLayout" Target="../slideLayouts/c1_slideLayout6.xml" Id="Rd126ef2397a748d7"/><Relationship Type="http://schemas.openxmlformats.org/officeDocument/2006/relationships/image" Target="../media/c1_image15.jpeg" Id="R8a6bcd49c6874cc8"/><Relationship Type="http://schemas.openxmlformats.org/officeDocument/2006/relationships/image" Target="../media/c1_image27.png" Id="Rf075957dc5aa4b23"/><Relationship Type="http://schemas.openxmlformats.org/officeDocument/2006/relationships/notesSlide" Target="../notesSlides/c1_notesSlide15.xml" Id="R1eb4316fd67c4c4f"/></Relationships>
</file>

<file path=ppt/slides/_rels/c2_slide1.xml.rels><?xml version='1.0' encoding='UTF-8' standalone='yes'?>
<Relationships xmlns="http://schemas.openxmlformats.org/package/2006/relationships"><Relationship Type="http://schemas.openxmlformats.org/officeDocument/2006/relationships/slideLayout" Target="../slideLayouts/c2_slideLayout6.xml" Id="Raab4881269554547"/><Relationship Type="http://schemas.openxmlformats.org/officeDocument/2006/relationships/image" Target="../media/c2_image.jpeg" Id="Rfad497b5254f40cd"/><Relationship Type="http://schemas.openxmlformats.org/officeDocument/2006/relationships/image" Target="../media/c2_image.png" Id="R98ad73a494c7496d"/><Relationship Type="http://schemas.openxmlformats.org/officeDocument/2006/relationships/notesSlide" Target="../notesSlides/c2_notesSlide1.xml" Id="Rc1ae9a378c3845ef"/></Relationships>
</file>

<file path=ppt/slides/_rels/c2_slide2.xml.rels><?xml version='1.0' encoding='UTF-8' standalone='yes'?>
<Relationships xmlns="http://schemas.openxmlformats.org/package/2006/relationships"><Relationship Type="http://schemas.openxmlformats.org/officeDocument/2006/relationships/slideLayout" Target="../slideLayouts/c2_slideLayout6.xml" Id="R3a9a6c2b01e34a4e"/><Relationship Type="http://schemas.openxmlformats.org/officeDocument/2006/relationships/image" Target="../media/c2_image2.jpeg" Id="Rea5c9012c8d44726"/><Relationship Type="http://schemas.openxmlformats.org/officeDocument/2006/relationships/notesSlide" Target="../notesSlides/c2_notesSlide2.xml" Id="Racbedf93ceb44a71"/></Relationships>
</file>

<file path=ppt/slides/_rels/c2_slide3.xml.rels><?xml version='1.0' encoding='UTF-8' standalone='yes'?>
<Relationships xmlns="http://schemas.openxmlformats.org/package/2006/relationships"><Relationship Type="http://schemas.openxmlformats.org/officeDocument/2006/relationships/slideLayout" Target="../slideLayouts/c2_slideLayout6.xml" Id="R2a97eb62e9624c52"/><Relationship Type="http://schemas.openxmlformats.org/officeDocument/2006/relationships/image" Target="../media/c2_image3.jpeg" Id="Re3a82d183d394210"/><Relationship Type="http://schemas.openxmlformats.org/officeDocument/2006/relationships/notesSlide" Target="../notesSlides/c2_notesSlide3.xml" Id="R8177548a65944ce6"/></Relationships>
</file>

<file path=ppt/slides/_rels/c2_slide4.xml.rels><?xml version='1.0' encoding='UTF-8' standalone='yes'?>
<Relationships xmlns="http://schemas.openxmlformats.org/package/2006/relationships"><Relationship Type="http://schemas.openxmlformats.org/officeDocument/2006/relationships/slideLayout" Target="../slideLayouts/c2_slideLayout6.xml" Id="Re90edaba4be348fd"/><Relationship Type="http://schemas.openxmlformats.org/officeDocument/2006/relationships/image" Target="../media/c2_image4.jpeg" Id="Rc329ab54aa9c4b96"/><Relationship Type="http://schemas.openxmlformats.org/officeDocument/2006/relationships/notesSlide" Target="../notesSlides/c2_notesSlide4.xml" Id="Rda2d7a5a67034107"/></Relationships>
</file>

<file path=ppt/slides/_rels/c2_slide5.xml.rels><?xml version='1.0' encoding='UTF-8' standalone='yes'?>
<Relationships xmlns="http://schemas.openxmlformats.org/package/2006/relationships"><Relationship Type="http://schemas.openxmlformats.org/officeDocument/2006/relationships/slideLayout" Target="../slideLayouts/c2_slideLayout6.xml" Id="R886bae1e362e4588"/><Relationship Type="http://schemas.openxmlformats.org/officeDocument/2006/relationships/image" Target="../media/c2_image5.jpeg" Id="Rf9437eb6ac754cf1"/><Relationship Type="http://schemas.openxmlformats.org/officeDocument/2006/relationships/notesSlide" Target="../notesSlides/c2_notesSlide5.xml" Id="R325c1cc614574abd"/></Relationships>
</file>

<file path=ppt/slides/_rels/c2_slide6.xml.rels><?xml version='1.0' encoding='UTF-8' standalone='yes'?>
<Relationships xmlns="http://schemas.openxmlformats.org/package/2006/relationships"><Relationship Type="http://schemas.openxmlformats.org/officeDocument/2006/relationships/slideLayout" Target="../slideLayouts/c2_slideLayout6.xml" Id="R9a5786225ce64cd7"/><Relationship Type="http://schemas.openxmlformats.org/officeDocument/2006/relationships/image" Target="../media/c2_image6.jpeg" Id="Re75f417063a54e8f"/><Relationship Type="http://schemas.openxmlformats.org/officeDocument/2006/relationships/notesSlide" Target="../notesSlides/c2_notesSlide6.xml" Id="Rd66f82ab47d74495"/></Relationships>
</file>

<file path=ppt/slides/_rels/c2_slide7.xml.rels><?xml version='1.0' encoding='UTF-8' standalone='yes'?>
<Relationships xmlns="http://schemas.openxmlformats.org/package/2006/relationships"><Relationship Type="http://schemas.openxmlformats.org/officeDocument/2006/relationships/slideLayout" Target="../slideLayouts/c2_slideLayout6.xml" Id="R375af7ef264441a0"/><Relationship Type="http://schemas.openxmlformats.org/officeDocument/2006/relationships/image" Target="../media/c2_image7.jpeg" Id="R3d4ea9314e7243a9"/><Relationship Type="http://schemas.openxmlformats.org/officeDocument/2006/relationships/image" Target="../media/c2_image.png" Id="Rccad9bbf17794fe0"/><Relationship Type="http://schemas.openxmlformats.org/officeDocument/2006/relationships/image" Target="../media/c2_image.png" Id="R3f6afe6159d14806"/><Relationship Type="http://schemas.openxmlformats.org/officeDocument/2006/relationships/notesSlide" Target="../notesSlides/c2_notesSlide7.xml" Id="R71dc6125b3e447e5"/></Relationships>
</file>

<file path=ppt/slides/_rels/c2_slide8.xml.rels><?xml version='1.0' encoding='UTF-8' standalone='yes'?>
<Relationships xmlns="http://schemas.openxmlformats.org/package/2006/relationships"><Relationship Type="http://schemas.openxmlformats.org/officeDocument/2006/relationships/slideLayout" Target="../slideLayouts/c2_slideLayout6.xml" Id="R13fe9a5895f24655"/><Relationship Type="http://schemas.openxmlformats.org/officeDocument/2006/relationships/image" Target="../media/c2_image8.jpeg" Id="R147be7222a104091"/><Relationship Type="http://schemas.openxmlformats.org/officeDocument/2006/relationships/notesSlide" Target="../notesSlides/c2_notesSlide8.xml" Id="R8d349943f1a048b0"/></Relationships>
</file>

<file path=ppt/slides/_rels/c2_slide9.xml.rels><?xml version='1.0' encoding='UTF-8' standalone='yes'?>
<Relationships xmlns="http://schemas.openxmlformats.org/package/2006/relationships"><Relationship Type="http://schemas.openxmlformats.org/officeDocument/2006/relationships/slideLayout" Target="../slideLayouts/c2_slideLayout6.xml" Id="R0234683d75124e26"/><Relationship Type="http://schemas.openxmlformats.org/officeDocument/2006/relationships/image" Target="../media/c2_image9.jpeg" Id="R39ef3310047d438e"/><Relationship Type="http://schemas.openxmlformats.org/officeDocument/2006/relationships/notesSlide" Target="../notesSlides/c2_notesSlide9.xml" Id="R65fa2ddd87064e52"/></Relationships>
</file>

<file path=ppt/slides/_rels/c2_slide10.xml.rels><?xml version='1.0' encoding='UTF-8' standalone='yes'?>
<Relationships xmlns="http://schemas.openxmlformats.org/package/2006/relationships"><Relationship Type="http://schemas.openxmlformats.org/officeDocument/2006/relationships/slideLayout" Target="../slideLayouts/c2_slideLayout6.xml" Id="Rb28e6ceb700e4e79"/><Relationship Type="http://schemas.openxmlformats.org/officeDocument/2006/relationships/image" Target="../media/c2_image10.jpeg" Id="R8fdb2c50f13848f7"/><Relationship Type="http://schemas.openxmlformats.org/officeDocument/2006/relationships/notesSlide" Target="../notesSlides/c2_notesSlide10.xml" Id="R7344dcf2ce474331"/></Relationships>
</file>

<file path=ppt/slides/_rels/c2_slide11.xml.rels><?xml version='1.0' encoding='UTF-8' standalone='yes'?>
<Relationships xmlns="http://schemas.openxmlformats.org/package/2006/relationships"><Relationship Type="http://schemas.openxmlformats.org/officeDocument/2006/relationships/slideLayout" Target="../slideLayouts/c2_slideLayout6.xml" Id="R2bde33ae2b864787"/><Relationship Type="http://schemas.openxmlformats.org/officeDocument/2006/relationships/image" Target="../media/c2_image11.jpeg" Id="Rac0b51b295864be9"/><Relationship Type="http://schemas.openxmlformats.org/officeDocument/2006/relationships/image" Target="../media/c2_image4.png" Id="R14a05197e6d24db0"/><Relationship Type="http://schemas.openxmlformats.org/officeDocument/2006/relationships/image" Target="../media/c2_image4.png" Id="Re41e0d993c964a1e"/><Relationship Type="http://schemas.openxmlformats.org/officeDocument/2006/relationships/image" Target="../media/c2_image4.png" Id="Rdc9803928bc94325"/><Relationship Type="http://schemas.openxmlformats.org/officeDocument/2006/relationships/image" Target="../media/c2_image4.png" Id="R530b6ebb548d4be6"/><Relationship Type="http://schemas.openxmlformats.org/officeDocument/2006/relationships/image" Target="../media/c2_image4.png" Id="Re5eba7b780124fc0"/><Relationship Type="http://schemas.openxmlformats.org/officeDocument/2006/relationships/notesSlide" Target="../notesSlides/c2_notesSlide11.xml" Id="Rde0cfb5cfa1f4ede"/></Relationships>
</file>

<file path=ppt/slides/_rels/c2_slide12.xml.rels><?xml version='1.0' encoding='UTF-8' standalone='yes'?>
<Relationships xmlns="http://schemas.openxmlformats.org/package/2006/relationships"><Relationship Type="http://schemas.openxmlformats.org/officeDocument/2006/relationships/slideLayout" Target="../slideLayouts/c2_slideLayout6.xml" Id="Rd8ad144e8ec6427d"/><Relationship Type="http://schemas.openxmlformats.org/officeDocument/2006/relationships/image" Target="../media/c2_image12.jpeg" Id="R8e01b31003cc458e"/><Relationship Type="http://schemas.openxmlformats.org/officeDocument/2006/relationships/notesSlide" Target="../notesSlides/c2_notesSlide12.xml" Id="Rfd40dc71e7434acc"/></Relationships>
</file>

<file path=ppt/slides/_rels/c2_slide13.xml.rels><?xml version='1.0' encoding='UTF-8' standalone='yes'?>
<Relationships xmlns="http://schemas.openxmlformats.org/package/2006/relationships"><Relationship Type="http://schemas.openxmlformats.org/officeDocument/2006/relationships/slideLayout" Target="../slideLayouts/c2_slideLayout6.xml" Id="Rad6c6b1a18514b78"/><Relationship Type="http://schemas.openxmlformats.org/officeDocument/2006/relationships/image" Target="../media/c2_image13.jpeg" Id="R8859b898adaa410b"/><Relationship Type="http://schemas.openxmlformats.org/officeDocument/2006/relationships/image" Target="../media/c0_image2.png" Id="R9c5ccee6a4a646b6"/><Relationship Type="http://schemas.openxmlformats.org/officeDocument/2006/relationships/notesSlide" Target="../notesSlides/c2_notesSlide13.xml" Id="Rfbd2c50559164453"/></Relationships>
</file>

<file path=ppt/slides/_rels/c2_slide14.xml.rels><?xml version='1.0' encoding='UTF-8' standalone='yes'?>
<Relationships xmlns="http://schemas.openxmlformats.org/package/2006/relationships"><Relationship Type="http://schemas.openxmlformats.org/officeDocument/2006/relationships/slideLayout" Target="../slideLayouts/c2_slideLayout6.xml" Id="R796b52ebf68a436b"/><Relationship Type="http://schemas.openxmlformats.org/officeDocument/2006/relationships/image" Target="../media/c2_image14.jpeg" Id="R13b111d253624744"/><Relationship Type="http://schemas.openxmlformats.org/officeDocument/2006/relationships/notesSlide" Target="../notesSlides/c2_notesSlide14.xml" Id="Rd5aa26a1c3da4e7c"/></Relationships>
</file>

<file path=ppt/slides/_rels/c2_slide15.xml.rels><?xml version='1.0' encoding='UTF-8' standalone='yes'?>
<Relationships xmlns="http://schemas.openxmlformats.org/package/2006/relationships"><Relationship Type="http://schemas.openxmlformats.org/officeDocument/2006/relationships/slideLayout" Target="../slideLayouts/c2_slideLayout6.xml" Id="R8954a4d087714e9d"/><Relationship Type="http://schemas.openxmlformats.org/officeDocument/2006/relationships/image" Target="../media/c2_image15.jpeg" Id="Ra77709bdb3b341e9"/><Relationship Type="http://schemas.openxmlformats.org/officeDocument/2006/relationships/image" Target="../media/c2_image10.png" Id="R0c73beae83e54e86"/><Relationship Type="http://schemas.openxmlformats.org/officeDocument/2006/relationships/image" Target="../media/c2_image10.png" Id="R156e6d9589cf4a34"/><Relationship Type="http://schemas.openxmlformats.org/officeDocument/2006/relationships/image" Target="../media/c2_image10.png" Id="R1ce9cbf4fbfc49dd"/><Relationship Type="http://schemas.openxmlformats.org/officeDocument/2006/relationships/image" Target="../media/c2_image10.png" Id="R1fb824c56a004070"/><Relationship Type="http://schemas.openxmlformats.org/officeDocument/2006/relationships/image" Target="../media/c2_image10.png" Id="Rf8667e6933f84d7e"/><Relationship Type="http://schemas.openxmlformats.org/officeDocument/2006/relationships/notesSlide" Target="../notesSlides/c2_notesSlide15.xml" Id="R40c70f496086447e"/></Relationships>
</file>

<file path=ppt/slides/_rels/c3_slide1.xml.rels><?xml version='1.0' encoding='UTF-8' standalone='yes'?>
<Relationships xmlns="http://schemas.openxmlformats.org/package/2006/relationships"><Relationship Type="http://schemas.openxmlformats.org/officeDocument/2006/relationships/slideLayout" Target="../slideLayouts/c3_slideLayout6.xml" Id="Rc990d9c28feb410e"/><Relationship Type="http://schemas.openxmlformats.org/officeDocument/2006/relationships/image" Target="../media/c3_image.jpeg" Id="Ra2ad647f093c4084"/><Relationship Type="http://schemas.openxmlformats.org/officeDocument/2006/relationships/notesSlide" Target="../notesSlides/c3_notesSlide1.xml" Id="Rb1c2146d284d4477"/></Relationships>
</file>

<file path=ppt/slides/_rels/c3_slide2.xml.rels><?xml version='1.0' encoding='UTF-8' standalone='yes'?>
<Relationships xmlns="http://schemas.openxmlformats.org/package/2006/relationships"><Relationship Type="http://schemas.openxmlformats.org/officeDocument/2006/relationships/slideLayout" Target="../slideLayouts/c3_slideLayout6.xml" Id="R96580d52da25452d"/><Relationship Type="http://schemas.openxmlformats.org/officeDocument/2006/relationships/image" Target="../media/c3_image2.jpeg" Id="R077560f2ec0c4675"/><Relationship Type="http://schemas.openxmlformats.org/officeDocument/2006/relationships/image" Target="../media/c0_image2.png" Id="R6ffca2a15a914af6"/><Relationship Type="http://schemas.openxmlformats.org/officeDocument/2006/relationships/notesSlide" Target="../notesSlides/c3_notesSlide2.xml" Id="R5d83ae5e83a94906"/></Relationships>
</file>

<file path=ppt/slides/_rels/c3_slide3.xml.rels><?xml version='1.0' encoding='UTF-8' standalone='yes'?>
<Relationships xmlns="http://schemas.openxmlformats.org/package/2006/relationships"><Relationship Type="http://schemas.openxmlformats.org/officeDocument/2006/relationships/slideLayout" Target="../slideLayouts/c3_slideLayout6.xml" Id="Rcdab1248059f437c"/><Relationship Type="http://schemas.openxmlformats.org/officeDocument/2006/relationships/image" Target="../media/c3_image3.jpeg" Id="R7dab3ddf3b9c4350"/><Relationship Type="http://schemas.openxmlformats.org/officeDocument/2006/relationships/notesSlide" Target="../notesSlides/c3_notesSlide3.xml" Id="R1d9f2c73a4264aa9"/></Relationships>
</file>

<file path=ppt/slides/_rels/c3_slide4.xml.rels><?xml version='1.0' encoding='UTF-8' standalone='yes'?>
<Relationships xmlns="http://schemas.openxmlformats.org/package/2006/relationships"><Relationship Type="http://schemas.openxmlformats.org/officeDocument/2006/relationships/slideLayout" Target="../slideLayouts/c3_slideLayout6.xml" Id="R306ce11356554d40"/><Relationship Type="http://schemas.openxmlformats.org/officeDocument/2006/relationships/image" Target="../media/c3_image4.jpeg" Id="Rf60998dbd1eb49ab"/><Relationship Type="http://schemas.openxmlformats.org/officeDocument/2006/relationships/image" Target="../media/c3_image2.png" Id="R3a8d22cabd3a4764"/><Relationship Type="http://schemas.openxmlformats.org/officeDocument/2006/relationships/image" Target="../media/c3_image2.png" Id="Re32f50413b5a46c6"/><Relationship Type="http://schemas.openxmlformats.org/officeDocument/2006/relationships/image" Target="../media/c3_image2.png" Id="R1d0479c5dfa045c4"/><Relationship Type="http://schemas.openxmlformats.org/officeDocument/2006/relationships/image" Target="../media/c3_image2.png" Id="R5038cb3d016143f1"/><Relationship Type="http://schemas.openxmlformats.org/officeDocument/2006/relationships/image" Target="../media/c3_image2.png" Id="Rbb851c7e6743467b"/><Relationship Type="http://schemas.openxmlformats.org/officeDocument/2006/relationships/notesSlide" Target="../notesSlides/c3_notesSlide4.xml" Id="R0b6d0b9f0ed34d8f"/></Relationships>
</file>

<file path=ppt/slides/_rels/c3_slide5.xml.rels><?xml version='1.0' encoding='UTF-8' standalone='yes'?>
<Relationships xmlns="http://schemas.openxmlformats.org/package/2006/relationships"><Relationship Type="http://schemas.openxmlformats.org/officeDocument/2006/relationships/slideLayout" Target="../slideLayouts/c3_slideLayout6.xml" Id="R8ed82d88ee5d42a7"/><Relationship Type="http://schemas.openxmlformats.org/officeDocument/2006/relationships/image" Target="../media/c3_image5.jpeg" Id="Rf5e85d46c30e47f1"/><Relationship Type="http://schemas.openxmlformats.org/officeDocument/2006/relationships/image" Target="../media/c0_image2.png" Id="Rda6827c0bf374b0a"/><Relationship Type="http://schemas.openxmlformats.org/officeDocument/2006/relationships/image" Target="../media/c3_image8.png" Id="R2cea1551f8154a8a"/><Relationship Type="http://schemas.openxmlformats.org/officeDocument/2006/relationships/notesSlide" Target="../notesSlides/c3_notesSlide5.xml" Id="R5b2f94d616944f71"/></Relationships>
</file>

<file path=ppt/slides/_rels/c3_slide6.xml.rels><?xml version='1.0' encoding='UTF-8' standalone='yes'?>
<Relationships xmlns="http://schemas.openxmlformats.org/package/2006/relationships"><Relationship Type="http://schemas.openxmlformats.org/officeDocument/2006/relationships/slideLayout" Target="../slideLayouts/c3_slideLayout6.xml" Id="R6fefdac3b2ad4c98"/><Relationship Type="http://schemas.openxmlformats.org/officeDocument/2006/relationships/image" Target="../media/c3_image6.jpeg" Id="R2662692adf344e11"/><Relationship Type="http://schemas.openxmlformats.org/officeDocument/2006/relationships/notesSlide" Target="../notesSlides/c3_notesSlide6.xml" Id="R0b2c93333b1240bf"/></Relationships>
</file>

<file path=ppt/slides/_rels/c3_slide7.xml.rels><?xml version='1.0' encoding='UTF-8' standalone='yes'?>
<Relationships xmlns="http://schemas.openxmlformats.org/package/2006/relationships"><Relationship Type="http://schemas.openxmlformats.org/officeDocument/2006/relationships/slideLayout" Target="../slideLayouts/c3_slideLayout6.xml" Id="R95ae7e1cb67f4206"/><Relationship Type="http://schemas.openxmlformats.org/officeDocument/2006/relationships/image" Target="../media/c3_image7.jpeg" Id="Ra868655cd8ac46c7"/><Relationship Type="http://schemas.openxmlformats.org/officeDocument/2006/relationships/image" Target="../media/c0_image2.png" Id="R400c6ac8aee14ce6"/><Relationship Type="http://schemas.openxmlformats.org/officeDocument/2006/relationships/image" Target="../media/c0_image2.png" Id="R5b78a52d0fc14e9f"/><Relationship Type="http://schemas.openxmlformats.org/officeDocument/2006/relationships/image" Target="../media/c3_image11.png" Id="R0fc3b3797ae743af"/><Relationship Type="http://schemas.openxmlformats.org/officeDocument/2006/relationships/notesSlide" Target="../notesSlides/c3_notesSlide7.xml" Id="R3926eca6e7c14917"/></Relationships>
</file>

<file path=ppt/slides/_rels/c3_slide8.xml.rels><?xml version='1.0' encoding='UTF-8' standalone='yes'?>
<Relationships xmlns="http://schemas.openxmlformats.org/package/2006/relationships"><Relationship Type="http://schemas.openxmlformats.org/officeDocument/2006/relationships/slideLayout" Target="../slideLayouts/c3_slideLayout6.xml" Id="R1251f07adc054a32"/><Relationship Type="http://schemas.openxmlformats.org/officeDocument/2006/relationships/image" Target="../media/c3_image8.jpeg" Id="R3f256b30f1e54007"/><Relationship Type="http://schemas.openxmlformats.org/officeDocument/2006/relationships/notesSlide" Target="../notesSlides/c3_notesSlide8.xml" Id="R5a76fdf5e4d54fdc"/></Relationships>
</file>

<file path=ppt/slides/_rels/c3_slide9.xml.rels><?xml version='1.0' encoding='UTF-8' standalone='yes'?>
<Relationships xmlns="http://schemas.openxmlformats.org/package/2006/relationships"><Relationship Type="http://schemas.openxmlformats.org/officeDocument/2006/relationships/slideLayout" Target="../slideLayouts/c3_slideLayout6.xml" Id="R13d8a333a4194d25"/><Relationship Type="http://schemas.openxmlformats.org/officeDocument/2006/relationships/image" Target="../media/c3_image9.jpeg" Id="R802d6541bede4411"/><Relationship Type="http://schemas.openxmlformats.org/officeDocument/2006/relationships/image" Target="../media/c3_image12.png" Id="R236422cd675a4769"/><Relationship Type="http://schemas.openxmlformats.org/officeDocument/2006/relationships/image" Target="../media/c0_image2.png" Id="Rc0777ad41904433d"/><Relationship Type="http://schemas.openxmlformats.org/officeDocument/2006/relationships/notesSlide" Target="../notesSlides/c3_notesSlide9.xml" Id="R3857bb66b5b645ef"/></Relationships>
</file>

<file path=ppt/slides/_rels/c3_slide10.xml.rels><?xml version='1.0' encoding='UTF-8' standalone='yes'?>
<Relationships xmlns="http://schemas.openxmlformats.org/package/2006/relationships"><Relationship Type="http://schemas.openxmlformats.org/officeDocument/2006/relationships/slideLayout" Target="../slideLayouts/c3_slideLayout6.xml" Id="R5d9f2a24372b4e75"/><Relationship Type="http://schemas.openxmlformats.org/officeDocument/2006/relationships/image" Target="../media/c3_image10.jpeg" Id="Rdc59eca0c24e4cea"/><Relationship Type="http://schemas.openxmlformats.org/officeDocument/2006/relationships/image" Target="../media/c3_image12.png" Id="Rb012d0e6376a4733"/><Relationship Type="http://schemas.openxmlformats.org/officeDocument/2006/relationships/image" Target="../media/c3_image15.png" Id="Rd533a6ea6ab846f3"/><Relationship Type="http://schemas.openxmlformats.org/officeDocument/2006/relationships/notesSlide" Target="../notesSlides/c3_notesSlide10.xml" Id="R45f2065ea0ee460d"/></Relationships>
</file>

<file path=ppt/slides/c0_slide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C66A54F8-D792-4D39-BFDC-6467E06701DB}"/>
              </a:ext>
            </a:extLst>
          </p:cNvPr>
          <p:cNvPicPr>
            <a:picLocks xmlns:a="http://schemas.openxmlformats.org/drawingml/2006/main" noChangeAspect="1"/>
          </p:cNvPicPr>
          <p:nvPr/>
        </p:nvPicPr>
        <p:blipFill>
          <a:blip xmlns:r="http://schemas.openxmlformats.org/officeDocument/2006/relationships" xmlns:a="http://schemas.openxmlformats.org/drawingml/2006/main" r:embed="R284dd1fd29dd4a40"/>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clean-localized-footer">
            <a:extLst xmlns:a="http://schemas.openxmlformats.org/drawingml/2006/main">
              <a:ext uri="{FF2B5EF4-FFF2-40B4-BE49-F238E27FC236}">
                <a16:creationId xmlns:a16="http://schemas.microsoft.com/office/drawing/2014/main" id="{5E5AF44B-CD4D-451D-8B5D-31FDCD2E1B8D}"/>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page-footer">
            <a:extLst xmlns:a="http://schemas.openxmlformats.org/drawingml/2006/main">
              <a:ext uri="{FF2B5EF4-FFF2-40B4-BE49-F238E27FC236}">
                <a16:creationId xmlns:a16="http://schemas.microsoft.com/office/drawing/2014/main" id="{43B3F898-2399-49A8-8415-56565C0D71E6}"/>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4" name="page-number">
            <a:extLst xmlns:a="http://schemas.openxmlformats.org/drawingml/2006/main">
              <a:ext uri="{FF2B5EF4-FFF2-40B4-BE49-F238E27FC236}">
                <a16:creationId xmlns:a16="http://schemas.microsoft.com/office/drawing/2014/main" id="{CE330470-B10B-466C-9CE6-491737D9E729}"/>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 / 55</a:t>
            </a:r>
          </a:p>
        </p:txBody>
      </p:sp>
    </p:spTree>
    <p:extLst>
      <p:ext uri="{BB962C8B-B14F-4D97-AF65-F5344CB8AC3E}">
        <p14:creationId xmlns:p14="http://schemas.microsoft.com/office/powerpoint/2010/main" val="1035825760"/>
      </p:ext>
    </p:extLst>
  </p:cSld>
</p:sld>
</file>

<file path=ppt/slides/c0_slide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5C409900-B34E-466F-A8A4-F0484D2F1810}"/>
              </a:ext>
            </a:extLst>
          </p:cNvPr>
          <p:cNvPicPr>
            <a:picLocks xmlns:a="http://schemas.openxmlformats.org/drawingml/2006/main" noChangeAspect="1"/>
          </p:cNvPicPr>
          <p:nvPr/>
        </p:nvPicPr>
        <p:blipFill>
          <a:blip xmlns:r="http://schemas.openxmlformats.org/officeDocument/2006/relationships" xmlns:a="http://schemas.openxmlformats.org/drawingml/2006/main" r:embed="R70e5c7d864cb4ccf"/>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4189C08-7E6C-451B-8C58-5E20FDBBCDE5}"/>
              </a:ext>
            </a:extLst>
          </p:cNvPr>
          <p:cNvSpPr>
            <a:spLocks xmlns:a="http://schemas.openxmlformats.org/drawingml/2006/main" noGrp="1"/>
          </p:cNvSpPr>
          <p:nvPr/>
        </p:nvSpPr>
        <p:spPr>
          <a:xfrm xmlns:a="http://schemas.openxmlformats.org/drawingml/2006/main">
            <a:off x="3035348" y="5860556"/>
            <a:ext cx="2518070" cy="4239136"/>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301BB798-8186-478F-9AB2-FC5F3F4716AF}"/>
              </a:ext>
            </a:extLst>
          </p:cNvPr>
          <p:cNvPicPr>
            <a:picLocks xmlns:a="http://schemas.openxmlformats.org/drawingml/2006/main" noChangeAspect="1"/>
          </p:cNvPicPr>
          <p:nvPr/>
        </p:nvPicPr>
        <p:blipFill>
          <a:blip xmlns:r="http://schemas.openxmlformats.org/officeDocument/2006/relationships" xmlns:a="http://schemas.openxmlformats.org/drawingml/2006/main" r:embed="R328eaca205df4a3b"/>
          <a:srcRect xmlns:a="http://schemas.openxmlformats.org/drawingml/2006/main" l="39167" t="46928" r="38148" b="21176"/>
          <a:stretch xmlns:a="http://schemas.openxmlformats.org/drawingml/2006/main"/>
        </p:blipFill>
        <p:spPr>
          <a:xfrm xmlns:a="http://schemas.openxmlformats.org/drawingml/2006/main">
            <a:off x="3250687" y="5899627"/>
            <a:ext cx="2087392" cy="416099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E7F60ED-9B33-4937-8CB1-33DF20448F93}"/>
              </a:ext>
            </a:extLst>
          </p:cNvPr>
          <p:cNvSpPr>
            <a:spLocks xmlns:a="http://schemas.openxmlformats.org/drawingml/2006/main" noGrp="1"/>
          </p:cNvSpPr>
          <p:nvPr/>
        </p:nvSpPr>
        <p:spPr>
          <a:xfrm xmlns:a="http://schemas.openxmlformats.org/drawingml/2006/main">
            <a:off x="5611978" y="5547993"/>
            <a:ext cx="2566870" cy="4551699"/>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3DF6F68F-61B5-41FB-BEC3-3951D896D0CE}"/>
              </a:ext>
            </a:extLst>
          </p:cNvPr>
          <p:cNvPicPr>
            <a:picLocks xmlns:a="http://schemas.openxmlformats.org/drawingml/2006/main" noChangeAspect="1"/>
          </p:cNvPicPr>
          <p:nvPr/>
        </p:nvPicPr>
        <p:blipFill>
          <a:blip xmlns:r="http://schemas.openxmlformats.org/officeDocument/2006/relationships" xmlns:a="http://schemas.openxmlformats.org/drawingml/2006/main" r:embed="Rd3b3743a97c64d19"/>
          <a:srcRect xmlns:a="http://schemas.openxmlformats.org/drawingml/2006/main" l="25741" t="13333" r="56389" b="64771"/>
          <a:stretch xmlns:a="http://schemas.openxmlformats.org/drawingml/2006/main"/>
        </p:blipFill>
        <p:spPr>
          <a:xfrm xmlns:a="http://schemas.openxmlformats.org/drawingml/2006/main">
            <a:off x="5651018" y="5662193"/>
            <a:ext cx="2488790" cy="4323299"/>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018A7F3C-8922-4AF0-A2D2-1EEE00A9740E}"/>
              </a:ext>
            </a:extLst>
          </p:cNvPr>
          <p:cNvPicPr>
            <a:picLocks xmlns:a="http://schemas.openxmlformats.org/drawingml/2006/main" noChangeAspect="1"/>
          </p:cNvPicPr>
          <p:nvPr/>
        </p:nvPicPr>
        <p:blipFill>
          <a:blip xmlns:r="http://schemas.openxmlformats.org/officeDocument/2006/relationships" xmlns:a="http://schemas.openxmlformats.org/drawingml/2006/main" r:embed="R36221f49e3394634"/>
          <a:srcRect xmlns:a="http://schemas.openxmlformats.org/drawingml/2006/main" l="9444" t="34314" r="74074" b="54118"/>
          <a:stretch xmlns:a="http://schemas.openxmlformats.org/drawingml/2006/main"/>
        </p:blipFill>
        <p:spPr>
          <a:xfrm xmlns:a="http://schemas.openxmlformats.org/drawingml/2006/main">
            <a:off x="722237" y="4815424"/>
            <a:ext cx="2225271" cy="2119568"/>
          </a:xfrm>
          <a:prstGeom xmlns:a="http://schemas.openxmlformats.org/drawingml/2006/main" prst="ellipse">
            <a:avLst/>
          </a:prstGeom>
        </p:spPr>
      </p:pic>
      <p:sp>
        <p:nvSpPr>
          <p:cNvPr id="7" name="exact-presenter-band">
            <a:extLst xmlns:a="http://schemas.openxmlformats.org/drawingml/2006/main">
              <a:ext uri="{FF2B5EF4-FFF2-40B4-BE49-F238E27FC236}">
                <a16:creationId xmlns:a16="http://schemas.microsoft.com/office/drawing/2014/main" id="{B4C45E4D-834C-4743-B037-543032836628}"/>
              </a:ext>
            </a:extLst>
          </p:cNvPr>
          <p:cNvSpPr>
            <a:spLocks xmlns:a="http://schemas.openxmlformats.org/drawingml/2006/main" noGrp="1"/>
          </p:cNvSpPr>
          <p:nvPr/>
        </p:nvSpPr>
        <p:spPr>
          <a:xfrm xmlns:a="http://schemas.openxmlformats.org/drawingml/2006/main">
            <a:off x="0" y="0"/>
            <a:ext cx="10287000" cy="170932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8" name="presenter-accent">
            <a:extLst xmlns:a="http://schemas.openxmlformats.org/drawingml/2006/main">
              <a:ext uri="{FF2B5EF4-FFF2-40B4-BE49-F238E27FC236}">
                <a16:creationId xmlns:a16="http://schemas.microsoft.com/office/drawing/2014/main" id="{3D7FE2F2-8EB3-4323-9A9D-FB7B7CF3E9D0}"/>
              </a:ext>
            </a:extLst>
          </p:cNvPr>
          <p:cNvSpPr>
            <a:spLocks xmlns:a="http://schemas.openxmlformats.org/drawingml/2006/main" noGrp="1"/>
          </p:cNvSpPr>
          <p:nvPr/>
        </p:nvSpPr>
        <p:spPr>
          <a:xfrm xmlns:a="http://schemas.openxmlformats.org/drawingml/2006/main">
            <a:off x="0" y="0"/>
            <a:ext cx="78080" cy="170932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9" name="exact-translated-presenter">
            <a:extLst xmlns:a="http://schemas.openxmlformats.org/drawingml/2006/main">
              <a:ext uri="{FF2B5EF4-FFF2-40B4-BE49-F238E27FC236}">
                <a16:creationId xmlns:a16="http://schemas.microsoft.com/office/drawing/2014/main" id="{3FF3FF5F-A33F-4A3C-A9A4-69220934CFBC}"/>
              </a:ext>
            </a:extLst>
          </p:cNvPr>
          <p:cNvSpPr>
            <a:spLocks xmlns:a="http://schemas.openxmlformats.org/drawingml/2006/main" noGrp="1"/>
          </p:cNvSpPr>
          <p:nvPr/>
        </p:nvSpPr>
        <p:spPr>
          <a:xfrm xmlns:a="http://schemas.openxmlformats.org/drawingml/2006/main">
            <a:off x="390398" y="126979"/>
            <a:ext cx="9506203" cy="14846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9" b="0">
                <a:solidFill>
                  <a:srgbClr val="173B31"/>
                </a:solidFill>
                <a:latin typeface="Arial"/>
                <a:ea typeface="Arial"/>
                <a:cs typeface="Arial"/>
              </a:defRPr>
            </a:defPPr>
            <a:lvl1pPr algn="l">
              <a:defRPr sz="1729" b="0">
                <a:solidFill>
                  <a:srgbClr val="173B31"/>
                </a:solidFill>
                <a:latin typeface="Arial"/>
                <a:ea typeface="Arial"/>
                <a:cs typeface="Arial"/>
              </a:defRPr>
            </a:lvl1pPr>
            <a:lvl2pPr algn="l">
              <a:defRPr sz="1729" b="0">
                <a:solidFill>
                  <a:srgbClr val="173B31"/>
                </a:solidFill>
                <a:latin typeface="Arial"/>
                <a:ea typeface="Arial"/>
                <a:cs typeface="Arial"/>
              </a:defRPr>
            </a:lvl2pPr>
            <a:lvl3pPr algn="l">
              <a:defRPr sz="1729" b="0">
                <a:solidFill>
                  <a:srgbClr val="173B31"/>
                </a:solidFill>
                <a:latin typeface="Arial"/>
                <a:ea typeface="Arial"/>
                <a:cs typeface="Arial"/>
              </a:defRPr>
            </a:lvl3pPr>
            <a:lvl4pPr algn="l">
              <a:defRPr sz="1729" b="0">
                <a:solidFill>
                  <a:srgbClr val="173B31"/>
                </a:solidFill>
                <a:latin typeface="Arial"/>
                <a:ea typeface="Arial"/>
                <a:cs typeface="Arial"/>
              </a:defRPr>
            </a:lvl4pPr>
            <a:lvl5pPr algn="l">
              <a:defRPr sz="1729" b="0">
                <a:solidFill>
                  <a:srgbClr val="173B31"/>
                </a:solidFill>
                <a:latin typeface="Arial"/>
                <a:ea typeface="Arial"/>
                <a:cs typeface="Arial"/>
              </a:defRPr>
            </a:lvl5pPr>
            <a:lvl6pPr algn="l">
              <a:defRPr sz="1729" b="0">
                <a:solidFill>
                  <a:srgbClr val="173B31"/>
                </a:solidFill>
                <a:latin typeface="Arial"/>
                <a:ea typeface="Arial"/>
                <a:cs typeface="Arial"/>
              </a:defRPr>
            </a:lvl6pPr>
            <a:lvl7pPr algn="l">
              <a:defRPr sz="1729" b="0">
                <a:solidFill>
                  <a:srgbClr val="173B31"/>
                </a:solidFill>
                <a:latin typeface="Arial"/>
                <a:ea typeface="Arial"/>
                <a:cs typeface="Arial"/>
              </a:defRPr>
            </a:lvl7pPr>
            <a:lvl8pPr algn="l">
              <a:defRPr sz="1729" b="0">
                <a:solidFill>
                  <a:srgbClr val="173B31"/>
                </a:solidFill>
                <a:latin typeface="Arial"/>
                <a:ea typeface="Arial"/>
                <a:cs typeface="Arial"/>
              </a:defRPr>
            </a:lvl8pPr>
            <a:lvl9pPr algn="l">
              <a:defRPr sz="1729" b="0">
                <a:solidFill>
                  <a:srgbClr val="173B31"/>
                </a:solidFill>
                <a:latin typeface="Arial"/>
                <a:ea typeface="Arial"/>
                <a:cs typeface="Arial"/>
              </a:defRPr>
            </a:lvl9pPr>
          </a:lstStyle>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Saya ada sesuatu yang sangat baik untuk ditunjukkan kepada anda. Beri saya sepuluh minit.</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Sekejap sahaja! Juara jualan dunia dari Jepun, dan peluang perniagaan besar yang patut anda</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fahami. Dua produk utama kami, Super Lutein dan IZUMIO, masing-masing meraih tempat pertama</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jualan dunia dan tempat pertama jualan domestik Jepun selama lima belas tahun berturut-turut!</a:t>
            </a:r>
          </a:p>
        </p:txBody>
      </p:sp>
      <p:sp>
        <p:nvSpPr>
          <p:cNvPr id="10" name="clean-localized-footer">
            <a:extLst xmlns:a="http://schemas.openxmlformats.org/drawingml/2006/main">
              <a:ext uri="{FF2B5EF4-FFF2-40B4-BE49-F238E27FC236}">
                <a16:creationId xmlns:a16="http://schemas.microsoft.com/office/drawing/2014/main" id="{745BB13A-3FD6-4CBC-9799-48E1D0E78C6C}"/>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1" name="page-footer">
            <a:extLst xmlns:a="http://schemas.openxmlformats.org/drawingml/2006/main">
              <a:ext uri="{FF2B5EF4-FFF2-40B4-BE49-F238E27FC236}">
                <a16:creationId xmlns:a16="http://schemas.microsoft.com/office/drawing/2014/main" id="{7A78CAD7-1932-407E-BB98-757E0158F969}"/>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2" name="page-number">
            <a:extLst xmlns:a="http://schemas.openxmlformats.org/drawingml/2006/main">
              <a:ext uri="{FF2B5EF4-FFF2-40B4-BE49-F238E27FC236}">
                <a16:creationId xmlns:a16="http://schemas.microsoft.com/office/drawing/2014/main" id="{F1F0C848-DE62-4782-B2B1-D49F15B2D3EB}"/>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 / 55</a:t>
            </a:r>
          </a:p>
        </p:txBody>
      </p:sp>
    </p:spTree>
    <p:extLst>
      <p:ext uri="{BB962C8B-B14F-4D97-AF65-F5344CB8AC3E}">
        <p14:creationId xmlns:p14="http://schemas.microsoft.com/office/powerpoint/2010/main" val="204514779"/>
      </p:ext>
    </p:extLst>
  </p:cSld>
</p:sld>
</file>

<file path=ppt/slides/c0_slide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0BD8D27F-C845-4B7F-B13F-96B463EB1691}"/>
              </a:ext>
            </a:extLst>
          </p:cNvPr>
          <p:cNvPicPr>
            <a:picLocks xmlns:a="http://schemas.openxmlformats.org/drawingml/2006/main" noChangeAspect="1"/>
          </p:cNvPicPr>
          <p:nvPr/>
        </p:nvPicPr>
        <p:blipFill>
          <a:blip xmlns:r="http://schemas.openxmlformats.org/officeDocument/2006/relationships" xmlns:a="http://schemas.openxmlformats.org/drawingml/2006/main" r:embed="Rb6786d8359494d38"/>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30B7854C-1A1F-435A-9351-188462E7BA43}"/>
              </a:ext>
            </a:extLst>
          </p:cNvPr>
          <p:cNvPicPr>
            <a:picLocks xmlns:a="http://schemas.openxmlformats.org/drawingml/2006/main" noChangeAspect="1"/>
          </p:cNvPicPr>
          <p:nvPr/>
        </p:nvPicPr>
        <p:blipFill>
          <a:blip xmlns:r="http://schemas.openxmlformats.org/officeDocument/2006/relationships" xmlns:a="http://schemas.openxmlformats.org/drawingml/2006/main" r:embed="R4ca75b68141f46d8"/>
          <a:srcRect xmlns:a="http://schemas.openxmlformats.org/drawingml/2006/main" l="9907" t="13399" r="56204" b="64771"/>
          <a:stretch xmlns:a="http://schemas.openxmlformats.org/drawingml/2006/main"/>
        </p:blipFill>
        <p:spPr>
          <a:xfrm xmlns:a="http://schemas.openxmlformats.org/drawingml/2006/main">
            <a:off x="741757" y="1846075"/>
            <a:ext cx="3884465" cy="3447961"/>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60AEC38B-EBDA-4228-A3E7-085653761309}"/>
              </a:ext>
            </a:extLst>
          </p:cNvPr>
          <p:cNvPicPr>
            <a:picLocks xmlns:a="http://schemas.openxmlformats.org/drawingml/2006/main" noChangeAspect="1"/>
          </p:cNvPicPr>
          <p:nvPr/>
        </p:nvPicPr>
        <p:blipFill>
          <a:blip xmlns:r="http://schemas.openxmlformats.org/officeDocument/2006/relationships" xmlns:a="http://schemas.openxmlformats.org/drawingml/2006/main" r:embed="R5816024a2f334fb9"/>
          <a:srcRect xmlns:a="http://schemas.openxmlformats.org/drawingml/2006/main" l="10000" t="39542" r="55556" b="45621"/>
          <a:stretch xmlns:a="http://schemas.openxmlformats.org/drawingml/2006/main"/>
        </p:blipFill>
        <p:spPr>
          <a:xfrm xmlns:a="http://schemas.openxmlformats.org/drawingml/2006/main">
            <a:off x="780797" y="5977767"/>
            <a:ext cx="3982065" cy="2207476"/>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E7177093-962F-4341-8DD5-AC876D6743D1}"/>
              </a:ext>
            </a:extLst>
          </p:cNvPr>
          <p:cNvPicPr>
            <a:picLocks xmlns:a="http://schemas.openxmlformats.org/drawingml/2006/main" noChangeAspect="1"/>
          </p:cNvPicPr>
          <p:nvPr/>
        </p:nvPicPr>
        <p:blipFill>
          <a:blip xmlns:r="http://schemas.openxmlformats.org/officeDocument/2006/relationships" xmlns:a="http://schemas.openxmlformats.org/drawingml/2006/main" r:embed="R03202ad970674caa"/>
          <a:srcRect xmlns:a="http://schemas.openxmlformats.org/drawingml/2006/main" l="38981" t="62288" r="41944" b="8497"/>
          <a:stretch xmlns:a="http://schemas.openxmlformats.org/drawingml/2006/main"/>
        </p:blipFill>
        <p:spPr>
          <a:xfrm xmlns:a="http://schemas.openxmlformats.org/drawingml/2006/main">
            <a:off x="4001584" y="9298749"/>
            <a:ext cx="2030072" cy="4375882"/>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9F99C2EA-19AD-4EAB-981E-1D3ADFFA38AC}"/>
              </a:ext>
            </a:extLst>
          </p:cNvPr>
          <p:cNvPicPr>
            <a:picLocks xmlns:a="http://schemas.openxmlformats.org/drawingml/2006/main" noChangeAspect="1"/>
          </p:cNvPicPr>
          <p:nvPr/>
        </p:nvPicPr>
        <p:blipFill>
          <a:blip xmlns:r="http://schemas.openxmlformats.org/officeDocument/2006/relationships" xmlns:a="http://schemas.openxmlformats.org/drawingml/2006/main" r:embed="R5b13388b72d24d7a"/>
          <a:srcRect xmlns:a="http://schemas.openxmlformats.org/drawingml/2006/main" l="59352" t="86732" r="36019" b="10065"/>
          <a:stretch xmlns:a="http://schemas.openxmlformats.org/drawingml/2006/main"/>
        </p:blipFill>
        <p:spPr>
          <a:xfrm xmlns:a="http://schemas.openxmlformats.org/drawingml/2006/main">
            <a:off x="6236616" y="12766245"/>
            <a:ext cx="527038" cy="556753"/>
          </a:xfrm>
          <a:prstGeom xmlns:a="http://schemas.openxmlformats.org/drawingml/2006/main" prst="rect">
            <a:avLst/>
          </a:prstGeom>
        </p:spPr>
      </p:pic>
      <p:sp>
        <p:nvSpPr>
          <p:cNvPr id="6" name="exact-presenter-band">
            <a:extLst xmlns:a="http://schemas.openxmlformats.org/drawingml/2006/main">
              <a:ext uri="{FF2B5EF4-FFF2-40B4-BE49-F238E27FC236}">
                <a16:creationId xmlns:a16="http://schemas.microsoft.com/office/drawing/2014/main" id="{7E5470B4-49F9-4BFC-BFB3-9B1E1BB903C6}"/>
              </a:ext>
            </a:extLst>
          </p:cNvPr>
          <p:cNvSpPr>
            <a:spLocks xmlns:a="http://schemas.openxmlformats.org/drawingml/2006/main" noGrp="1"/>
          </p:cNvSpPr>
          <p:nvPr/>
        </p:nvSpPr>
        <p:spPr>
          <a:xfrm xmlns:a="http://schemas.openxmlformats.org/drawingml/2006/main">
            <a:off x="0" y="0"/>
            <a:ext cx="10287000" cy="1738632"/>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7" name="presenter-accent">
            <a:extLst xmlns:a="http://schemas.openxmlformats.org/drawingml/2006/main">
              <a:ext uri="{FF2B5EF4-FFF2-40B4-BE49-F238E27FC236}">
                <a16:creationId xmlns:a16="http://schemas.microsoft.com/office/drawing/2014/main" id="{6ED50000-D24C-4A0C-8C8C-416B61AC87F1}"/>
              </a:ext>
            </a:extLst>
          </p:cNvPr>
          <p:cNvSpPr>
            <a:spLocks xmlns:a="http://schemas.openxmlformats.org/drawingml/2006/main" noGrp="1"/>
          </p:cNvSpPr>
          <p:nvPr/>
        </p:nvSpPr>
        <p:spPr>
          <a:xfrm xmlns:a="http://schemas.openxmlformats.org/drawingml/2006/main">
            <a:off x="0" y="0"/>
            <a:ext cx="78080" cy="1738632"/>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8" name="exact-translated-presenter">
            <a:extLst xmlns:a="http://schemas.openxmlformats.org/drawingml/2006/main">
              <a:ext uri="{FF2B5EF4-FFF2-40B4-BE49-F238E27FC236}">
                <a16:creationId xmlns:a16="http://schemas.microsoft.com/office/drawing/2014/main" id="{6188C0B9-D604-461C-BACF-B570891470A5}"/>
              </a:ext>
            </a:extLst>
          </p:cNvPr>
          <p:cNvSpPr>
            <a:spLocks xmlns:a="http://schemas.openxmlformats.org/drawingml/2006/main" noGrp="1"/>
          </p:cNvSpPr>
          <p:nvPr/>
        </p:nvSpPr>
        <p:spPr>
          <a:xfrm xmlns:a="http://schemas.openxmlformats.org/drawingml/2006/main">
            <a:off x="390398" y="126979"/>
            <a:ext cx="9506203" cy="151397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99" b="0">
                <a:solidFill>
                  <a:srgbClr val="173B31"/>
                </a:solidFill>
                <a:latin typeface="Arial"/>
                <a:ea typeface="Arial"/>
                <a:cs typeface="Arial"/>
              </a:defRPr>
            </a:defPPr>
            <a:lvl1pPr algn="l">
              <a:defRPr sz="1499" b="0">
                <a:solidFill>
                  <a:srgbClr val="173B31"/>
                </a:solidFill>
                <a:latin typeface="Arial"/>
                <a:ea typeface="Arial"/>
                <a:cs typeface="Arial"/>
              </a:defRPr>
            </a:lvl1pPr>
            <a:lvl2pPr algn="l">
              <a:defRPr sz="1499" b="0">
                <a:solidFill>
                  <a:srgbClr val="173B31"/>
                </a:solidFill>
                <a:latin typeface="Arial"/>
                <a:ea typeface="Arial"/>
                <a:cs typeface="Arial"/>
              </a:defRPr>
            </a:lvl2pPr>
            <a:lvl3pPr algn="l">
              <a:defRPr sz="1499" b="0">
                <a:solidFill>
                  <a:srgbClr val="173B31"/>
                </a:solidFill>
                <a:latin typeface="Arial"/>
                <a:ea typeface="Arial"/>
                <a:cs typeface="Arial"/>
              </a:defRPr>
            </a:lvl3pPr>
            <a:lvl4pPr algn="l">
              <a:defRPr sz="1499" b="0">
                <a:solidFill>
                  <a:srgbClr val="173B31"/>
                </a:solidFill>
                <a:latin typeface="Arial"/>
                <a:ea typeface="Arial"/>
                <a:cs typeface="Arial"/>
              </a:defRPr>
            </a:lvl4pPr>
            <a:lvl5pPr algn="l">
              <a:defRPr sz="1499" b="0">
                <a:solidFill>
                  <a:srgbClr val="173B31"/>
                </a:solidFill>
                <a:latin typeface="Arial"/>
                <a:ea typeface="Arial"/>
                <a:cs typeface="Arial"/>
              </a:defRPr>
            </a:lvl5pPr>
            <a:lvl6pPr algn="l">
              <a:defRPr sz="1499" b="0">
                <a:solidFill>
                  <a:srgbClr val="173B31"/>
                </a:solidFill>
                <a:latin typeface="Arial"/>
                <a:ea typeface="Arial"/>
                <a:cs typeface="Arial"/>
              </a:defRPr>
            </a:lvl6pPr>
            <a:lvl7pPr algn="l">
              <a:defRPr sz="1499" b="0">
                <a:solidFill>
                  <a:srgbClr val="173B31"/>
                </a:solidFill>
                <a:latin typeface="Arial"/>
                <a:ea typeface="Arial"/>
                <a:cs typeface="Arial"/>
              </a:defRPr>
            </a:lvl7pPr>
            <a:lvl8pPr algn="l">
              <a:defRPr sz="1499" b="0">
                <a:solidFill>
                  <a:srgbClr val="173B31"/>
                </a:solidFill>
                <a:latin typeface="Arial"/>
                <a:ea typeface="Arial"/>
                <a:cs typeface="Arial"/>
              </a:defRPr>
            </a:lvl8pPr>
            <a:lvl9pPr algn="l">
              <a:defRPr sz="1499" b="0">
                <a:solidFill>
                  <a:srgbClr val="173B31"/>
                </a:solidFill>
                <a:latin typeface="Arial"/>
                <a:ea typeface="Arial"/>
                <a:cs typeface="Arial"/>
              </a:defRPr>
            </a:lvl9pPr>
          </a:lstStyle>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Syarikat kami bernama Naturally Plus. Biasanya, sesebuah syarikat perlu menjual lebih daripada seratus jenis</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produk untuk berada dalam senarai seratus syarikat teratas dunia berdasarkan jualan tahunan. Dengan</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hanya dua produk yang ringkas, kami telah disenaraikan antara seratus syarikat pemasaran rangkaian</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teratas dunia selama tujuh belas tahun berturut-turut. Kini, kami berada di tempat keempat puluh tiga di</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dunia.</a:t>
            </a:r>
          </a:p>
        </p:txBody>
      </p:sp>
      <p:sp>
        <p:nvSpPr>
          <p:cNvPr id="9" name="clean-localized-footer">
            <a:extLst xmlns:a="http://schemas.openxmlformats.org/drawingml/2006/main">
              <a:ext uri="{FF2B5EF4-FFF2-40B4-BE49-F238E27FC236}">
                <a16:creationId xmlns:a16="http://schemas.microsoft.com/office/drawing/2014/main" id="{BE427DAC-769B-42A9-A2EF-99F88597BCA9}"/>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0" name="page-footer">
            <a:extLst xmlns:a="http://schemas.openxmlformats.org/drawingml/2006/main">
              <a:ext uri="{FF2B5EF4-FFF2-40B4-BE49-F238E27FC236}">
                <a16:creationId xmlns:a16="http://schemas.microsoft.com/office/drawing/2014/main" id="{2205696F-5623-4D17-843E-8FF61A60A119}"/>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1" name="page-number">
            <a:extLst xmlns:a="http://schemas.openxmlformats.org/drawingml/2006/main">
              <a:ext uri="{FF2B5EF4-FFF2-40B4-BE49-F238E27FC236}">
                <a16:creationId xmlns:a16="http://schemas.microsoft.com/office/drawing/2014/main" id="{610EB65E-7B48-4576-8CEB-9A2A7D3D9FA1}"/>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 / 55</a:t>
            </a:r>
          </a:p>
        </p:txBody>
      </p:sp>
    </p:spTree>
    <p:extLst>
      <p:ext uri="{BB962C8B-B14F-4D97-AF65-F5344CB8AC3E}">
        <p14:creationId xmlns:p14="http://schemas.microsoft.com/office/powerpoint/2010/main" val="1888616577"/>
      </p:ext>
    </p:extLst>
  </p:cSld>
</p:sld>
</file>

<file path=ppt/slides/c0_slide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CF5B7955-D527-402B-8309-BE1F0F4A5220}"/>
              </a:ext>
            </a:extLst>
          </p:cNvPr>
          <p:cNvPicPr>
            <a:picLocks xmlns:a="http://schemas.openxmlformats.org/drawingml/2006/main" noChangeAspect="1"/>
          </p:cNvPicPr>
          <p:nvPr/>
        </p:nvPicPr>
        <p:blipFill>
          <a:blip xmlns:r="http://schemas.openxmlformats.org/officeDocument/2006/relationships" xmlns:a="http://schemas.openxmlformats.org/drawingml/2006/main" r:embed="R7462700a0d614d40"/>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7537AB5B-B113-46F2-B5CD-070500E0A583}"/>
              </a:ext>
            </a:extLst>
          </p:cNvPr>
          <p:cNvSpPr>
            <a:spLocks xmlns:a="http://schemas.openxmlformats.org/drawingml/2006/main" noGrp="1"/>
          </p:cNvSpPr>
          <p:nvPr/>
        </p:nvSpPr>
        <p:spPr>
          <a:xfrm xmlns:a="http://schemas.openxmlformats.org/drawingml/2006/main">
            <a:off x="0" y="0"/>
            <a:ext cx="10287000" cy="119164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C9FA7614-6DD8-413B-9B70-6330AA2E5DAF}"/>
              </a:ext>
            </a:extLst>
          </p:cNvPr>
          <p:cNvSpPr>
            <a:spLocks xmlns:a="http://schemas.openxmlformats.org/drawingml/2006/main" noGrp="1"/>
          </p:cNvSpPr>
          <p:nvPr/>
        </p:nvSpPr>
        <p:spPr>
          <a:xfrm xmlns:a="http://schemas.openxmlformats.org/drawingml/2006/main">
            <a:off x="0" y="0"/>
            <a:ext cx="78080" cy="119164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D71ABBFC-FAB4-4C54-8E07-5CB315326986}"/>
              </a:ext>
            </a:extLst>
          </p:cNvPr>
          <p:cNvSpPr>
            <a:spLocks xmlns:a="http://schemas.openxmlformats.org/drawingml/2006/main" noGrp="1"/>
          </p:cNvSpPr>
          <p:nvPr/>
        </p:nvSpPr>
        <p:spPr>
          <a:xfrm xmlns:a="http://schemas.openxmlformats.org/drawingml/2006/main">
            <a:off x="390398" y="126979"/>
            <a:ext cx="9506203" cy="966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Kami ditubuhkan di Tokyo, Jepun, pada lapan Mac, tahun seribu sembilan ratus sembilan puluh sembilan. Ibu</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pejabat kami terletak di Roppongi, salah satu kawasan perniagaan paling sibuk di Tokyo.</a:t>
            </a:r>
          </a:p>
        </p:txBody>
      </p:sp>
      <p:sp>
        <p:nvSpPr>
          <p:cNvPr id="5" name="clean-localized-footer">
            <a:extLst xmlns:a="http://schemas.openxmlformats.org/drawingml/2006/main">
              <a:ext uri="{FF2B5EF4-FFF2-40B4-BE49-F238E27FC236}">
                <a16:creationId xmlns:a16="http://schemas.microsoft.com/office/drawing/2014/main" id="{65101829-D5FF-41C6-8126-63965565D6AD}"/>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13058715-43D4-4049-A524-DFB7CB75B1D2}"/>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B57EBA55-A360-404D-ABC3-F628BAF2D345}"/>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 / 55</a:t>
            </a:r>
          </a:p>
        </p:txBody>
      </p:sp>
    </p:spTree>
    <p:extLst>
      <p:ext uri="{BB962C8B-B14F-4D97-AF65-F5344CB8AC3E}">
        <p14:creationId xmlns:p14="http://schemas.microsoft.com/office/powerpoint/2010/main" val="573226428"/>
      </p:ext>
    </p:extLst>
  </p:cSld>
</p:sld>
</file>

<file path=ppt/slides/c0_slide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0612C8BD-8599-4987-B01D-CDE11D1E1530}"/>
              </a:ext>
            </a:extLst>
          </p:cNvPr>
          <p:cNvPicPr>
            <a:picLocks xmlns:a="http://schemas.openxmlformats.org/drawingml/2006/main" noChangeAspect="1"/>
          </p:cNvPicPr>
          <p:nvPr/>
        </p:nvPicPr>
        <p:blipFill>
          <a:blip xmlns:r="http://schemas.openxmlformats.org/officeDocument/2006/relationships" xmlns:a="http://schemas.openxmlformats.org/drawingml/2006/main" r:embed="Rfa8c2967d8234103"/>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809F10DC-DED2-4CC3-A30E-891AB4E6445C}"/>
              </a:ext>
            </a:extLst>
          </p:cNvPr>
          <p:cNvSpPr>
            <a:spLocks xmlns:a="http://schemas.openxmlformats.org/drawingml/2006/main" noGrp="1"/>
          </p:cNvSpPr>
          <p:nvPr/>
        </p:nvSpPr>
        <p:spPr>
          <a:xfrm xmlns:a="http://schemas.openxmlformats.org/drawingml/2006/main">
            <a:off x="0" y="0"/>
            <a:ext cx="10287000" cy="174839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251B702E-9794-47B4-953A-C411F58AA1A4}"/>
              </a:ext>
            </a:extLst>
          </p:cNvPr>
          <p:cNvSpPr>
            <a:spLocks xmlns:a="http://schemas.openxmlformats.org/drawingml/2006/main" noGrp="1"/>
          </p:cNvSpPr>
          <p:nvPr/>
        </p:nvSpPr>
        <p:spPr>
          <a:xfrm xmlns:a="http://schemas.openxmlformats.org/drawingml/2006/main">
            <a:off x="0" y="0"/>
            <a:ext cx="78080" cy="174839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451730C5-4D9A-47AD-BA99-30345D122112}"/>
              </a:ext>
            </a:extLst>
          </p:cNvPr>
          <p:cNvSpPr>
            <a:spLocks xmlns:a="http://schemas.openxmlformats.org/drawingml/2006/main" noGrp="1"/>
          </p:cNvSpPr>
          <p:nvPr/>
        </p:nvSpPr>
        <p:spPr>
          <a:xfrm xmlns:a="http://schemas.openxmlformats.org/drawingml/2006/main">
            <a:off x="390398" y="126979"/>
            <a:ext cx="9506203" cy="1523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Pada tahun dua ribu tiga, kami memasuki Taiwan. Kini, kami mempunyai enam cawangan yang</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mengagumkan di sana. Cawangan Taipei kami terletak di aras pemerhatian tingkat empat puluh enam,</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tingkat tertinggi Menara Shin Kong Life, di salah satu lokasi paling bernilai di Taipei. Dari situ, kita dapat</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menikmati pemandangan seluruh bandar Taipei. Sewanya sahaja mencecah dua juta dolar Taiwan sebulan.</a:t>
            </a:r>
          </a:p>
        </p:txBody>
      </p:sp>
      <p:sp>
        <p:nvSpPr>
          <p:cNvPr id="5" name="clean-localized-footer">
            <a:extLst xmlns:a="http://schemas.openxmlformats.org/drawingml/2006/main">
              <a:ext uri="{FF2B5EF4-FFF2-40B4-BE49-F238E27FC236}">
                <a16:creationId xmlns:a16="http://schemas.microsoft.com/office/drawing/2014/main" id="{4241699B-F576-4B52-84EF-0FA5CEF5C70E}"/>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6BA4250F-1653-4BBC-8461-F57A4D426F8E}"/>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1688BE23-B0C2-4B3B-83AD-B1C9F535AB77}"/>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 / 55</a:t>
            </a:r>
          </a:p>
        </p:txBody>
      </p:sp>
    </p:spTree>
    <p:extLst>
      <p:ext uri="{BB962C8B-B14F-4D97-AF65-F5344CB8AC3E}">
        <p14:creationId xmlns:p14="http://schemas.microsoft.com/office/powerpoint/2010/main" val="1807872114"/>
      </p:ext>
    </p:extLst>
  </p:cSld>
</p:sld>
</file>

<file path=ppt/slides/c0_slide6.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EE480D59-17AC-4519-8E0D-EA18980BFDE9}"/>
              </a:ext>
            </a:extLst>
          </p:cNvPr>
          <p:cNvPicPr>
            <a:picLocks xmlns:a="http://schemas.openxmlformats.org/drawingml/2006/main" noChangeAspect="1"/>
          </p:cNvPicPr>
          <p:nvPr/>
        </p:nvPicPr>
        <p:blipFill>
          <a:blip xmlns:r="http://schemas.openxmlformats.org/officeDocument/2006/relationships" xmlns:a="http://schemas.openxmlformats.org/drawingml/2006/main" r:embed="R82addf9ebd0f42f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73DD5ABF-87B2-47E0-8E6D-CDE87AFFF069}"/>
              </a:ext>
            </a:extLst>
          </p:cNvPr>
          <p:cNvSpPr>
            <a:spLocks xmlns:a="http://schemas.openxmlformats.org/drawingml/2006/main" noGrp="1"/>
          </p:cNvSpPr>
          <p:nvPr/>
        </p:nvSpPr>
        <p:spPr>
          <a:xfrm xmlns:a="http://schemas.openxmlformats.org/drawingml/2006/main">
            <a:off x="0" y="0"/>
            <a:ext cx="10287000" cy="1484674"/>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F6B735C0-BE10-4D18-B0B6-B48F1ABEA540}"/>
              </a:ext>
            </a:extLst>
          </p:cNvPr>
          <p:cNvSpPr>
            <a:spLocks xmlns:a="http://schemas.openxmlformats.org/drawingml/2006/main" noGrp="1"/>
          </p:cNvSpPr>
          <p:nvPr/>
        </p:nvSpPr>
        <p:spPr>
          <a:xfrm xmlns:a="http://schemas.openxmlformats.org/drawingml/2006/main">
            <a:off x="0" y="0"/>
            <a:ext cx="78080" cy="1484674"/>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C1169152-CFFA-4A45-92B6-4965F5201FCD}"/>
              </a:ext>
            </a:extLst>
          </p:cNvPr>
          <p:cNvSpPr>
            <a:spLocks xmlns:a="http://schemas.openxmlformats.org/drawingml/2006/main" noGrp="1"/>
          </p:cNvSpPr>
          <p:nvPr/>
        </p:nvSpPr>
        <p:spPr>
          <a:xfrm xmlns:a="http://schemas.openxmlformats.org/drawingml/2006/main">
            <a:off x="390398" y="126979"/>
            <a:ext cx="9506203" cy="12600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33" b="0">
                <a:solidFill>
                  <a:srgbClr val="173B31"/>
                </a:solidFill>
                <a:latin typeface="Arial"/>
                <a:ea typeface="Arial"/>
                <a:cs typeface="Arial"/>
              </a:defRPr>
            </a:defPPr>
            <a:lvl1pPr algn="l">
              <a:defRPr sz="1633" b="0">
                <a:solidFill>
                  <a:srgbClr val="173B31"/>
                </a:solidFill>
                <a:latin typeface="Arial"/>
                <a:ea typeface="Arial"/>
                <a:cs typeface="Arial"/>
              </a:defRPr>
            </a:lvl1pPr>
            <a:lvl2pPr algn="l">
              <a:defRPr sz="1633" b="0">
                <a:solidFill>
                  <a:srgbClr val="173B31"/>
                </a:solidFill>
                <a:latin typeface="Arial"/>
                <a:ea typeface="Arial"/>
                <a:cs typeface="Arial"/>
              </a:defRPr>
            </a:lvl2pPr>
            <a:lvl3pPr algn="l">
              <a:defRPr sz="1633" b="0">
                <a:solidFill>
                  <a:srgbClr val="173B31"/>
                </a:solidFill>
                <a:latin typeface="Arial"/>
                <a:ea typeface="Arial"/>
                <a:cs typeface="Arial"/>
              </a:defRPr>
            </a:lvl3pPr>
            <a:lvl4pPr algn="l">
              <a:defRPr sz="1633" b="0">
                <a:solidFill>
                  <a:srgbClr val="173B31"/>
                </a:solidFill>
                <a:latin typeface="Arial"/>
                <a:ea typeface="Arial"/>
                <a:cs typeface="Arial"/>
              </a:defRPr>
            </a:lvl4pPr>
            <a:lvl5pPr algn="l">
              <a:defRPr sz="1633" b="0">
                <a:solidFill>
                  <a:srgbClr val="173B31"/>
                </a:solidFill>
                <a:latin typeface="Arial"/>
                <a:ea typeface="Arial"/>
                <a:cs typeface="Arial"/>
              </a:defRPr>
            </a:lvl5pPr>
            <a:lvl6pPr algn="l">
              <a:defRPr sz="1633" b="0">
                <a:solidFill>
                  <a:srgbClr val="173B31"/>
                </a:solidFill>
                <a:latin typeface="Arial"/>
                <a:ea typeface="Arial"/>
                <a:cs typeface="Arial"/>
              </a:defRPr>
            </a:lvl6pPr>
            <a:lvl7pPr algn="l">
              <a:defRPr sz="1633" b="0">
                <a:solidFill>
                  <a:srgbClr val="173B31"/>
                </a:solidFill>
                <a:latin typeface="Arial"/>
                <a:ea typeface="Arial"/>
                <a:cs typeface="Arial"/>
              </a:defRPr>
            </a:lvl7pPr>
            <a:lvl8pPr algn="l">
              <a:defRPr sz="1633" b="0">
                <a:solidFill>
                  <a:srgbClr val="173B31"/>
                </a:solidFill>
                <a:latin typeface="Arial"/>
                <a:ea typeface="Arial"/>
                <a:cs typeface="Arial"/>
              </a:defRPr>
            </a:lvl8pPr>
            <a:lvl9pPr algn="l">
              <a:defRPr sz="1633" b="0">
                <a:solidFill>
                  <a:srgbClr val="173B31"/>
                </a:solidFill>
                <a:latin typeface="Arial"/>
                <a:ea typeface="Arial"/>
                <a:cs typeface="Arial"/>
              </a:defRPr>
            </a:lvl9pPr>
          </a:lstStyle>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Pada tahun dua ribu tujuh, kami memasuki Hong Kong dan membuka cawangan yang mengagumkan</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di pusat kewangan dan ekonomi dunia ini. Pada tahun dua ribu lapan, kami memasuki Singapura dan</a:t>
            </a:r>
          </a:p>
          <a:p xmlns:a="http://schemas.openxmlformats.org/drawingml/2006/main">
            <a:pPr algn="l">
              <a:lnSpc>
                <a:spcPct val="116000"/>
              </a:lnSpc>
              <a:buNone/>
              <a:defRPr sz="1633" b="0">
                <a:solidFill>
                  <a:srgbClr val="173B31"/>
                </a:solidFill>
                <a:latin typeface="Arial"/>
                <a:ea typeface="Arial"/>
                <a:cs typeface="Arial"/>
              </a:defRPr>
            </a:pPr>
            <a:r>
              <a:rPr sz="1633" b="0">
                <a:solidFill>
                  <a:srgbClr val="173B31"/>
                </a:solidFill>
                <a:latin typeface="Arial"/>
                <a:ea typeface="Arial"/>
                <a:cs typeface="Arial"/>
              </a:rPr>
              <a:t>membuka cawangan yang mengagumkan di Orchard Road, di pusat bandar Singapura.</a:t>
            </a:r>
          </a:p>
        </p:txBody>
      </p:sp>
      <p:sp>
        <p:nvSpPr>
          <p:cNvPr id="5" name="clean-localized-footer">
            <a:extLst xmlns:a="http://schemas.openxmlformats.org/drawingml/2006/main">
              <a:ext uri="{FF2B5EF4-FFF2-40B4-BE49-F238E27FC236}">
                <a16:creationId xmlns:a16="http://schemas.microsoft.com/office/drawing/2014/main" id="{DF6B8599-A200-4769-A0B8-E8408253B129}"/>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D57F84C0-66DC-4B0E-B5FB-1F8519118C78}"/>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56AC9ADF-CD02-4133-8220-CF6F17393732}"/>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6 / 55</a:t>
            </a:r>
          </a:p>
        </p:txBody>
      </p:sp>
    </p:spTree>
    <p:extLst>
      <p:ext uri="{BB962C8B-B14F-4D97-AF65-F5344CB8AC3E}">
        <p14:creationId xmlns:p14="http://schemas.microsoft.com/office/powerpoint/2010/main" val="305536439"/>
      </p:ext>
    </p:extLst>
  </p:cSld>
</p:sld>
</file>

<file path=ppt/slides/c0_slide7.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0DC45BA3-9C03-49FC-927D-4BAEC7FA83F9}"/>
              </a:ext>
            </a:extLst>
          </p:cNvPr>
          <p:cNvPicPr>
            <a:picLocks xmlns:a="http://schemas.openxmlformats.org/drawingml/2006/main" noChangeAspect="1"/>
          </p:cNvPicPr>
          <p:nvPr/>
        </p:nvPicPr>
        <p:blipFill>
          <a:blip xmlns:r="http://schemas.openxmlformats.org/officeDocument/2006/relationships" xmlns:a="http://schemas.openxmlformats.org/drawingml/2006/main" r:embed="R9e3d72de4d0249dc"/>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D41034D3-D329-4697-9DBF-D29671DC92C1}"/>
              </a:ext>
            </a:extLst>
          </p:cNvPr>
          <p:cNvSpPr>
            <a:spLocks xmlns:a="http://schemas.openxmlformats.org/drawingml/2006/main" noGrp="1"/>
          </p:cNvSpPr>
          <p:nvPr/>
        </p:nvSpPr>
        <p:spPr>
          <a:xfrm xmlns:a="http://schemas.openxmlformats.org/drawingml/2006/main">
            <a:off x="0" y="0"/>
            <a:ext cx="10287000" cy="119164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F97018EF-4C3D-4C33-9BB4-6A6A93362E1A}"/>
              </a:ext>
            </a:extLst>
          </p:cNvPr>
          <p:cNvSpPr>
            <a:spLocks xmlns:a="http://schemas.openxmlformats.org/drawingml/2006/main" noGrp="1"/>
          </p:cNvSpPr>
          <p:nvPr/>
        </p:nvSpPr>
        <p:spPr>
          <a:xfrm xmlns:a="http://schemas.openxmlformats.org/drawingml/2006/main">
            <a:off x="0" y="0"/>
            <a:ext cx="78080" cy="119164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81AB2A49-A393-4C21-AC35-B710D720CE77}"/>
              </a:ext>
            </a:extLst>
          </p:cNvPr>
          <p:cNvSpPr>
            <a:spLocks xmlns:a="http://schemas.openxmlformats.org/drawingml/2006/main" noGrp="1"/>
          </p:cNvSpPr>
          <p:nvPr/>
        </p:nvSpPr>
        <p:spPr>
          <a:xfrm xmlns:a="http://schemas.openxmlformats.org/drawingml/2006/main">
            <a:off x="390398" y="126979"/>
            <a:ext cx="9506203" cy="966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Pada tahun dua ribu sembilan, kami memasuki Malaysia. Kini, kami mempunyai enam</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cawangan yang mengagumkan di Malaysia.</a:t>
            </a:r>
          </a:p>
        </p:txBody>
      </p:sp>
      <p:sp>
        <p:nvSpPr>
          <p:cNvPr id="5" name="clean-localized-footer">
            <a:extLst xmlns:a="http://schemas.openxmlformats.org/drawingml/2006/main">
              <a:ext uri="{FF2B5EF4-FFF2-40B4-BE49-F238E27FC236}">
                <a16:creationId xmlns:a16="http://schemas.microsoft.com/office/drawing/2014/main" id="{C5B77371-FC0A-409C-8A35-D02C40CA7972}"/>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D6B015C1-9153-44E0-88DB-F04E430D5F40}"/>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46C8529B-E3EB-4A1C-BCDA-27D92A42643A}"/>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7 / 55</a:t>
            </a:r>
          </a:p>
        </p:txBody>
      </p:sp>
    </p:spTree>
    <p:extLst>
      <p:ext uri="{BB962C8B-B14F-4D97-AF65-F5344CB8AC3E}">
        <p14:creationId xmlns:p14="http://schemas.microsoft.com/office/powerpoint/2010/main" val="1027411081"/>
      </p:ext>
    </p:extLst>
  </p:cSld>
</p:sld>
</file>

<file path=ppt/slides/c0_slide8.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87900238-4DB8-4108-AE87-4C0CE297FD99}"/>
              </a:ext>
            </a:extLst>
          </p:cNvPr>
          <p:cNvPicPr>
            <a:picLocks xmlns:a="http://schemas.openxmlformats.org/drawingml/2006/main" noChangeAspect="1"/>
          </p:cNvPicPr>
          <p:nvPr/>
        </p:nvPicPr>
        <p:blipFill>
          <a:blip xmlns:r="http://schemas.openxmlformats.org/officeDocument/2006/relationships" xmlns:a="http://schemas.openxmlformats.org/drawingml/2006/main" r:embed="R871537f3e6e0409e"/>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5EFF717C-5139-4D48-B272-D75BB8BC9F13}"/>
              </a:ext>
            </a:extLst>
          </p:cNvPr>
          <p:cNvSpPr>
            <a:spLocks xmlns:a="http://schemas.openxmlformats.org/drawingml/2006/main" noGrp="1"/>
          </p:cNvSpPr>
          <p:nvPr/>
        </p:nvSpPr>
        <p:spPr>
          <a:xfrm xmlns:a="http://schemas.openxmlformats.org/drawingml/2006/main">
            <a:off x="0" y="0"/>
            <a:ext cx="10287000" cy="1250252"/>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36433FDE-1F4A-4FC8-B4D3-755E282F868A}"/>
              </a:ext>
            </a:extLst>
          </p:cNvPr>
          <p:cNvSpPr>
            <a:spLocks xmlns:a="http://schemas.openxmlformats.org/drawingml/2006/main" noGrp="1"/>
          </p:cNvSpPr>
          <p:nvPr/>
        </p:nvSpPr>
        <p:spPr>
          <a:xfrm xmlns:a="http://schemas.openxmlformats.org/drawingml/2006/main">
            <a:off x="0" y="0"/>
            <a:ext cx="78080" cy="1250252"/>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6D9E232F-AA34-468A-98AA-BE72D726C66B}"/>
              </a:ext>
            </a:extLst>
          </p:cNvPr>
          <p:cNvSpPr>
            <a:spLocks xmlns:a="http://schemas.openxmlformats.org/drawingml/2006/main" noGrp="1"/>
          </p:cNvSpPr>
          <p:nvPr/>
        </p:nvSpPr>
        <p:spPr>
          <a:xfrm xmlns:a="http://schemas.openxmlformats.org/drawingml/2006/main">
            <a:off x="390398" y="126979"/>
            <a:ext cx="9506203" cy="10255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Mulai tahun dua ribu sebelas, Naturally Plus membuka cawangan secara berperingkat di</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Indonesia dan Amerika Syarikat.</a:t>
            </a:r>
          </a:p>
        </p:txBody>
      </p:sp>
      <p:sp>
        <p:nvSpPr>
          <p:cNvPr id="5" name="clean-localized-footer">
            <a:extLst xmlns:a="http://schemas.openxmlformats.org/drawingml/2006/main">
              <a:ext uri="{FF2B5EF4-FFF2-40B4-BE49-F238E27FC236}">
                <a16:creationId xmlns:a16="http://schemas.microsoft.com/office/drawing/2014/main" id="{5FF80CD3-DA3A-4C35-A687-8A554D2B3AA5}"/>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6911B450-F4A5-406B-8BD2-D774AAF3571A}"/>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8A962338-5241-458F-BD4D-A6EE4E3461C7}"/>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8 / 55</a:t>
            </a:r>
          </a:p>
        </p:txBody>
      </p:sp>
    </p:spTree>
    <p:extLst>
      <p:ext uri="{BB962C8B-B14F-4D97-AF65-F5344CB8AC3E}">
        <p14:creationId xmlns:p14="http://schemas.microsoft.com/office/powerpoint/2010/main" val="869827385"/>
      </p:ext>
    </p:extLst>
  </p:cSld>
</p:sld>
</file>

<file path=ppt/slides/c0_slide9.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613467E9-0BBA-4AB2-8D6A-93F8CDB215C2}"/>
              </a:ext>
            </a:extLst>
          </p:cNvPr>
          <p:cNvPicPr>
            <a:picLocks xmlns:a="http://schemas.openxmlformats.org/drawingml/2006/main" noChangeAspect="1"/>
          </p:cNvPicPr>
          <p:nvPr/>
        </p:nvPicPr>
        <p:blipFill>
          <a:blip xmlns:r="http://schemas.openxmlformats.org/officeDocument/2006/relationships" xmlns:a="http://schemas.openxmlformats.org/drawingml/2006/main" r:embed="Rfeb27596e54f4b78"/>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8921C94E-69E5-4B75-A3B6-C11E4B38D65D}"/>
              </a:ext>
            </a:extLst>
          </p:cNvPr>
          <p:cNvPicPr>
            <a:picLocks xmlns:a="http://schemas.openxmlformats.org/drawingml/2006/main" noChangeAspect="1"/>
          </p:cNvPicPr>
          <p:nvPr/>
        </p:nvPicPr>
        <p:blipFill>
          <a:blip xmlns:r="http://schemas.openxmlformats.org/officeDocument/2006/relationships" xmlns:a="http://schemas.openxmlformats.org/drawingml/2006/main" r:embed="R3ad0be91bbc349f8"/>
          <a:srcRect xmlns:a="http://schemas.openxmlformats.org/drawingml/2006/main" l="6389" t="14379" r="61481" b="52484"/>
          <a:stretch xmlns:a="http://schemas.openxmlformats.org/drawingml/2006/main"/>
        </p:blipFill>
        <p:spPr>
          <a:xfrm xmlns:a="http://schemas.openxmlformats.org/drawingml/2006/main">
            <a:off x="341599" y="2139103"/>
            <a:ext cx="3552626" cy="4922867"/>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7EC92231-04C3-42DD-BAB2-EB15D5BC2C1D}"/>
              </a:ext>
            </a:extLst>
          </p:cNvPr>
          <p:cNvPicPr>
            <a:picLocks xmlns:a="http://schemas.openxmlformats.org/drawingml/2006/main" noChangeAspect="1"/>
          </p:cNvPicPr>
          <p:nvPr/>
        </p:nvPicPr>
        <p:blipFill>
          <a:blip xmlns:r="http://schemas.openxmlformats.org/officeDocument/2006/relationships" xmlns:a="http://schemas.openxmlformats.org/drawingml/2006/main" r:embed="R36d7c1396bbd4e39"/>
          <a:srcRect xmlns:a="http://schemas.openxmlformats.org/drawingml/2006/main" l="9167" t="58824" r="71944" b="21634"/>
          <a:stretch xmlns:a="http://schemas.openxmlformats.org/drawingml/2006/main"/>
        </p:blipFill>
        <p:spPr>
          <a:xfrm xmlns:a="http://schemas.openxmlformats.org/drawingml/2006/main">
            <a:off x="722237" y="8878743"/>
            <a:ext cx="2000792" cy="2988884"/>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6C0CD363-7DC2-4EFD-86F7-618D74246E60}"/>
              </a:ext>
            </a:extLst>
          </p:cNvPr>
          <p:cNvSpPr>
            <a:spLocks xmlns:a="http://schemas.openxmlformats.org/drawingml/2006/main" noGrp="1"/>
          </p:cNvSpPr>
          <p:nvPr/>
        </p:nvSpPr>
        <p:spPr>
          <a:xfrm xmlns:a="http://schemas.openxmlformats.org/drawingml/2006/main">
            <a:off x="0" y="0"/>
            <a:ext cx="10287000" cy="150420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C720A96E-2231-4855-BC8D-44AEFB7FDEED}"/>
              </a:ext>
            </a:extLst>
          </p:cNvPr>
          <p:cNvSpPr>
            <a:spLocks xmlns:a="http://schemas.openxmlformats.org/drawingml/2006/main" noGrp="1"/>
          </p:cNvSpPr>
          <p:nvPr/>
        </p:nvSpPr>
        <p:spPr>
          <a:xfrm xmlns:a="http://schemas.openxmlformats.org/drawingml/2006/main">
            <a:off x="0" y="0"/>
            <a:ext cx="78080" cy="150420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B8DEE975-56DD-4EAE-ABB1-8F6EABA0A3B5}"/>
              </a:ext>
            </a:extLst>
          </p:cNvPr>
          <p:cNvSpPr>
            <a:spLocks xmlns:a="http://schemas.openxmlformats.org/drawingml/2006/main" noGrp="1"/>
          </p:cNvSpPr>
          <p:nvPr/>
        </p:nvSpPr>
        <p:spPr>
          <a:xfrm xmlns:a="http://schemas.openxmlformats.org/drawingml/2006/main">
            <a:off x="390398" y="126979"/>
            <a:ext cx="9506203" cy="12795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Pada tahun dua ribu lima, majalah terkemuka Jepun, Keizaikai, memilih Naturally Plus sebagai salah satu</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daripada sepuluh syarikat Jepun paling berdaya saing dalam abad kedua puluh satu, sebaris dengan Sony</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dan Toyota. Dipilih antara sepuluh teratas daripada seratus ribu syarikat besar Jepun membuktikan bahawa</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kestabilan dan daya saing membentuk asas pertumbuhan yang berterusan.</a:t>
            </a:r>
          </a:p>
        </p:txBody>
      </p:sp>
      <p:sp>
        <p:nvSpPr>
          <p:cNvPr id="7" name="clean-localized-footer">
            <a:extLst xmlns:a="http://schemas.openxmlformats.org/drawingml/2006/main">
              <a:ext uri="{FF2B5EF4-FFF2-40B4-BE49-F238E27FC236}">
                <a16:creationId xmlns:a16="http://schemas.microsoft.com/office/drawing/2014/main" id="{73F3C89A-48FB-4F79-9485-2514D0EF5737}"/>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F45499B3-A9E2-45D8-A367-2AE5B938723C}"/>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9" name="page-number">
            <a:extLst xmlns:a="http://schemas.openxmlformats.org/drawingml/2006/main">
              <a:ext uri="{FF2B5EF4-FFF2-40B4-BE49-F238E27FC236}">
                <a16:creationId xmlns:a16="http://schemas.microsoft.com/office/drawing/2014/main" id="{28BA59EE-337E-4A21-A5D6-442B445424A2}"/>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9 / 55</a:t>
            </a:r>
          </a:p>
        </p:txBody>
      </p:sp>
    </p:spTree>
    <p:extLst>
      <p:ext uri="{BB962C8B-B14F-4D97-AF65-F5344CB8AC3E}">
        <p14:creationId xmlns:p14="http://schemas.microsoft.com/office/powerpoint/2010/main" val="85922583"/>
      </p:ext>
    </p:extLst>
  </p:cSld>
</p:sld>
</file>

<file path=ppt/slides/c0_slide10.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E31AFA19-F99C-4744-BD46-DDFEB6C52246}"/>
              </a:ext>
            </a:extLst>
          </p:cNvPr>
          <p:cNvPicPr>
            <a:picLocks xmlns:a="http://schemas.openxmlformats.org/drawingml/2006/main" noChangeAspect="1"/>
          </p:cNvPicPr>
          <p:nvPr/>
        </p:nvPicPr>
        <p:blipFill>
          <a:blip xmlns:r="http://schemas.openxmlformats.org/officeDocument/2006/relationships" xmlns:a="http://schemas.openxmlformats.org/drawingml/2006/main" r:embed="R90a1f011780641a3"/>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12C66F25-E240-4B9D-AED0-ECC99E77419F}"/>
              </a:ext>
            </a:extLst>
          </p:cNvPr>
          <p:cNvPicPr>
            <a:picLocks xmlns:a="http://schemas.openxmlformats.org/drawingml/2006/main" noChangeAspect="1"/>
          </p:cNvPicPr>
          <p:nvPr/>
        </p:nvPicPr>
        <p:blipFill>
          <a:blip xmlns:r="http://schemas.openxmlformats.org/officeDocument/2006/relationships" xmlns:a="http://schemas.openxmlformats.org/drawingml/2006/main" r:embed="R8ef4b8b3c460484f"/>
          <a:srcRect xmlns:a="http://schemas.openxmlformats.org/drawingml/2006/main" l="10926" t="67974" r="56204" b="10654"/>
          <a:stretch xmlns:a="http://schemas.openxmlformats.org/drawingml/2006/main"/>
        </p:blipFill>
        <p:spPr>
          <a:xfrm xmlns:a="http://schemas.openxmlformats.org/drawingml/2006/main">
            <a:off x="946716" y="9738291"/>
            <a:ext cx="3640466" cy="3233074"/>
          </a:xfrm>
          <a:prstGeom xmlns:a="http://schemas.openxmlformats.org/drawingml/2006/main" prst="rect">
            <a:avLst/>
          </a:prstGeom>
        </p:spPr>
      </p:pic>
      <p:sp>
        <p:nvSpPr>
          <p:cNvPr id="3" name="exact-presenter-band">
            <a:extLst xmlns:a="http://schemas.openxmlformats.org/drawingml/2006/main">
              <a:ext uri="{FF2B5EF4-FFF2-40B4-BE49-F238E27FC236}">
                <a16:creationId xmlns:a16="http://schemas.microsoft.com/office/drawing/2014/main" id="{B51AC627-62B1-465C-B202-C3FE76943A26}"/>
              </a:ext>
            </a:extLst>
          </p:cNvPr>
          <p:cNvSpPr>
            <a:spLocks xmlns:a="http://schemas.openxmlformats.org/drawingml/2006/main" noGrp="1"/>
          </p:cNvSpPr>
          <p:nvPr/>
        </p:nvSpPr>
        <p:spPr>
          <a:xfrm xmlns:a="http://schemas.openxmlformats.org/drawingml/2006/main">
            <a:off x="0" y="0"/>
            <a:ext cx="10287000" cy="118187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4" name="presenter-accent">
            <a:extLst xmlns:a="http://schemas.openxmlformats.org/drawingml/2006/main">
              <a:ext uri="{FF2B5EF4-FFF2-40B4-BE49-F238E27FC236}">
                <a16:creationId xmlns:a16="http://schemas.microsoft.com/office/drawing/2014/main" id="{35FE1C89-8295-45D4-BA2F-D66F4EE64070}"/>
              </a:ext>
            </a:extLst>
          </p:cNvPr>
          <p:cNvSpPr>
            <a:spLocks xmlns:a="http://schemas.openxmlformats.org/drawingml/2006/main" noGrp="1"/>
          </p:cNvSpPr>
          <p:nvPr/>
        </p:nvSpPr>
        <p:spPr>
          <a:xfrm xmlns:a="http://schemas.openxmlformats.org/drawingml/2006/main">
            <a:off x="0" y="0"/>
            <a:ext cx="78080" cy="118187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5" name="exact-translated-presenter">
            <a:extLst xmlns:a="http://schemas.openxmlformats.org/drawingml/2006/main">
              <a:ext uri="{FF2B5EF4-FFF2-40B4-BE49-F238E27FC236}">
                <a16:creationId xmlns:a16="http://schemas.microsoft.com/office/drawing/2014/main" id="{265DC005-B242-4D05-B790-12A579715924}"/>
              </a:ext>
            </a:extLst>
          </p:cNvPr>
          <p:cNvSpPr>
            <a:spLocks xmlns:a="http://schemas.openxmlformats.org/drawingml/2006/main" noGrp="1"/>
          </p:cNvSpPr>
          <p:nvPr/>
        </p:nvSpPr>
        <p:spPr>
          <a:xfrm xmlns:a="http://schemas.openxmlformats.org/drawingml/2006/main">
            <a:off x="390398" y="126979"/>
            <a:ext cx="9506203" cy="957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Selepas membina asas kukuh selama lima tahun di Jepun, lima tahun di Taiwan dan lima</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tahun di Asia Tenggara, Naturally Plus mengorak langkah ke pasaran global.</a:t>
            </a:r>
          </a:p>
        </p:txBody>
      </p:sp>
      <p:sp>
        <p:nvSpPr>
          <p:cNvPr id="6" name="clean-localized-footer">
            <a:extLst xmlns:a="http://schemas.openxmlformats.org/drawingml/2006/main">
              <a:ext uri="{FF2B5EF4-FFF2-40B4-BE49-F238E27FC236}">
                <a16:creationId xmlns:a16="http://schemas.microsoft.com/office/drawing/2014/main" id="{3C260DC3-74CD-4DE3-A625-AE75163B7580}"/>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7" name="page-footer">
            <a:extLst xmlns:a="http://schemas.openxmlformats.org/drawingml/2006/main">
              <a:ext uri="{FF2B5EF4-FFF2-40B4-BE49-F238E27FC236}">
                <a16:creationId xmlns:a16="http://schemas.microsoft.com/office/drawing/2014/main" id="{274BACD2-EB85-463A-A3AA-38DE2ACD256D}"/>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8" name="page-number">
            <a:extLst xmlns:a="http://schemas.openxmlformats.org/drawingml/2006/main">
              <a:ext uri="{FF2B5EF4-FFF2-40B4-BE49-F238E27FC236}">
                <a16:creationId xmlns:a16="http://schemas.microsoft.com/office/drawing/2014/main" id="{19E15AF6-D1BA-4499-90B7-B05C44EA3EE0}"/>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10 / 55</a:t>
            </a:r>
          </a:p>
        </p:txBody>
      </p:sp>
    </p:spTree>
    <p:extLst>
      <p:ext uri="{BB962C8B-B14F-4D97-AF65-F5344CB8AC3E}">
        <p14:creationId xmlns:p14="http://schemas.microsoft.com/office/powerpoint/2010/main" val="293856334"/>
      </p:ext>
    </p:extLst>
  </p:cSld>
</p:sld>
</file>

<file path=ppt/slides/c0_slide1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363EBD7C-43E9-404B-801C-372583650408}"/>
              </a:ext>
            </a:extLst>
          </p:cNvPr>
          <p:cNvPicPr>
            <a:picLocks xmlns:a="http://schemas.openxmlformats.org/drawingml/2006/main" noChangeAspect="1"/>
          </p:cNvPicPr>
          <p:nvPr/>
        </p:nvPicPr>
        <p:blipFill>
          <a:blip xmlns:r="http://schemas.openxmlformats.org/officeDocument/2006/relationships" xmlns:a="http://schemas.openxmlformats.org/drawingml/2006/main" r:embed="Re6c6cb3b2663466d"/>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AD02D060-9D77-469C-8E98-CB82D6C0EFFE}"/>
              </a:ext>
            </a:extLst>
          </p:cNvPr>
          <p:cNvSpPr>
            <a:spLocks xmlns:a="http://schemas.openxmlformats.org/drawingml/2006/main" noGrp="1"/>
          </p:cNvSpPr>
          <p:nvPr/>
        </p:nvSpPr>
        <p:spPr>
          <a:xfrm xmlns:a="http://schemas.openxmlformats.org/drawingml/2006/main">
            <a:off x="0" y="0"/>
            <a:ext cx="10287000" cy="1201414"/>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181A185F-C9F9-45EF-8BC2-DC639250CCCB}"/>
              </a:ext>
            </a:extLst>
          </p:cNvPr>
          <p:cNvSpPr>
            <a:spLocks xmlns:a="http://schemas.openxmlformats.org/drawingml/2006/main" noGrp="1"/>
          </p:cNvSpPr>
          <p:nvPr/>
        </p:nvSpPr>
        <p:spPr>
          <a:xfrm xmlns:a="http://schemas.openxmlformats.org/drawingml/2006/main">
            <a:off x="0" y="0"/>
            <a:ext cx="78080" cy="1201414"/>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52F5470E-CA10-4187-8389-35C830C6E021}"/>
              </a:ext>
            </a:extLst>
          </p:cNvPr>
          <p:cNvSpPr>
            <a:spLocks xmlns:a="http://schemas.openxmlformats.org/drawingml/2006/main" noGrp="1"/>
          </p:cNvSpPr>
          <p:nvPr/>
        </p:nvSpPr>
        <p:spPr>
          <a:xfrm xmlns:a="http://schemas.openxmlformats.org/drawingml/2006/main">
            <a:off x="390398" y="126979"/>
            <a:ext cx="9506203" cy="97675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9" b="0">
                <a:solidFill>
                  <a:srgbClr val="173B31"/>
                </a:solidFill>
                <a:latin typeface="Arial"/>
                <a:ea typeface="Arial"/>
                <a:cs typeface="Arial"/>
              </a:defRPr>
            </a:defPPr>
            <a:lvl1pPr algn="l">
              <a:defRPr sz="1729" b="0">
                <a:solidFill>
                  <a:srgbClr val="173B31"/>
                </a:solidFill>
                <a:latin typeface="Arial"/>
                <a:ea typeface="Arial"/>
                <a:cs typeface="Arial"/>
              </a:defRPr>
            </a:lvl1pPr>
            <a:lvl2pPr algn="l">
              <a:defRPr sz="1729" b="0">
                <a:solidFill>
                  <a:srgbClr val="173B31"/>
                </a:solidFill>
                <a:latin typeface="Arial"/>
                <a:ea typeface="Arial"/>
                <a:cs typeface="Arial"/>
              </a:defRPr>
            </a:lvl2pPr>
            <a:lvl3pPr algn="l">
              <a:defRPr sz="1729" b="0">
                <a:solidFill>
                  <a:srgbClr val="173B31"/>
                </a:solidFill>
                <a:latin typeface="Arial"/>
                <a:ea typeface="Arial"/>
                <a:cs typeface="Arial"/>
              </a:defRPr>
            </a:lvl3pPr>
            <a:lvl4pPr algn="l">
              <a:defRPr sz="1729" b="0">
                <a:solidFill>
                  <a:srgbClr val="173B31"/>
                </a:solidFill>
                <a:latin typeface="Arial"/>
                <a:ea typeface="Arial"/>
                <a:cs typeface="Arial"/>
              </a:defRPr>
            </a:lvl4pPr>
            <a:lvl5pPr algn="l">
              <a:defRPr sz="1729" b="0">
                <a:solidFill>
                  <a:srgbClr val="173B31"/>
                </a:solidFill>
                <a:latin typeface="Arial"/>
                <a:ea typeface="Arial"/>
                <a:cs typeface="Arial"/>
              </a:defRPr>
            </a:lvl5pPr>
            <a:lvl6pPr algn="l">
              <a:defRPr sz="1729" b="0">
                <a:solidFill>
                  <a:srgbClr val="173B31"/>
                </a:solidFill>
                <a:latin typeface="Arial"/>
                <a:ea typeface="Arial"/>
                <a:cs typeface="Arial"/>
              </a:defRPr>
            </a:lvl6pPr>
            <a:lvl7pPr algn="l">
              <a:defRPr sz="1729" b="0">
                <a:solidFill>
                  <a:srgbClr val="173B31"/>
                </a:solidFill>
                <a:latin typeface="Arial"/>
                <a:ea typeface="Arial"/>
                <a:cs typeface="Arial"/>
              </a:defRPr>
            </a:lvl7pPr>
            <a:lvl8pPr algn="l">
              <a:defRPr sz="1729" b="0">
                <a:solidFill>
                  <a:srgbClr val="173B31"/>
                </a:solidFill>
                <a:latin typeface="Arial"/>
                <a:ea typeface="Arial"/>
                <a:cs typeface="Arial"/>
              </a:defRPr>
            </a:lvl8pPr>
            <a:lvl9pPr algn="l">
              <a:defRPr sz="1729" b="0">
                <a:solidFill>
                  <a:srgbClr val="173B31"/>
                </a:solidFill>
                <a:latin typeface="Arial"/>
                <a:ea typeface="Arial"/>
                <a:cs typeface="Arial"/>
              </a:defRPr>
            </a:lvl9pPr>
          </a:lstStyle>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Pada tahun dua ribu dua belas, kami secara rasmi membuka pasaran antarabangsa di seratus lima</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puluh negara melalui e-dagang. Kami mengalu-alukan anda menjadi perintis dunia Naturally Plus.</a:t>
            </a:r>
          </a:p>
        </p:txBody>
      </p:sp>
      <p:sp>
        <p:nvSpPr>
          <p:cNvPr id="5" name="clean-localized-footer">
            <a:extLst xmlns:a="http://schemas.openxmlformats.org/drawingml/2006/main">
              <a:ext uri="{FF2B5EF4-FFF2-40B4-BE49-F238E27FC236}">
                <a16:creationId xmlns:a16="http://schemas.microsoft.com/office/drawing/2014/main" id="{6411A81C-8B4A-48FD-9704-0068183EFFED}"/>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33A62055-DD81-4C4D-8B1B-108BB3D363B9}"/>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56A48384-D0DC-4D74-9F69-E1658CBCEC2B}"/>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11 / 55</a:t>
            </a:r>
          </a:p>
        </p:txBody>
      </p:sp>
    </p:spTree>
    <p:extLst>
      <p:ext uri="{BB962C8B-B14F-4D97-AF65-F5344CB8AC3E}">
        <p14:creationId xmlns:p14="http://schemas.microsoft.com/office/powerpoint/2010/main" val="1482699161"/>
      </p:ext>
    </p:extLst>
  </p:cSld>
</p:sld>
</file>

<file path=ppt/slides/c0_slide1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BEE9016F-D73E-4875-8EBF-461AF03F4798}"/>
              </a:ext>
            </a:extLst>
          </p:cNvPr>
          <p:cNvPicPr>
            <a:picLocks xmlns:a="http://schemas.openxmlformats.org/drawingml/2006/main" noChangeAspect="1"/>
          </p:cNvPicPr>
          <p:nvPr/>
        </p:nvPicPr>
        <p:blipFill>
          <a:blip xmlns:r="http://schemas.openxmlformats.org/officeDocument/2006/relationships" xmlns:a="http://schemas.openxmlformats.org/drawingml/2006/main" r:embed="Ree044372e55e477f"/>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4BA7F8FF-F16E-4C5C-A2C5-DC2A10585FDB}"/>
              </a:ext>
            </a:extLst>
          </p:cNvPr>
          <p:cNvSpPr>
            <a:spLocks xmlns:a="http://schemas.openxmlformats.org/drawingml/2006/main" noGrp="1"/>
          </p:cNvSpPr>
          <p:nvPr/>
        </p:nvSpPr>
        <p:spPr>
          <a:xfrm xmlns:a="http://schemas.openxmlformats.org/drawingml/2006/main">
            <a:off x="0" y="0"/>
            <a:ext cx="10287000" cy="139676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8EA0D557-CD3E-465E-89C2-A4C5886F0D48}"/>
              </a:ext>
            </a:extLst>
          </p:cNvPr>
          <p:cNvSpPr>
            <a:spLocks xmlns:a="http://schemas.openxmlformats.org/drawingml/2006/main" noGrp="1"/>
          </p:cNvSpPr>
          <p:nvPr/>
        </p:nvSpPr>
        <p:spPr>
          <a:xfrm xmlns:a="http://schemas.openxmlformats.org/drawingml/2006/main">
            <a:off x="0" y="0"/>
            <a:ext cx="78080" cy="139676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EA9612CA-1CDF-45A0-8B9C-F991E704D453}"/>
              </a:ext>
            </a:extLst>
          </p:cNvPr>
          <p:cNvSpPr>
            <a:spLocks xmlns:a="http://schemas.openxmlformats.org/drawingml/2006/main" noGrp="1"/>
          </p:cNvSpPr>
          <p:nvPr/>
        </p:nvSpPr>
        <p:spPr>
          <a:xfrm xmlns:a="http://schemas.openxmlformats.org/drawingml/2006/main">
            <a:off x="390398" y="126979"/>
            <a:ext cx="9506203" cy="11721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Apakah yang anda kejar dalam hidup? Walaupun kita menjadi hartawan dan memiliki segala</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yang terbaik di dunia, hidup kita tetap menjadi kosong jika kita kehilangan kesihatan. Sebab</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itulah kami selalu berkata: kesihatan ialah kekayaan!</a:t>
            </a:r>
          </a:p>
        </p:txBody>
      </p:sp>
      <p:sp>
        <p:nvSpPr>
          <p:cNvPr id="5" name="clean-localized-footer">
            <a:extLst xmlns:a="http://schemas.openxmlformats.org/drawingml/2006/main">
              <a:ext uri="{FF2B5EF4-FFF2-40B4-BE49-F238E27FC236}">
                <a16:creationId xmlns:a16="http://schemas.microsoft.com/office/drawing/2014/main" id="{EF01E685-8E7F-447F-8356-3C746D413506}"/>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3B0F8AFC-2A6E-4351-96B4-CBAD85EBD822}"/>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5B334E52-1E40-4354-AB65-6E13D7E4B3C6}"/>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12 / 55</a:t>
            </a:r>
          </a:p>
        </p:txBody>
      </p:sp>
    </p:spTree>
    <p:extLst>
      <p:ext uri="{BB962C8B-B14F-4D97-AF65-F5344CB8AC3E}">
        <p14:creationId xmlns:p14="http://schemas.microsoft.com/office/powerpoint/2010/main" val="510638254"/>
      </p:ext>
    </p:extLst>
  </p:cSld>
</p:sld>
</file>

<file path=ppt/slides/c0_slide1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648B035A-12AC-4D9F-AE0F-92651E588F16}"/>
              </a:ext>
            </a:extLst>
          </p:cNvPr>
          <p:cNvPicPr>
            <a:picLocks xmlns:a="http://schemas.openxmlformats.org/drawingml/2006/main" noChangeAspect="1"/>
          </p:cNvPicPr>
          <p:nvPr/>
        </p:nvPicPr>
        <p:blipFill>
          <a:blip xmlns:r="http://schemas.openxmlformats.org/officeDocument/2006/relationships" xmlns:a="http://schemas.openxmlformats.org/drawingml/2006/main" r:embed="Re2f8a123fbf94067"/>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12630966-3C4A-4BE4-992D-596E981BB8F5}"/>
              </a:ext>
            </a:extLst>
          </p:cNvPr>
          <p:cNvSpPr>
            <a:spLocks xmlns:a="http://schemas.openxmlformats.org/drawingml/2006/main" noGrp="1"/>
          </p:cNvSpPr>
          <p:nvPr/>
        </p:nvSpPr>
        <p:spPr>
          <a:xfrm xmlns:a="http://schemas.openxmlformats.org/drawingml/2006/main">
            <a:off x="0" y="0"/>
            <a:ext cx="10287000" cy="150420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B3043DBB-6271-4BCB-84F3-0483E4D952C0}"/>
              </a:ext>
            </a:extLst>
          </p:cNvPr>
          <p:cNvSpPr>
            <a:spLocks xmlns:a="http://schemas.openxmlformats.org/drawingml/2006/main" noGrp="1"/>
          </p:cNvSpPr>
          <p:nvPr/>
        </p:nvSpPr>
        <p:spPr>
          <a:xfrm xmlns:a="http://schemas.openxmlformats.org/drawingml/2006/main">
            <a:off x="0" y="0"/>
            <a:ext cx="78080" cy="150420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4F107A9B-FF03-47AA-AF37-FAF97526C1A9}"/>
              </a:ext>
            </a:extLst>
          </p:cNvPr>
          <p:cNvSpPr>
            <a:spLocks xmlns:a="http://schemas.openxmlformats.org/drawingml/2006/main" noGrp="1"/>
          </p:cNvSpPr>
          <p:nvPr/>
        </p:nvSpPr>
        <p:spPr>
          <a:xfrm xmlns:a="http://schemas.openxmlformats.org/drawingml/2006/main">
            <a:off x="390398" y="126979"/>
            <a:ext cx="9506203" cy="127955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79" b="0">
                <a:solidFill>
                  <a:srgbClr val="173B31"/>
                </a:solidFill>
                <a:latin typeface="Arial"/>
                <a:ea typeface="Arial"/>
                <a:cs typeface="Arial"/>
              </a:defRPr>
            </a:defPPr>
            <a:lvl1pPr algn="l">
              <a:defRPr sz="1479" b="0">
                <a:solidFill>
                  <a:srgbClr val="173B31"/>
                </a:solidFill>
                <a:latin typeface="Arial"/>
                <a:ea typeface="Arial"/>
                <a:cs typeface="Arial"/>
              </a:defRPr>
            </a:lvl1pPr>
            <a:lvl2pPr algn="l">
              <a:defRPr sz="1479" b="0">
                <a:solidFill>
                  <a:srgbClr val="173B31"/>
                </a:solidFill>
                <a:latin typeface="Arial"/>
                <a:ea typeface="Arial"/>
                <a:cs typeface="Arial"/>
              </a:defRPr>
            </a:lvl2pPr>
            <a:lvl3pPr algn="l">
              <a:defRPr sz="1479" b="0">
                <a:solidFill>
                  <a:srgbClr val="173B31"/>
                </a:solidFill>
                <a:latin typeface="Arial"/>
                <a:ea typeface="Arial"/>
                <a:cs typeface="Arial"/>
              </a:defRPr>
            </a:lvl3pPr>
            <a:lvl4pPr algn="l">
              <a:defRPr sz="1479" b="0">
                <a:solidFill>
                  <a:srgbClr val="173B31"/>
                </a:solidFill>
                <a:latin typeface="Arial"/>
                <a:ea typeface="Arial"/>
                <a:cs typeface="Arial"/>
              </a:defRPr>
            </a:lvl4pPr>
            <a:lvl5pPr algn="l">
              <a:defRPr sz="1479" b="0">
                <a:solidFill>
                  <a:srgbClr val="173B31"/>
                </a:solidFill>
                <a:latin typeface="Arial"/>
                <a:ea typeface="Arial"/>
                <a:cs typeface="Arial"/>
              </a:defRPr>
            </a:lvl5pPr>
            <a:lvl6pPr algn="l">
              <a:defRPr sz="1479" b="0">
                <a:solidFill>
                  <a:srgbClr val="173B31"/>
                </a:solidFill>
                <a:latin typeface="Arial"/>
                <a:ea typeface="Arial"/>
                <a:cs typeface="Arial"/>
              </a:defRPr>
            </a:lvl6pPr>
            <a:lvl7pPr algn="l">
              <a:defRPr sz="1479" b="0">
                <a:solidFill>
                  <a:srgbClr val="173B31"/>
                </a:solidFill>
                <a:latin typeface="Arial"/>
                <a:ea typeface="Arial"/>
                <a:cs typeface="Arial"/>
              </a:defRPr>
            </a:lvl7pPr>
            <a:lvl8pPr algn="l">
              <a:defRPr sz="1479" b="0">
                <a:solidFill>
                  <a:srgbClr val="173B31"/>
                </a:solidFill>
                <a:latin typeface="Arial"/>
                <a:ea typeface="Arial"/>
                <a:cs typeface="Arial"/>
              </a:defRPr>
            </a:lvl8pPr>
            <a:lvl9pPr algn="l">
              <a:defRPr sz="1479" b="0">
                <a:solidFill>
                  <a:srgbClr val="173B31"/>
                </a:solidFill>
                <a:latin typeface="Arial"/>
                <a:ea typeface="Arial"/>
                <a:cs typeface="Arial"/>
              </a:defRPr>
            </a:lvl9pPr>
          </a:lstStyle>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Perubahan persekitaran menyebabkan manusia moden menghadapi pelbagai faktor buruk yang sukar dielakkan,</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seperti pencemaran udara, pencemaran air, tekanan hidup, kurang bersenam, tidak cukup tidur dan pemakanan</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yang tidak seimbang. Faktor-faktor ini menyebabkan semakin ramai orang menghidap penyakit serius yang tidak</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dapat disembuhkan. Ini bukan sekadar kata-kata saya. Akhbar sentiasa melaporkannya.</a:t>
            </a:r>
          </a:p>
        </p:txBody>
      </p:sp>
      <p:sp>
        <p:nvSpPr>
          <p:cNvPr id="5" name="clean-localized-footer">
            <a:extLst xmlns:a="http://schemas.openxmlformats.org/drawingml/2006/main">
              <a:ext uri="{FF2B5EF4-FFF2-40B4-BE49-F238E27FC236}">
                <a16:creationId xmlns:a16="http://schemas.microsoft.com/office/drawing/2014/main" id="{4EC6D8ED-9AA0-49C2-B27F-D1416F5F1E1D}"/>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8A96E5FC-2251-439B-86D6-0941C5AF5978}"/>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B51BF67D-3266-4702-B111-9DF743FD9EE1}"/>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13 / 55</a:t>
            </a:r>
          </a:p>
        </p:txBody>
      </p:sp>
    </p:spTree>
    <p:extLst>
      <p:ext uri="{BB962C8B-B14F-4D97-AF65-F5344CB8AC3E}">
        <p14:creationId xmlns:p14="http://schemas.microsoft.com/office/powerpoint/2010/main" val="148870557"/>
      </p:ext>
    </p:extLst>
  </p:cSld>
</p:sld>
</file>

<file path=ppt/slides/c0_slide1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206B08C7-0B3E-4157-BDAC-72CC6666A1BE}"/>
              </a:ext>
            </a:extLst>
          </p:cNvPr>
          <p:cNvPicPr>
            <a:picLocks xmlns:a="http://schemas.openxmlformats.org/drawingml/2006/main" noChangeAspect="1"/>
          </p:cNvPicPr>
          <p:nvPr/>
        </p:nvPicPr>
        <p:blipFill>
          <a:blip xmlns:r="http://schemas.openxmlformats.org/officeDocument/2006/relationships" xmlns:a="http://schemas.openxmlformats.org/drawingml/2006/main" r:embed="Re9da492b98d94c5e"/>
          <a:stretch xmlns:a="http://schemas.openxmlformats.org/drawingml/2006/main"/>
        </p:blipFill>
        <p:spPr>
          <a:xfrm xmlns:a="http://schemas.openxmlformats.org/drawingml/2006/main">
            <a:off x="0" y="813"/>
            <a:ext cx="10287000" cy="1457162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C5FCDF8D-2F53-4E0B-A2A2-86790483503E}"/>
              </a:ext>
            </a:extLst>
          </p:cNvPr>
          <p:cNvSpPr>
            <a:spLocks xmlns:a="http://schemas.openxmlformats.org/drawingml/2006/main" noGrp="1"/>
          </p:cNvSpPr>
          <p:nvPr/>
        </p:nvSpPr>
        <p:spPr>
          <a:xfrm xmlns:a="http://schemas.openxmlformats.org/drawingml/2006/main">
            <a:off x="0" y="0"/>
            <a:ext cx="10287000" cy="118187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B460DD74-6B30-41CC-A8E2-20D000828756}"/>
              </a:ext>
            </a:extLst>
          </p:cNvPr>
          <p:cNvSpPr>
            <a:spLocks xmlns:a="http://schemas.openxmlformats.org/drawingml/2006/main" noGrp="1"/>
          </p:cNvSpPr>
          <p:nvPr/>
        </p:nvSpPr>
        <p:spPr>
          <a:xfrm xmlns:a="http://schemas.openxmlformats.org/drawingml/2006/main">
            <a:off x="0" y="0"/>
            <a:ext cx="78080" cy="118187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E2B9C4C2-79FC-415D-B525-606CABF830FE}"/>
              </a:ext>
            </a:extLst>
          </p:cNvPr>
          <p:cNvSpPr>
            <a:spLocks xmlns:a="http://schemas.openxmlformats.org/drawingml/2006/main" noGrp="1"/>
          </p:cNvSpPr>
          <p:nvPr/>
        </p:nvSpPr>
        <p:spPr>
          <a:xfrm xmlns:a="http://schemas.openxmlformats.org/drawingml/2006/main">
            <a:off x="390398" y="126979"/>
            <a:ext cx="9506203" cy="957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Menurut laporan pakar, penyakit gaya hidup telah merampas kesihatan ramai orang dan</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menjejaskan kebahagiaan banyak keluarga.</a:t>
            </a:r>
          </a:p>
        </p:txBody>
      </p:sp>
      <p:sp>
        <p:nvSpPr>
          <p:cNvPr id="5" name="clean-localized-footer">
            <a:extLst xmlns:a="http://schemas.openxmlformats.org/drawingml/2006/main">
              <a:ext uri="{FF2B5EF4-FFF2-40B4-BE49-F238E27FC236}">
                <a16:creationId xmlns:a16="http://schemas.microsoft.com/office/drawing/2014/main" id="{98298C8A-0EDA-4BC0-8845-10F2445A2271}"/>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77B3B980-3FE5-4CBC-88B5-B0E7DCE34BA6}"/>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2C5D18EE-3E8E-4BFC-AAFB-58789922D52E}"/>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14 / 55</a:t>
            </a:r>
          </a:p>
        </p:txBody>
      </p:sp>
    </p:spTree>
    <p:extLst>
      <p:ext uri="{BB962C8B-B14F-4D97-AF65-F5344CB8AC3E}">
        <p14:creationId xmlns:p14="http://schemas.microsoft.com/office/powerpoint/2010/main" val="1927346375"/>
      </p:ext>
    </p:extLst>
  </p:cSld>
</p:sld>
</file>

<file path=ppt/slides/c0_slide1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F03EEC75-DEE8-4234-9ACE-C3E6FFAB735B}"/>
              </a:ext>
            </a:extLst>
          </p:cNvPr>
          <p:cNvPicPr>
            <a:picLocks xmlns:a="http://schemas.openxmlformats.org/drawingml/2006/main" noChangeAspect="1"/>
          </p:cNvPicPr>
          <p:nvPr/>
        </p:nvPicPr>
        <p:blipFill>
          <a:blip xmlns:r="http://schemas.openxmlformats.org/officeDocument/2006/relationships" xmlns:a="http://schemas.openxmlformats.org/drawingml/2006/main" r:embed="R730b0d51603f4594"/>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704DE1CD-CC8A-4B8D-BBB6-D818937C9147}"/>
              </a:ext>
            </a:extLst>
          </p:cNvPr>
          <p:cNvSpPr>
            <a:spLocks xmlns:a="http://schemas.openxmlformats.org/drawingml/2006/main" noGrp="1"/>
          </p:cNvSpPr>
          <p:nvPr/>
        </p:nvSpPr>
        <p:spPr>
          <a:xfrm xmlns:a="http://schemas.openxmlformats.org/drawingml/2006/main">
            <a:off x="0" y="0"/>
            <a:ext cx="10287000" cy="119164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F52B5832-2472-4771-86CF-0E83743FA1C4}"/>
              </a:ext>
            </a:extLst>
          </p:cNvPr>
          <p:cNvSpPr>
            <a:spLocks xmlns:a="http://schemas.openxmlformats.org/drawingml/2006/main" noGrp="1"/>
          </p:cNvSpPr>
          <p:nvPr/>
        </p:nvSpPr>
        <p:spPr>
          <a:xfrm xmlns:a="http://schemas.openxmlformats.org/drawingml/2006/main">
            <a:off x="0" y="0"/>
            <a:ext cx="78080" cy="119164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E901D1F8-E319-443F-BA33-EC38E13F289B}"/>
              </a:ext>
            </a:extLst>
          </p:cNvPr>
          <p:cNvSpPr>
            <a:spLocks xmlns:a="http://schemas.openxmlformats.org/drawingml/2006/main" noGrp="1"/>
          </p:cNvSpPr>
          <p:nvPr/>
        </p:nvSpPr>
        <p:spPr>
          <a:xfrm xmlns:a="http://schemas.openxmlformats.org/drawingml/2006/main">
            <a:off x="390398" y="126979"/>
            <a:ext cx="9506203" cy="96699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Dengan kemunculan produk teknologi, jumlah orang yang kehilangan penglihatan pada</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masa hadapan akan meningkat sepuluh kali ganda berbanding sekarang.</a:t>
            </a:r>
          </a:p>
        </p:txBody>
      </p:sp>
      <p:sp>
        <p:nvSpPr>
          <p:cNvPr id="5" name="clean-localized-footer">
            <a:extLst xmlns:a="http://schemas.openxmlformats.org/drawingml/2006/main">
              <a:ext uri="{FF2B5EF4-FFF2-40B4-BE49-F238E27FC236}">
                <a16:creationId xmlns:a16="http://schemas.microsoft.com/office/drawing/2014/main" id="{A8F8E7F1-5D31-4214-B52F-DAD6F6AE43A2}"/>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E5843CBC-0E44-4FBB-9F90-3228EED4ABDB}"/>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F35ADBC4-780A-4264-8CF9-32DBD74BFC85}"/>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15 / 55</a:t>
            </a:r>
          </a:p>
        </p:txBody>
      </p:sp>
    </p:spTree>
    <p:extLst>
      <p:ext uri="{BB962C8B-B14F-4D97-AF65-F5344CB8AC3E}">
        <p14:creationId xmlns:p14="http://schemas.microsoft.com/office/powerpoint/2010/main" val="438197184"/>
      </p:ext>
    </p:extLst>
  </p:cSld>
</p:sld>
</file>

<file path=ppt/slides/c1_slide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3D046BD6-AC15-4082-B47A-6AFC221175AA}"/>
              </a:ext>
            </a:extLst>
          </p:cNvPr>
          <p:cNvPicPr>
            <a:picLocks xmlns:a="http://schemas.openxmlformats.org/drawingml/2006/main" noChangeAspect="1"/>
          </p:cNvPicPr>
          <p:nvPr/>
        </p:nvPicPr>
        <p:blipFill>
          <a:blip xmlns:r="http://schemas.openxmlformats.org/officeDocument/2006/relationships" xmlns:a="http://schemas.openxmlformats.org/drawingml/2006/main" r:embed="Rbeecdbfe2782490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DC46A422-25D6-4755-998E-8CE446449EAF}"/>
              </a:ext>
            </a:extLst>
          </p:cNvPr>
          <p:cNvSpPr>
            <a:spLocks xmlns:a="http://schemas.openxmlformats.org/drawingml/2006/main" noGrp="1"/>
          </p:cNvSpPr>
          <p:nvPr/>
        </p:nvSpPr>
        <p:spPr>
          <a:xfrm xmlns:a="http://schemas.openxmlformats.org/drawingml/2006/main">
            <a:off x="0" y="0"/>
            <a:ext cx="10287000" cy="1582350"/>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CC40CCDA-4041-4E78-A14B-C709EF157AEE}"/>
              </a:ext>
            </a:extLst>
          </p:cNvPr>
          <p:cNvSpPr>
            <a:spLocks xmlns:a="http://schemas.openxmlformats.org/drawingml/2006/main" noGrp="1"/>
          </p:cNvSpPr>
          <p:nvPr/>
        </p:nvSpPr>
        <p:spPr>
          <a:xfrm xmlns:a="http://schemas.openxmlformats.org/drawingml/2006/main">
            <a:off x="0" y="0"/>
            <a:ext cx="78080" cy="1582350"/>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629894B7-CD21-49BA-8614-C5B6C2368E93}"/>
              </a:ext>
            </a:extLst>
          </p:cNvPr>
          <p:cNvSpPr>
            <a:spLocks xmlns:a="http://schemas.openxmlformats.org/drawingml/2006/main" noGrp="1"/>
          </p:cNvSpPr>
          <p:nvPr/>
        </p:nvSpPr>
        <p:spPr>
          <a:xfrm xmlns:a="http://schemas.openxmlformats.org/drawingml/2006/main">
            <a:off x="390398" y="126979"/>
            <a:ext cx="9506203" cy="135769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Mencegah lebih baik daripada mengubati. Selagi kita masih sihat, kita perlu segera menjaga dan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mengekalkan kesihatan yang kita miliki. Jika kita hanya mula bimbang selepas diri sendiri atau ahli keluarga</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menghidap penyakit yang tidak dapat disembuhkan, semuanya sudah terlambat! Namun, terdapat begitu</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banyak makanan tambahan kesihatan di pasaran. Produk manakah yang paling layak kita percayai?</a:t>
            </a:r>
          </a:p>
        </p:txBody>
      </p:sp>
      <p:sp>
        <p:nvSpPr>
          <p:cNvPr id="5" name="vegetative-state">
            <a:extLst xmlns:a="http://schemas.openxmlformats.org/drawingml/2006/main">
              <a:ext uri="{FF2B5EF4-FFF2-40B4-BE49-F238E27FC236}">
                <a16:creationId xmlns:a16="http://schemas.microsoft.com/office/drawing/2014/main" id="{ED4BB121-0BEC-40F1-9C49-C31DF4004C6D}"/>
              </a:ext>
            </a:extLst>
          </p:cNvPr>
          <p:cNvSpPr>
            <a:spLocks xmlns:a="http://schemas.openxmlformats.org/drawingml/2006/main" noGrp="1"/>
          </p:cNvSpPr>
          <p:nvPr/>
        </p:nvSpPr>
        <p:spPr>
          <a:xfrm xmlns:a="http://schemas.openxmlformats.org/drawingml/2006/main">
            <a:off x="1834873" y="5753113"/>
            <a:ext cx="1795833" cy="361401"/>
          </a:xfrm>
          <a:prstGeom xmlns:a="http://schemas.openxmlformats.org/drawingml/2006/main" prst="rect">
            <a:avLst/>
          </a:prstGeom>
          <a:solidFill xmlns:a="http://schemas.openxmlformats.org/drawingml/2006/main">
            <a:srgbClr val="515458"/>
          </a:solidFill>
          <a:ln xmlns:a="http://schemas.openxmlformats.org/drawingml/2006/main" w="0">
            <a:noFill/>
          </a:ln>
        </p:spPr>
      </p:sp>
      <p:sp>
        <p:nvSpPr>
          <p:cNvPr id="6" name="vegetative-caption">
            <a:extLst xmlns:a="http://schemas.openxmlformats.org/drawingml/2006/main">
              <a:ext uri="{FF2B5EF4-FFF2-40B4-BE49-F238E27FC236}">
                <a16:creationId xmlns:a16="http://schemas.microsoft.com/office/drawing/2014/main" id="{A8B26292-2583-4A00-A975-83CE61262717}"/>
              </a:ext>
            </a:extLst>
          </p:cNvPr>
          <p:cNvSpPr>
            <a:spLocks xmlns:a="http://schemas.openxmlformats.org/drawingml/2006/main" noGrp="1"/>
          </p:cNvSpPr>
          <p:nvPr/>
        </p:nvSpPr>
        <p:spPr>
          <a:xfrm xmlns:a="http://schemas.openxmlformats.org/drawingml/2006/main">
            <a:off x="1883673" y="5801951"/>
            <a:ext cx="1707993" cy="2930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230" b="0">
                <a:solidFill>
                  <a:srgbClr val="FFFFFF"/>
                </a:solidFill>
                <a:latin typeface="Arial"/>
                <a:ea typeface="Arial"/>
                <a:cs typeface="Arial"/>
              </a:defRPr>
            </a:defPPr>
            <a:lvl1pPr algn="ctr">
              <a:defRPr sz="1230" b="0">
                <a:solidFill>
                  <a:srgbClr val="FFFFFF"/>
                </a:solidFill>
                <a:latin typeface="Arial"/>
                <a:ea typeface="Arial"/>
                <a:cs typeface="Arial"/>
              </a:defRPr>
            </a:lvl1pPr>
            <a:lvl2pPr algn="ctr">
              <a:defRPr sz="1230" b="0">
                <a:solidFill>
                  <a:srgbClr val="FFFFFF"/>
                </a:solidFill>
                <a:latin typeface="Arial"/>
                <a:ea typeface="Arial"/>
                <a:cs typeface="Arial"/>
              </a:defRPr>
            </a:lvl2pPr>
            <a:lvl3pPr algn="ctr">
              <a:defRPr sz="1230" b="0">
                <a:solidFill>
                  <a:srgbClr val="FFFFFF"/>
                </a:solidFill>
                <a:latin typeface="Arial"/>
                <a:ea typeface="Arial"/>
                <a:cs typeface="Arial"/>
              </a:defRPr>
            </a:lvl3pPr>
            <a:lvl4pPr algn="ctr">
              <a:defRPr sz="1230" b="0">
                <a:solidFill>
                  <a:srgbClr val="FFFFFF"/>
                </a:solidFill>
                <a:latin typeface="Arial"/>
                <a:ea typeface="Arial"/>
                <a:cs typeface="Arial"/>
              </a:defRPr>
            </a:lvl4pPr>
            <a:lvl5pPr algn="ctr">
              <a:defRPr sz="1230" b="0">
                <a:solidFill>
                  <a:srgbClr val="FFFFFF"/>
                </a:solidFill>
                <a:latin typeface="Arial"/>
                <a:ea typeface="Arial"/>
                <a:cs typeface="Arial"/>
              </a:defRPr>
            </a:lvl5pPr>
            <a:lvl6pPr algn="ctr">
              <a:defRPr sz="1230" b="0">
                <a:solidFill>
                  <a:srgbClr val="FFFFFF"/>
                </a:solidFill>
                <a:latin typeface="Arial"/>
                <a:ea typeface="Arial"/>
                <a:cs typeface="Arial"/>
              </a:defRPr>
            </a:lvl6pPr>
            <a:lvl7pPr algn="ctr">
              <a:defRPr sz="1230" b="0">
                <a:solidFill>
                  <a:srgbClr val="FFFFFF"/>
                </a:solidFill>
                <a:latin typeface="Arial"/>
                <a:ea typeface="Arial"/>
                <a:cs typeface="Arial"/>
              </a:defRPr>
            </a:lvl7pPr>
            <a:lvl8pPr algn="ctr">
              <a:defRPr sz="1230" b="0">
                <a:solidFill>
                  <a:srgbClr val="FFFFFF"/>
                </a:solidFill>
                <a:latin typeface="Arial"/>
                <a:ea typeface="Arial"/>
                <a:cs typeface="Arial"/>
              </a:defRPr>
            </a:lvl8pPr>
            <a:lvl9pPr algn="ctr">
              <a:defRPr sz="1230" b="0">
                <a:solidFill>
                  <a:srgbClr val="FFFFFF"/>
                </a:solidFill>
                <a:latin typeface="Arial"/>
                <a:ea typeface="Arial"/>
                <a:cs typeface="Arial"/>
              </a:defRPr>
            </a:lvl9pPr>
          </a:lstStyle>
          <a:p xmlns:a="http://schemas.openxmlformats.org/drawingml/2006/main">
            <a:pPr algn="ctr">
              <a:lnSpc>
                <a:spcPct val="116000"/>
              </a:lnSpc>
              <a:buNone/>
              <a:defRPr sz="1230" b="0">
                <a:solidFill>
                  <a:srgbClr val="FFFFFF"/>
                </a:solidFill>
                <a:latin typeface="Arial"/>
                <a:ea typeface="Arial"/>
                <a:cs typeface="Arial"/>
              </a:defRPr>
            </a:pPr>
            <a:r>
              <a:rPr sz="1230" b="0">
                <a:solidFill>
                  <a:srgbClr val="FFFFFF"/>
                </a:solidFill>
                <a:latin typeface="Arial"/>
                <a:ea typeface="Arial"/>
                <a:cs typeface="Arial"/>
              </a:rPr>
              <a:t>Keadaan vegetatif</a:t>
            </a:r>
          </a:p>
        </p:txBody>
      </p:sp>
      <p:sp>
        <p:nvSpPr>
          <p:cNvPr id="7" name="clean-localized-footer">
            <a:extLst xmlns:a="http://schemas.openxmlformats.org/drawingml/2006/main">
              <a:ext uri="{FF2B5EF4-FFF2-40B4-BE49-F238E27FC236}">
                <a16:creationId xmlns:a16="http://schemas.microsoft.com/office/drawing/2014/main" id="{C8858110-EBE0-4929-9DAC-C371A9B1F46A}"/>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999AD428-4EC0-4A99-9847-4B9E4AE7D057}"/>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9" name="page-number">
            <a:extLst xmlns:a="http://schemas.openxmlformats.org/drawingml/2006/main">
              <a:ext uri="{FF2B5EF4-FFF2-40B4-BE49-F238E27FC236}">
                <a16:creationId xmlns:a16="http://schemas.microsoft.com/office/drawing/2014/main" id="{21E18270-652C-41C3-AB27-E8033E7CE3A0}"/>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16 / 55</a:t>
            </a:r>
          </a:p>
        </p:txBody>
      </p:sp>
    </p:spTree>
    <p:extLst>
      <p:ext uri="{BB962C8B-B14F-4D97-AF65-F5344CB8AC3E}">
        <p14:creationId xmlns:p14="http://schemas.microsoft.com/office/powerpoint/2010/main" val="1097943860"/>
      </p:ext>
    </p:extLst>
  </p:cSld>
</p:sld>
</file>

<file path=ppt/slides/c1_slide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5B57529B-A8A1-4B71-A0D2-C678F56BBE3D}"/>
              </a:ext>
            </a:extLst>
          </p:cNvPr>
          <p:cNvPicPr>
            <a:picLocks xmlns:a="http://schemas.openxmlformats.org/drawingml/2006/main" noChangeAspect="1"/>
          </p:cNvPicPr>
          <p:nvPr/>
        </p:nvPicPr>
        <p:blipFill>
          <a:blip xmlns:r="http://schemas.openxmlformats.org/officeDocument/2006/relationships" xmlns:a="http://schemas.openxmlformats.org/drawingml/2006/main" r:embed="R3b3937b72e024cd5"/>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C306813-3DF3-4B47-B78E-C23B1C882F2E}"/>
              </a:ext>
            </a:extLst>
          </p:cNvPr>
          <p:cNvSpPr>
            <a:spLocks xmlns:a="http://schemas.openxmlformats.org/drawingml/2006/main" noGrp="1"/>
          </p:cNvSpPr>
          <p:nvPr/>
        </p:nvSpPr>
        <p:spPr>
          <a:xfrm xmlns:a="http://schemas.openxmlformats.org/drawingml/2006/main">
            <a:off x="985756" y="9279214"/>
            <a:ext cx="2410711" cy="4493093"/>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EBFE49B5-8273-4B79-8B02-A37AC604CBC8}"/>
              </a:ext>
            </a:extLst>
          </p:cNvPr>
          <p:cNvPicPr>
            <a:picLocks xmlns:a="http://schemas.openxmlformats.org/drawingml/2006/main" noChangeAspect="1"/>
          </p:cNvPicPr>
          <p:nvPr/>
        </p:nvPicPr>
        <p:blipFill>
          <a:blip xmlns:r="http://schemas.openxmlformats.org/officeDocument/2006/relationships" xmlns:a="http://schemas.openxmlformats.org/drawingml/2006/main" r:embed="R434108b89d854a86"/>
          <a:srcRect xmlns:a="http://schemas.openxmlformats.org/drawingml/2006/main" l="39167" t="46928" r="38148" b="21176"/>
          <a:stretch xmlns:a="http://schemas.openxmlformats.org/drawingml/2006/main"/>
        </p:blipFill>
        <p:spPr>
          <a:xfrm xmlns:a="http://schemas.openxmlformats.org/drawingml/2006/main">
            <a:off x="1083716" y="9318285"/>
            <a:ext cx="2214791" cy="4414952"/>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8E86F802-4ADC-438B-B636-02D8AD1D1CEA}"/>
              </a:ext>
            </a:extLst>
          </p:cNvPr>
          <p:cNvPicPr>
            <a:picLocks xmlns:a="http://schemas.openxmlformats.org/drawingml/2006/main" noChangeAspect="1"/>
          </p:cNvPicPr>
          <p:nvPr/>
        </p:nvPicPr>
        <p:blipFill>
          <a:blip xmlns:r="http://schemas.openxmlformats.org/officeDocument/2006/relationships" xmlns:a="http://schemas.openxmlformats.org/drawingml/2006/main" r:embed="Rb5e4be87cce64946"/>
          <a:srcRect xmlns:a="http://schemas.openxmlformats.org/drawingml/2006/main" l="9444" t="34314" r="74074" b="54118"/>
          <a:stretch xmlns:a="http://schemas.openxmlformats.org/drawingml/2006/main"/>
        </p:blipFill>
        <p:spPr>
          <a:xfrm xmlns:a="http://schemas.openxmlformats.org/drawingml/2006/main">
            <a:off x="4147984" y="9328052"/>
            <a:ext cx="2117912" cy="2178173"/>
          </a:xfrm>
          <a:prstGeom xmlns:a="http://schemas.openxmlformats.org/drawingml/2006/main" prst="ellipse">
            <a:avLst/>
          </a:prstGeom>
        </p:spPr>
      </p:pic>
      <p:sp>
        <p:nvSpPr>
          <p:cNvPr id="5" name="exact-presenter-band">
            <a:extLst xmlns:a="http://schemas.openxmlformats.org/drawingml/2006/main">
              <a:ext uri="{FF2B5EF4-FFF2-40B4-BE49-F238E27FC236}">
                <a16:creationId xmlns:a16="http://schemas.microsoft.com/office/drawing/2014/main" id="{58DA8C52-D185-4974-86B0-550E4727E8FA}"/>
              </a:ext>
            </a:extLst>
          </p:cNvPr>
          <p:cNvSpPr>
            <a:spLocks xmlns:a="http://schemas.openxmlformats.org/drawingml/2006/main" noGrp="1"/>
          </p:cNvSpPr>
          <p:nvPr/>
        </p:nvSpPr>
        <p:spPr>
          <a:xfrm xmlns:a="http://schemas.openxmlformats.org/drawingml/2006/main">
            <a:off x="0" y="0"/>
            <a:ext cx="10287000" cy="1816772"/>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6" name="presenter-accent">
            <a:extLst xmlns:a="http://schemas.openxmlformats.org/drawingml/2006/main">
              <a:ext uri="{FF2B5EF4-FFF2-40B4-BE49-F238E27FC236}">
                <a16:creationId xmlns:a16="http://schemas.microsoft.com/office/drawing/2014/main" id="{E1ADD40C-81AF-4230-ACAD-9529E834E319}"/>
              </a:ext>
            </a:extLst>
          </p:cNvPr>
          <p:cNvSpPr>
            <a:spLocks xmlns:a="http://schemas.openxmlformats.org/drawingml/2006/main" noGrp="1"/>
          </p:cNvSpPr>
          <p:nvPr/>
        </p:nvSpPr>
        <p:spPr>
          <a:xfrm xmlns:a="http://schemas.openxmlformats.org/drawingml/2006/main">
            <a:off x="0" y="0"/>
            <a:ext cx="78080" cy="1816772"/>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7" name="exact-translated-presenter">
            <a:extLst xmlns:a="http://schemas.openxmlformats.org/drawingml/2006/main">
              <a:ext uri="{FF2B5EF4-FFF2-40B4-BE49-F238E27FC236}">
                <a16:creationId xmlns:a16="http://schemas.microsoft.com/office/drawing/2014/main" id="{EB25496E-0615-4D83-BC2B-935F3FB114B8}"/>
              </a:ext>
            </a:extLst>
          </p:cNvPr>
          <p:cNvSpPr>
            <a:spLocks xmlns:a="http://schemas.openxmlformats.org/drawingml/2006/main" noGrp="1"/>
          </p:cNvSpPr>
          <p:nvPr/>
        </p:nvSpPr>
        <p:spPr>
          <a:xfrm xmlns:a="http://schemas.openxmlformats.org/drawingml/2006/main">
            <a:off x="390398" y="126979"/>
            <a:ext cx="9506203" cy="15921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79" b="0">
                <a:solidFill>
                  <a:srgbClr val="173B31"/>
                </a:solidFill>
                <a:latin typeface="Arial"/>
                <a:ea typeface="Arial"/>
                <a:cs typeface="Arial"/>
              </a:defRPr>
            </a:defPPr>
            <a:lvl1pPr algn="l">
              <a:defRPr sz="1479" b="0">
                <a:solidFill>
                  <a:srgbClr val="173B31"/>
                </a:solidFill>
                <a:latin typeface="Arial"/>
                <a:ea typeface="Arial"/>
                <a:cs typeface="Arial"/>
              </a:defRPr>
            </a:lvl1pPr>
            <a:lvl2pPr algn="l">
              <a:defRPr sz="1479" b="0">
                <a:solidFill>
                  <a:srgbClr val="173B31"/>
                </a:solidFill>
                <a:latin typeface="Arial"/>
                <a:ea typeface="Arial"/>
                <a:cs typeface="Arial"/>
              </a:defRPr>
            </a:lvl2pPr>
            <a:lvl3pPr algn="l">
              <a:defRPr sz="1479" b="0">
                <a:solidFill>
                  <a:srgbClr val="173B31"/>
                </a:solidFill>
                <a:latin typeface="Arial"/>
                <a:ea typeface="Arial"/>
                <a:cs typeface="Arial"/>
              </a:defRPr>
            </a:lvl3pPr>
            <a:lvl4pPr algn="l">
              <a:defRPr sz="1479" b="0">
                <a:solidFill>
                  <a:srgbClr val="173B31"/>
                </a:solidFill>
                <a:latin typeface="Arial"/>
                <a:ea typeface="Arial"/>
                <a:cs typeface="Arial"/>
              </a:defRPr>
            </a:lvl4pPr>
            <a:lvl5pPr algn="l">
              <a:defRPr sz="1479" b="0">
                <a:solidFill>
                  <a:srgbClr val="173B31"/>
                </a:solidFill>
                <a:latin typeface="Arial"/>
                <a:ea typeface="Arial"/>
                <a:cs typeface="Arial"/>
              </a:defRPr>
            </a:lvl5pPr>
            <a:lvl6pPr algn="l">
              <a:defRPr sz="1479" b="0">
                <a:solidFill>
                  <a:srgbClr val="173B31"/>
                </a:solidFill>
                <a:latin typeface="Arial"/>
                <a:ea typeface="Arial"/>
                <a:cs typeface="Arial"/>
              </a:defRPr>
            </a:lvl6pPr>
            <a:lvl7pPr algn="l">
              <a:defRPr sz="1479" b="0">
                <a:solidFill>
                  <a:srgbClr val="173B31"/>
                </a:solidFill>
                <a:latin typeface="Arial"/>
                <a:ea typeface="Arial"/>
                <a:cs typeface="Arial"/>
              </a:defRPr>
            </a:lvl7pPr>
            <a:lvl8pPr algn="l">
              <a:defRPr sz="1479" b="0">
                <a:solidFill>
                  <a:srgbClr val="173B31"/>
                </a:solidFill>
                <a:latin typeface="Arial"/>
                <a:ea typeface="Arial"/>
                <a:cs typeface="Arial"/>
              </a:defRPr>
            </a:lvl8pPr>
            <a:lvl9pPr algn="l">
              <a:defRPr sz="1479" b="0">
                <a:solidFill>
                  <a:srgbClr val="173B31"/>
                </a:solidFill>
                <a:latin typeface="Arial"/>
                <a:ea typeface="Arial"/>
                <a:cs typeface="Arial"/>
              </a:defRPr>
            </a:lvl9pPr>
          </a:lstStyle>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Abad kedua puluh ialah zaman kepelbagaian. Abad kedua puluh satu ialah zaman kesederhanaan. Tumpuan</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pada satu produk membolehkan Naturally Plus menumpukan perhatian kepada penyelidikan dan pembangunan,</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sehingga Super Lutein mencipta pencapaian luar biasa sebagai makanan tambahan lutein paling laris di dunia.</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Jualan terkumpul Super Lutein kami telah melebihi empat bilion dolar Amerika. Jika tin-tinnya disusun satu demi</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satu, ketinggiannya menyamai lapan ribu lapan ratus lima puluh buah menara KLCC Kuala Lumpur.</a:t>
            </a:r>
          </a:p>
        </p:txBody>
      </p:sp>
      <p:sp>
        <p:nvSpPr>
          <p:cNvPr id="8" name="clean-localized-footer">
            <a:extLst xmlns:a="http://schemas.openxmlformats.org/drawingml/2006/main">
              <a:ext uri="{FF2B5EF4-FFF2-40B4-BE49-F238E27FC236}">
                <a16:creationId xmlns:a16="http://schemas.microsoft.com/office/drawing/2014/main" id="{956C9704-AFEF-41E1-AE8D-7C852A2B0DD5}"/>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9" name="page-footer">
            <a:extLst xmlns:a="http://schemas.openxmlformats.org/drawingml/2006/main">
              <a:ext uri="{FF2B5EF4-FFF2-40B4-BE49-F238E27FC236}">
                <a16:creationId xmlns:a16="http://schemas.microsoft.com/office/drawing/2014/main" id="{FA791CA9-1EB4-4E8B-B82E-4D00DFCC0F54}"/>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0" name="page-number">
            <a:extLst xmlns:a="http://schemas.openxmlformats.org/drawingml/2006/main">
              <a:ext uri="{FF2B5EF4-FFF2-40B4-BE49-F238E27FC236}">
                <a16:creationId xmlns:a16="http://schemas.microsoft.com/office/drawing/2014/main" id="{2727D24F-8ED3-4A5B-B1C3-DA5ECEF2DDCB}"/>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17 / 55</a:t>
            </a:r>
          </a:p>
        </p:txBody>
      </p:sp>
    </p:spTree>
    <p:extLst>
      <p:ext uri="{BB962C8B-B14F-4D97-AF65-F5344CB8AC3E}">
        <p14:creationId xmlns:p14="http://schemas.microsoft.com/office/powerpoint/2010/main" val="1934363118"/>
      </p:ext>
    </p:extLst>
  </p:cSld>
</p:sld>
</file>

<file path=ppt/slides/c1_slide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32A4F8FA-8E19-4298-9B43-54B8D91C7965}"/>
              </a:ext>
            </a:extLst>
          </p:cNvPr>
          <p:cNvPicPr>
            <a:picLocks xmlns:a="http://schemas.openxmlformats.org/drawingml/2006/main" noChangeAspect="1"/>
          </p:cNvPicPr>
          <p:nvPr/>
        </p:nvPicPr>
        <p:blipFill>
          <a:blip xmlns:r="http://schemas.openxmlformats.org/officeDocument/2006/relationships" xmlns:a="http://schemas.openxmlformats.org/drawingml/2006/main" r:embed="R08d6c3f80a3c4ac6"/>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07582CD-0721-423D-B8B2-2213E1E704B3}"/>
              </a:ext>
            </a:extLst>
          </p:cNvPr>
          <p:cNvSpPr>
            <a:spLocks xmlns:a="http://schemas.openxmlformats.org/drawingml/2006/main" noGrp="1"/>
          </p:cNvSpPr>
          <p:nvPr/>
        </p:nvSpPr>
        <p:spPr>
          <a:xfrm xmlns:a="http://schemas.openxmlformats.org/drawingml/2006/main">
            <a:off x="3982065" y="6837316"/>
            <a:ext cx="2693750" cy="4747051"/>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82A913D8-034A-4A1E-A7AD-E06867460A6F}"/>
              </a:ext>
            </a:extLst>
          </p:cNvPr>
          <p:cNvPicPr>
            <a:picLocks xmlns:a="http://schemas.openxmlformats.org/drawingml/2006/main" noChangeAspect="1"/>
          </p:cNvPicPr>
          <p:nvPr/>
        </p:nvPicPr>
        <p:blipFill>
          <a:blip xmlns:r="http://schemas.openxmlformats.org/officeDocument/2006/relationships" xmlns:a="http://schemas.openxmlformats.org/drawingml/2006/main" r:embed="R732668a0c16248e6"/>
          <a:srcRect xmlns:a="http://schemas.openxmlformats.org/drawingml/2006/main" l="39167" t="46928" r="38148" b="21176"/>
          <a:stretch xmlns:a="http://schemas.openxmlformats.org/drawingml/2006/main"/>
        </p:blipFill>
        <p:spPr>
          <a:xfrm xmlns:a="http://schemas.openxmlformats.org/drawingml/2006/main">
            <a:off x="4157844" y="6876386"/>
            <a:ext cx="2342191" cy="4668910"/>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3D7D7ADB-3B89-491B-BC8C-E8438A6C9D23}"/>
              </a:ext>
            </a:extLst>
          </p:cNvPr>
          <p:cNvSpPr>
            <a:spLocks xmlns:a="http://schemas.openxmlformats.org/drawingml/2006/main" noGrp="1"/>
          </p:cNvSpPr>
          <p:nvPr/>
        </p:nvSpPr>
        <p:spPr>
          <a:xfrm xmlns:a="http://schemas.openxmlformats.org/drawingml/2006/main">
            <a:off x="0" y="0"/>
            <a:ext cx="10287000" cy="2285617"/>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E835BFE3-5074-4C10-A135-8DC646D51EF3}"/>
              </a:ext>
            </a:extLst>
          </p:cNvPr>
          <p:cNvSpPr>
            <a:spLocks xmlns:a="http://schemas.openxmlformats.org/drawingml/2006/main" noGrp="1"/>
          </p:cNvSpPr>
          <p:nvPr/>
        </p:nvSpPr>
        <p:spPr>
          <a:xfrm xmlns:a="http://schemas.openxmlformats.org/drawingml/2006/main">
            <a:off x="0" y="0"/>
            <a:ext cx="78080" cy="2285617"/>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27EE5838-533E-48D7-9DD4-E86D19304867}"/>
              </a:ext>
            </a:extLst>
          </p:cNvPr>
          <p:cNvSpPr>
            <a:spLocks xmlns:a="http://schemas.openxmlformats.org/drawingml/2006/main" noGrp="1"/>
          </p:cNvSpPr>
          <p:nvPr/>
        </p:nvSpPr>
        <p:spPr>
          <a:xfrm xmlns:a="http://schemas.openxmlformats.org/drawingml/2006/main">
            <a:off x="390398" y="126979"/>
            <a:ext cx="9506203" cy="206096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9" b="0">
                <a:solidFill>
                  <a:srgbClr val="173B31"/>
                </a:solidFill>
                <a:latin typeface="Arial"/>
                <a:ea typeface="Arial"/>
                <a:cs typeface="Arial"/>
              </a:defRPr>
            </a:defPPr>
            <a:lvl1pPr algn="l">
              <a:defRPr sz="1729" b="0">
                <a:solidFill>
                  <a:srgbClr val="173B31"/>
                </a:solidFill>
                <a:latin typeface="Arial"/>
                <a:ea typeface="Arial"/>
                <a:cs typeface="Arial"/>
              </a:defRPr>
            </a:lvl1pPr>
            <a:lvl2pPr algn="l">
              <a:defRPr sz="1729" b="0">
                <a:solidFill>
                  <a:srgbClr val="173B31"/>
                </a:solidFill>
                <a:latin typeface="Arial"/>
                <a:ea typeface="Arial"/>
                <a:cs typeface="Arial"/>
              </a:defRPr>
            </a:lvl2pPr>
            <a:lvl3pPr algn="l">
              <a:defRPr sz="1729" b="0">
                <a:solidFill>
                  <a:srgbClr val="173B31"/>
                </a:solidFill>
                <a:latin typeface="Arial"/>
                <a:ea typeface="Arial"/>
                <a:cs typeface="Arial"/>
              </a:defRPr>
            </a:lvl3pPr>
            <a:lvl4pPr algn="l">
              <a:defRPr sz="1729" b="0">
                <a:solidFill>
                  <a:srgbClr val="173B31"/>
                </a:solidFill>
                <a:latin typeface="Arial"/>
                <a:ea typeface="Arial"/>
                <a:cs typeface="Arial"/>
              </a:defRPr>
            </a:lvl4pPr>
            <a:lvl5pPr algn="l">
              <a:defRPr sz="1729" b="0">
                <a:solidFill>
                  <a:srgbClr val="173B31"/>
                </a:solidFill>
                <a:latin typeface="Arial"/>
                <a:ea typeface="Arial"/>
                <a:cs typeface="Arial"/>
              </a:defRPr>
            </a:lvl5pPr>
            <a:lvl6pPr algn="l">
              <a:defRPr sz="1729" b="0">
                <a:solidFill>
                  <a:srgbClr val="173B31"/>
                </a:solidFill>
                <a:latin typeface="Arial"/>
                <a:ea typeface="Arial"/>
                <a:cs typeface="Arial"/>
              </a:defRPr>
            </a:lvl6pPr>
            <a:lvl7pPr algn="l">
              <a:defRPr sz="1729" b="0">
                <a:solidFill>
                  <a:srgbClr val="173B31"/>
                </a:solidFill>
                <a:latin typeface="Arial"/>
                <a:ea typeface="Arial"/>
                <a:cs typeface="Arial"/>
              </a:defRPr>
            </a:lvl7pPr>
            <a:lvl8pPr algn="l">
              <a:defRPr sz="1729" b="0">
                <a:solidFill>
                  <a:srgbClr val="173B31"/>
                </a:solidFill>
                <a:latin typeface="Arial"/>
                <a:ea typeface="Arial"/>
                <a:cs typeface="Arial"/>
              </a:defRPr>
            </a:lvl8pPr>
            <a:lvl9pPr algn="l">
              <a:defRPr sz="1729" b="0">
                <a:solidFill>
                  <a:srgbClr val="173B31"/>
                </a:solidFill>
                <a:latin typeface="Arial"/>
                <a:ea typeface="Arial"/>
                <a:cs typeface="Arial"/>
              </a:defRPr>
            </a:lvl9pPr>
          </a:lstStyle>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Apakah sebenarnya Super Lutein? Ia ialah makanan tambahan berfungsi yang menggabungkan</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enam karotenoid utama yang paling penting kepada manusia dengan lima nutrien penting yang</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paling diperlukan, dalam nisbah emas dan formula yang lengkap. Anda tidak perlu lagi membeli lebih</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daripada sepuluh botol makanan tambahan secara berasingan. Hanya satu tin Super Lutein</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mengandungi sebelas ramuan dalam satu produk menyeluruh. Satu tin yang ringkas menjaga</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seluruh tubuh, menjimatkan masa, tenaga dan wang!</a:t>
            </a:r>
          </a:p>
        </p:txBody>
      </p:sp>
      <p:sp>
        <p:nvSpPr>
          <p:cNvPr id="7" name="clean-localized-footer">
            <a:extLst xmlns:a="http://schemas.openxmlformats.org/drawingml/2006/main">
              <a:ext uri="{FF2B5EF4-FFF2-40B4-BE49-F238E27FC236}">
                <a16:creationId xmlns:a16="http://schemas.microsoft.com/office/drawing/2014/main" id="{13C721DF-38CE-469D-A722-6765E221EB8F}"/>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6BD640FE-2075-4E3C-ABC7-7DD94DA23E57}"/>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9" name="page-number">
            <a:extLst xmlns:a="http://schemas.openxmlformats.org/drawingml/2006/main">
              <a:ext uri="{FF2B5EF4-FFF2-40B4-BE49-F238E27FC236}">
                <a16:creationId xmlns:a16="http://schemas.microsoft.com/office/drawing/2014/main" id="{511DA8A5-6091-4B2A-842A-E72CC22B3DA8}"/>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18 / 55</a:t>
            </a:r>
          </a:p>
        </p:txBody>
      </p:sp>
    </p:spTree>
    <p:extLst>
      <p:ext uri="{BB962C8B-B14F-4D97-AF65-F5344CB8AC3E}">
        <p14:creationId xmlns:p14="http://schemas.microsoft.com/office/powerpoint/2010/main" val="528154714"/>
      </p:ext>
    </p:extLst>
  </p:cSld>
</p:sld>
</file>

<file path=ppt/slides/c1_slide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169A2049-9ABE-41AD-B068-74D94B85C10B}"/>
              </a:ext>
            </a:extLst>
          </p:cNvPr>
          <p:cNvPicPr>
            <a:picLocks xmlns:a="http://schemas.openxmlformats.org/drawingml/2006/main" noChangeAspect="1"/>
          </p:cNvPicPr>
          <p:nvPr/>
        </p:nvPicPr>
        <p:blipFill>
          <a:blip xmlns:r="http://schemas.openxmlformats.org/officeDocument/2006/relationships" xmlns:a="http://schemas.openxmlformats.org/drawingml/2006/main" r:embed="Rf3072cc32b4242b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F5EDB6E3-F305-49F7-911C-AF27D0F203D5}"/>
              </a:ext>
            </a:extLst>
          </p:cNvPr>
          <p:cNvSpPr>
            <a:spLocks xmlns:a="http://schemas.openxmlformats.org/drawingml/2006/main" noGrp="1"/>
          </p:cNvSpPr>
          <p:nvPr/>
        </p:nvSpPr>
        <p:spPr>
          <a:xfrm xmlns:a="http://schemas.openxmlformats.org/drawingml/2006/main">
            <a:off x="0" y="0"/>
            <a:ext cx="10287000" cy="1728864"/>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F75F182B-C532-4E4A-B9AC-56DBF0EB72D8}"/>
              </a:ext>
            </a:extLst>
          </p:cNvPr>
          <p:cNvSpPr>
            <a:spLocks xmlns:a="http://schemas.openxmlformats.org/drawingml/2006/main" noGrp="1"/>
          </p:cNvSpPr>
          <p:nvPr/>
        </p:nvSpPr>
        <p:spPr>
          <a:xfrm xmlns:a="http://schemas.openxmlformats.org/drawingml/2006/main">
            <a:off x="0" y="0"/>
            <a:ext cx="78080" cy="1728864"/>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C92BAAD1-2285-4726-847B-574492F812AA}"/>
              </a:ext>
            </a:extLst>
          </p:cNvPr>
          <p:cNvSpPr>
            <a:spLocks xmlns:a="http://schemas.openxmlformats.org/drawingml/2006/main" noGrp="1"/>
          </p:cNvSpPr>
          <p:nvPr/>
        </p:nvSpPr>
        <p:spPr>
          <a:xfrm xmlns:a="http://schemas.openxmlformats.org/drawingml/2006/main">
            <a:off x="390398" y="126979"/>
            <a:ext cx="9506203" cy="15042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99" b="0">
                <a:solidFill>
                  <a:srgbClr val="173B31"/>
                </a:solidFill>
                <a:latin typeface="Arial"/>
                <a:ea typeface="Arial"/>
                <a:cs typeface="Arial"/>
              </a:defRPr>
            </a:defPPr>
            <a:lvl1pPr algn="l">
              <a:defRPr sz="1499" b="0">
                <a:solidFill>
                  <a:srgbClr val="173B31"/>
                </a:solidFill>
                <a:latin typeface="Arial"/>
                <a:ea typeface="Arial"/>
                <a:cs typeface="Arial"/>
              </a:defRPr>
            </a:lvl1pPr>
            <a:lvl2pPr algn="l">
              <a:defRPr sz="1499" b="0">
                <a:solidFill>
                  <a:srgbClr val="173B31"/>
                </a:solidFill>
                <a:latin typeface="Arial"/>
                <a:ea typeface="Arial"/>
                <a:cs typeface="Arial"/>
              </a:defRPr>
            </a:lvl2pPr>
            <a:lvl3pPr algn="l">
              <a:defRPr sz="1499" b="0">
                <a:solidFill>
                  <a:srgbClr val="173B31"/>
                </a:solidFill>
                <a:latin typeface="Arial"/>
                <a:ea typeface="Arial"/>
                <a:cs typeface="Arial"/>
              </a:defRPr>
            </a:lvl3pPr>
            <a:lvl4pPr algn="l">
              <a:defRPr sz="1499" b="0">
                <a:solidFill>
                  <a:srgbClr val="173B31"/>
                </a:solidFill>
                <a:latin typeface="Arial"/>
                <a:ea typeface="Arial"/>
                <a:cs typeface="Arial"/>
              </a:defRPr>
            </a:lvl4pPr>
            <a:lvl5pPr algn="l">
              <a:defRPr sz="1499" b="0">
                <a:solidFill>
                  <a:srgbClr val="173B31"/>
                </a:solidFill>
                <a:latin typeface="Arial"/>
                <a:ea typeface="Arial"/>
                <a:cs typeface="Arial"/>
              </a:defRPr>
            </a:lvl5pPr>
            <a:lvl6pPr algn="l">
              <a:defRPr sz="1499" b="0">
                <a:solidFill>
                  <a:srgbClr val="173B31"/>
                </a:solidFill>
                <a:latin typeface="Arial"/>
                <a:ea typeface="Arial"/>
                <a:cs typeface="Arial"/>
              </a:defRPr>
            </a:lvl6pPr>
            <a:lvl7pPr algn="l">
              <a:defRPr sz="1499" b="0">
                <a:solidFill>
                  <a:srgbClr val="173B31"/>
                </a:solidFill>
                <a:latin typeface="Arial"/>
                <a:ea typeface="Arial"/>
                <a:cs typeface="Arial"/>
              </a:defRPr>
            </a:lvl7pPr>
            <a:lvl8pPr algn="l">
              <a:defRPr sz="1499" b="0">
                <a:solidFill>
                  <a:srgbClr val="173B31"/>
                </a:solidFill>
                <a:latin typeface="Arial"/>
                <a:ea typeface="Arial"/>
                <a:cs typeface="Arial"/>
              </a:defRPr>
            </a:lvl8pPr>
            <a:lvl9pPr algn="l">
              <a:defRPr sz="1499" b="0">
                <a:solidFill>
                  <a:srgbClr val="173B31"/>
                </a:solidFill>
                <a:latin typeface="Arial"/>
                <a:ea typeface="Arial"/>
                <a:cs typeface="Arial"/>
              </a:defRPr>
            </a:lvl9pPr>
          </a:lstStyle>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Super Lutein ialah produk menyeluruh. Apabila diambil setiap hari, ia boleh membaiki, mengaktifkan dan</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menjana semula semua fungsi tubuh kita. Ia juga mempunyai enam kesan antipenuaan. Ia merupakan</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makanan kesihatan semula jadi yang boleh membantu kita menjadi semakin muda apabila terus</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mengambilnya. Menurut banyak laporan pakar, karotenoid boleh menghalang pembentukan kanser dan kini</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merupakan makanan semula jadi utama untuk melawan kanser.</a:t>
            </a:r>
          </a:p>
        </p:txBody>
      </p:sp>
      <p:sp>
        <p:nvSpPr>
          <p:cNvPr id="5" name="blackcurrant-label">
            <a:extLst xmlns:a="http://schemas.openxmlformats.org/drawingml/2006/main">
              <a:ext uri="{FF2B5EF4-FFF2-40B4-BE49-F238E27FC236}">
                <a16:creationId xmlns:a16="http://schemas.microsoft.com/office/drawing/2014/main" id="{1C6B9809-AB86-4E6F-A663-C8AA0399FA50}"/>
              </a:ext>
            </a:extLst>
          </p:cNvPr>
          <p:cNvSpPr>
            <a:spLocks xmlns:a="http://schemas.openxmlformats.org/drawingml/2006/main" noGrp="1"/>
          </p:cNvSpPr>
          <p:nvPr/>
        </p:nvSpPr>
        <p:spPr>
          <a:xfrm xmlns:a="http://schemas.openxmlformats.org/drawingml/2006/main">
            <a:off x="1385915" y="7765237"/>
            <a:ext cx="1834873" cy="468845"/>
          </a:xfrm>
          <a:prstGeom xmlns:a="http://schemas.openxmlformats.org/drawingml/2006/main" prst="rect">
            <a:avLst/>
          </a:prstGeom>
          <a:solidFill xmlns:a="http://schemas.openxmlformats.org/drawingml/2006/main">
            <a:srgbClr val="E9F3F7"/>
          </a:solidFill>
          <a:ln xmlns:a="http://schemas.openxmlformats.org/drawingml/2006/main" w="0">
            <a:noFill/>
          </a:ln>
        </p:spPr>
      </p:sp>
      <p:sp>
        <p:nvSpPr>
          <p:cNvPr id="6" name="blackcurrant-correct">
            <a:extLst xmlns:a="http://schemas.openxmlformats.org/drawingml/2006/main">
              <a:ext uri="{FF2B5EF4-FFF2-40B4-BE49-F238E27FC236}">
                <a16:creationId xmlns:a16="http://schemas.microsoft.com/office/drawing/2014/main" id="{38115C65-0537-4CEF-8342-AA684BD94982}"/>
              </a:ext>
            </a:extLst>
          </p:cNvPr>
          <p:cNvSpPr>
            <a:spLocks xmlns:a="http://schemas.openxmlformats.org/drawingml/2006/main" noGrp="1"/>
          </p:cNvSpPr>
          <p:nvPr/>
        </p:nvSpPr>
        <p:spPr>
          <a:xfrm xmlns:a="http://schemas.openxmlformats.org/drawingml/2006/main">
            <a:off x="1444474" y="7872681"/>
            <a:ext cx="1756793" cy="3418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06" b="1">
                <a:solidFill>
                  <a:srgbClr val="173B31"/>
                </a:solidFill>
                <a:latin typeface="Arial"/>
                <a:ea typeface="Arial"/>
                <a:cs typeface="Arial"/>
              </a:defRPr>
            </a:defPPr>
            <a:lvl1pPr algn="l">
              <a:defRPr sz="1306" b="1">
                <a:solidFill>
                  <a:srgbClr val="173B31"/>
                </a:solidFill>
                <a:latin typeface="Arial"/>
                <a:ea typeface="Arial"/>
                <a:cs typeface="Arial"/>
              </a:defRPr>
            </a:lvl1pPr>
            <a:lvl2pPr algn="l">
              <a:defRPr sz="1306" b="1">
                <a:solidFill>
                  <a:srgbClr val="173B31"/>
                </a:solidFill>
                <a:latin typeface="Arial"/>
                <a:ea typeface="Arial"/>
                <a:cs typeface="Arial"/>
              </a:defRPr>
            </a:lvl2pPr>
            <a:lvl3pPr algn="l">
              <a:defRPr sz="1306" b="1">
                <a:solidFill>
                  <a:srgbClr val="173B31"/>
                </a:solidFill>
                <a:latin typeface="Arial"/>
                <a:ea typeface="Arial"/>
                <a:cs typeface="Arial"/>
              </a:defRPr>
            </a:lvl3pPr>
            <a:lvl4pPr algn="l">
              <a:defRPr sz="1306" b="1">
                <a:solidFill>
                  <a:srgbClr val="173B31"/>
                </a:solidFill>
                <a:latin typeface="Arial"/>
                <a:ea typeface="Arial"/>
                <a:cs typeface="Arial"/>
              </a:defRPr>
            </a:lvl4pPr>
            <a:lvl5pPr algn="l">
              <a:defRPr sz="1306" b="1">
                <a:solidFill>
                  <a:srgbClr val="173B31"/>
                </a:solidFill>
                <a:latin typeface="Arial"/>
                <a:ea typeface="Arial"/>
                <a:cs typeface="Arial"/>
              </a:defRPr>
            </a:lvl5pPr>
            <a:lvl6pPr algn="l">
              <a:defRPr sz="1306" b="1">
                <a:solidFill>
                  <a:srgbClr val="173B31"/>
                </a:solidFill>
                <a:latin typeface="Arial"/>
                <a:ea typeface="Arial"/>
                <a:cs typeface="Arial"/>
              </a:defRPr>
            </a:lvl6pPr>
            <a:lvl7pPr algn="l">
              <a:defRPr sz="1306" b="1">
                <a:solidFill>
                  <a:srgbClr val="173B31"/>
                </a:solidFill>
                <a:latin typeface="Arial"/>
                <a:ea typeface="Arial"/>
                <a:cs typeface="Arial"/>
              </a:defRPr>
            </a:lvl7pPr>
            <a:lvl8pPr algn="l">
              <a:defRPr sz="1306" b="1">
                <a:solidFill>
                  <a:srgbClr val="173B31"/>
                </a:solidFill>
                <a:latin typeface="Arial"/>
                <a:ea typeface="Arial"/>
                <a:cs typeface="Arial"/>
              </a:defRPr>
            </a:lvl8pPr>
            <a:lvl9pPr algn="l">
              <a:defRPr sz="1306" b="1">
                <a:solidFill>
                  <a:srgbClr val="173B31"/>
                </a:solidFill>
                <a:latin typeface="Arial"/>
                <a:ea typeface="Arial"/>
                <a:cs typeface="Arial"/>
              </a:defRPr>
            </a:lvl9pPr>
          </a:lstStyle>
          <a:p xmlns:a="http://schemas.openxmlformats.org/drawingml/2006/main">
            <a:pPr algn="l">
              <a:lnSpc>
                <a:spcPct val="116000"/>
              </a:lnSpc>
              <a:buNone/>
              <a:defRPr sz="1306" b="1">
                <a:solidFill>
                  <a:srgbClr val="173B31"/>
                </a:solidFill>
                <a:latin typeface="Arial"/>
                <a:ea typeface="Arial"/>
                <a:cs typeface="Arial"/>
              </a:defRPr>
            </a:pPr>
            <a:r>
              <a:rPr sz="1306" b="1">
                <a:solidFill>
                  <a:srgbClr val="173B31"/>
                </a:solidFill>
                <a:latin typeface="Arial"/>
                <a:ea typeface="Arial"/>
                <a:cs typeface="Arial"/>
              </a:rPr>
              <a:t>Ekstrak Blackcurrant</a:t>
            </a:r>
          </a:p>
        </p:txBody>
      </p:sp>
      <p:sp>
        <p:nvSpPr>
          <p:cNvPr id="7" name="clean-localized-footer">
            <a:extLst xmlns:a="http://schemas.openxmlformats.org/drawingml/2006/main">
              <a:ext uri="{FF2B5EF4-FFF2-40B4-BE49-F238E27FC236}">
                <a16:creationId xmlns:a16="http://schemas.microsoft.com/office/drawing/2014/main" id="{4A5BED6E-2292-4AD1-A47F-55181A648023}"/>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18C28EFD-A6DA-4492-B560-A04EB3B580C3}"/>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9" name="page-number">
            <a:extLst xmlns:a="http://schemas.openxmlformats.org/drawingml/2006/main">
              <a:ext uri="{FF2B5EF4-FFF2-40B4-BE49-F238E27FC236}">
                <a16:creationId xmlns:a16="http://schemas.microsoft.com/office/drawing/2014/main" id="{A57F4132-0719-4577-A398-9FE15AEA85E1}"/>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19 / 55</a:t>
            </a:r>
          </a:p>
        </p:txBody>
      </p:sp>
    </p:spTree>
    <p:extLst>
      <p:ext uri="{BB962C8B-B14F-4D97-AF65-F5344CB8AC3E}">
        <p14:creationId xmlns:p14="http://schemas.microsoft.com/office/powerpoint/2010/main" val="1252886860"/>
      </p:ext>
    </p:extLst>
  </p:cSld>
</p:sld>
</file>

<file path=ppt/slides/c1_slide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3BDEE1BE-F5E4-4730-BEE2-96611A72F89C}"/>
              </a:ext>
            </a:extLst>
          </p:cNvPr>
          <p:cNvPicPr>
            <a:picLocks xmlns:a="http://schemas.openxmlformats.org/drawingml/2006/main" noChangeAspect="1"/>
          </p:cNvPicPr>
          <p:nvPr/>
        </p:nvPicPr>
        <p:blipFill>
          <a:blip xmlns:r="http://schemas.openxmlformats.org/officeDocument/2006/relationships" xmlns:a="http://schemas.openxmlformats.org/drawingml/2006/main" r:embed="Rfb291ca632324ac7"/>
          <a:stretch xmlns:a="http://schemas.openxmlformats.org/drawingml/2006/main"/>
        </p:blipFill>
        <p:spPr>
          <a:xfrm xmlns:a="http://schemas.openxmlformats.org/drawingml/2006/main">
            <a:off x="0" y="813"/>
            <a:ext cx="10287000" cy="145716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ADA99AC-43C4-45D0-9638-5B4D6B834732}"/>
              </a:ext>
            </a:extLst>
          </p:cNvPr>
          <p:cNvSpPr>
            <a:spLocks xmlns:a="http://schemas.openxmlformats.org/drawingml/2006/main" noGrp="1"/>
          </p:cNvSpPr>
          <p:nvPr/>
        </p:nvSpPr>
        <p:spPr>
          <a:xfrm xmlns:a="http://schemas.openxmlformats.org/drawingml/2006/main">
            <a:off x="3279347" y="5577296"/>
            <a:ext cx="897917" cy="1855843"/>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7B942503-E815-4923-B152-0F192A9FEDF5}"/>
              </a:ext>
            </a:extLst>
          </p:cNvPr>
          <p:cNvPicPr>
            <a:picLocks xmlns:a="http://schemas.openxmlformats.org/drawingml/2006/main" noChangeAspect="1"/>
          </p:cNvPicPr>
          <p:nvPr/>
        </p:nvPicPr>
        <p:blipFill>
          <a:blip xmlns:r="http://schemas.openxmlformats.org/officeDocument/2006/relationships" xmlns:a="http://schemas.openxmlformats.org/drawingml/2006/main" r:embed="Rf1d042e2a8a848e2"/>
          <a:srcRect xmlns:a="http://schemas.openxmlformats.org/drawingml/2006/main" l="39167" t="46928" r="38148" b="21176"/>
          <a:stretch xmlns:a="http://schemas.openxmlformats.org/drawingml/2006/main"/>
        </p:blipFill>
        <p:spPr>
          <a:xfrm xmlns:a="http://schemas.openxmlformats.org/drawingml/2006/main">
            <a:off x="3318387" y="5688089"/>
            <a:ext cx="819837" cy="1634258"/>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C1F7B70A-45B7-4BD1-B9E5-A49DA5CCE231}"/>
              </a:ext>
            </a:extLst>
          </p:cNvPr>
          <p:cNvPicPr>
            <a:picLocks xmlns:a="http://schemas.openxmlformats.org/drawingml/2006/main" noChangeAspect="1"/>
          </p:cNvPicPr>
          <p:nvPr/>
        </p:nvPicPr>
        <p:blipFill>
          <a:blip xmlns:r="http://schemas.openxmlformats.org/officeDocument/2006/relationships" xmlns:a="http://schemas.openxmlformats.org/drawingml/2006/main" r:embed="R1aea6cec3a124245"/>
          <a:srcRect xmlns:a="http://schemas.openxmlformats.org/drawingml/2006/main" l="5000" t="67582" r="61852" b="18105"/>
          <a:stretch xmlns:a="http://schemas.openxmlformats.org/drawingml/2006/main"/>
        </p:blipFill>
        <p:spPr>
          <a:xfrm xmlns:a="http://schemas.openxmlformats.org/drawingml/2006/main">
            <a:off x="458718" y="9845735"/>
            <a:ext cx="3123188" cy="2070730"/>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134AC0FB-534D-46B8-A71B-19EA929DC93E}"/>
              </a:ext>
            </a:extLst>
          </p:cNvPr>
          <p:cNvPicPr>
            <a:picLocks xmlns:a="http://schemas.openxmlformats.org/drawingml/2006/main" noChangeAspect="1"/>
          </p:cNvPicPr>
          <p:nvPr/>
        </p:nvPicPr>
        <p:blipFill>
          <a:blip xmlns:r="http://schemas.openxmlformats.org/officeDocument/2006/relationships" xmlns:a="http://schemas.openxmlformats.org/drawingml/2006/main" r:embed="R76edb42d28d84107"/>
          <a:srcRect xmlns:a="http://schemas.openxmlformats.org/drawingml/2006/main" l="5278" t="82549" r="5833" b="6471"/>
          <a:stretch xmlns:a="http://schemas.openxmlformats.org/drawingml/2006/main"/>
        </p:blipFill>
        <p:spPr>
          <a:xfrm xmlns:a="http://schemas.openxmlformats.org/drawingml/2006/main">
            <a:off x="458718" y="12023908"/>
            <a:ext cx="9428123" cy="1631188"/>
          </a:xfrm>
          <a:prstGeom xmlns:a="http://schemas.openxmlformats.org/drawingml/2006/main" prst="rect">
            <a:avLst/>
          </a:prstGeom>
        </p:spPr>
      </p:pic>
      <p:sp>
        <p:nvSpPr>
          <p:cNvPr id="6" name="exact-presenter-band">
            <a:extLst xmlns:a="http://schemas.openxmlformats.org/drawingml/2006/main">
              <a:ext uri="{FF2B5EF4-FFF2-40B4-BE49-F238E27FC236}">
                <a16:creationId xmlns:a16="http://schemas.microsoft.com/office/drawing/2014/main" id="{2F4F68D9-4569-4B8B-9FA7-EBD8C34BF36A}"/>
              </a:ext>
            </a:extLst>
          </p:cNvPr>
          <p:cNvSpPr>
            <a:spLocks xmlns:a="http://schemas.openxmlformats.org/drawingml/2006/main" noGrp="1"/>
          </p:cNvSpPr>
          <p:nvPr/>
        </p:nvSpPr>
        <p:spPr>
          <a:xfrm xmlns:a="http://schemas.openxmlformats.org/drawingml/2006/main">
            <a:off x="0" y="0"/>
            <a:ext cx="10287000" cy="1738632"/>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7" name="presenter-accent">
            <a:extLst xmlns:a="http://schemas.openxmlformats.org/drawingml/2006/main">
              <a:ext uri="{FF2B5EF4-FFF2-40B4-BE49-F238E27FC236}">
                <a16:creationId xmlns:a16="http://schemas.microsoft.com/office/drawing/2014/main" id="{5F4A6CBD-3CDD-4EF9-BF9B-81237BBB5318}"/>
              </a:ext>
            </a:extLst>
          </p:cNvPr>
          <p:cNvSpPr>
            <a:spLocks xmlns:a="http://schemas.openxmlformats.org/drawingml/2006/main" noGrp="1"/>
          </p:cNvSpPr>
          <p:nvPr/>
        </p:nvSpPr>
        <p:spPr>
          <a:xfrm xmlns:a="http://schemas.openxmlformats.org/drawingml/2006/main">
            <a:off x="0" y="0"/>
            <a:ext cx="78080" cy="1738632"/>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8" name="exact-translated-presenter">
            <a:extLst xmlns:a="http://schemas.openxmlformats.org/drawingml/2006/main">
              <a:ext uri="{FF2B5EF4-FFF2-40B4-BE49-F238E27FC236}">
                <a16:creationId xmlns:a16="http://schemas.microsoft.com/office/drawing/2014/main" id="{960FCADF-505A-4F1C-85EE-F4DB54EA6113}"/>
              </a:ext>
            </a:extLst>
          </p:cNvPr>
          <p:cNvSpPr>
            <a:spLocks xmlns:a="http://schemas.openxmlformats.org/drawingml/2006/main" noGrp="1"/>
          </p:cNvSpPr>
          <p:nvPr/>
        </p:nvSpPr>
        <p:spPr>
          <a:xfrm xmlns:a="http://schemas.openxmlformats.org/drawingml/2006/main">
            <a:off x="390398" y="126979"/>
            <a:ext cx="9506203" cy="151397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79" b="0">
                <a:solidFill>
                  <a:srgbClr val="173B31"/>
                </a:solidFill>
                <a:latin typeface="Arial"/>
                <a:ea typeface="Arial"/>
                <a:cs typeface="Arial"/>
              </a:defRPr>
            </a:defPPr>
            <a:lvl1pPr algn="l">
              <a:defRPr sz="1479" b="0">
                <a:solidFill>
                  <a:srgbClr val="173B31"/>
                </a:solidFill>
                <a:latin typeface="Arial"/>
                <a:ea typeface="Arial"/>
                <a:cs typeface="Arial"/>
              </a:defRPr>
            </a:lvl1pPr>
            <a:lvl2pPr algn="l">
              <a:defRPr sz="1479" b="0">
                <a:solidFill>
                  <a:srgbClr val="173B31"/>
                </a:solidFill>
                <a:latin typeface="Arial"/>
                <a:ea typeface="Arial"/>
                <a:cs typeface="Arial"/>
              </a:defRPr>
            </a:lvl2pPr>
            <a:lvl3pPr algn="l">
              <a:defRPr sz="1479" b="0">
                <a:solidFill>
                  <a:srgbClr val="173B31"/>
                </a:solidFill>
                <a:latin typeface="Arial"/>
                <a:ea typeface="Arial"/>
                <a:cs typeface="Arial"/>
              </a:defRPr>
            </a:lvl3pPr>
            <a:lvl4pPr algn="l">
              <a:defRPr sz="1479" b="0">
                <a:solidFill>
                  <a:srgbClr val="173B31"/>
                </a:solidFill>
                <a:latin typeface="Arial"/>
                <a:ea typeface="Arial"/>
                <a:cs typeface="Arial"/>
              </a:defRPr>
            </a:lvl4pPr>
            <a:lvl5pPr algn="l">
              <a:defRPr sz="1479" b="0">
                <a:solidFill>
                  <a:srgbClr val="173B31"/>
                </a:solidFill>
                <a:latin typeface="Arial"/>
                <a:ea typeface="Arial"/>
                <a:cs typeface="Arial"/>
              </a:defRPr>
            </a:lvl5pPr>
            <a:lvl6pPr algn="l">
              <a:defRPr sz="1479" b="0">
                <a:solidFill>
                  <a:srgbClr val="173B31"/>
                </a:solidFill>
                <a:latin typeface="Arial"/>
                <a:ea typeface="Arial"/>
                <a:cs typeface="Arial"/>
              </a:defRPr>
            </a:lvl6pPr>
            <a:lvl7pPr algn="l">
              <a:defRPr sz="1479" b="0">
                <a:solidFill>
                  <a:srgbClr val="173B31"/>
                </a:solidFill>
                <a:latin typeface="Arial"/>
                <a:ea typeface="Arial"/>
                <a:cs typeface="Arial"/>
              </a:defRPr>
            </a:lvl7pPr>
            <a:lvl8pPr algn="l">
              <a:defRPr sz="1479" b="0">
                <a:solidFill>
                  <a:srgbClr val="173B31"/>
                </a:solidFill>
                <a:latin typeface="Arial"/>
                <a:ea typeface="Arial"/>
                <a:cs typeface="Arial"/>
              </a:defRPr>
            </a:lvl8pPr>
            <a:lvl9pPr algn="l">
              <a:defRPr sz="1479" b="0">
                <a:solidFill>
                  <a:srgbClr val="173B31"/>
                </a:solidFill>
                <a:latin typeface="Arial"/>
                <a:ea typeface="Arial"/>
                <a:cs typeface="Arial"/>
              </a:defRPr>
            </a:lvl9pPr>
          </a:lstStyle>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Super Lutein dihasilkan menggunakan teknologi pemisahan dan penulenan paling maju di dunia, dengan</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penyerapan seratus peratus. Ia diserap oleh darah dan organ dalaman dua puluh minit selepas diambil, dan oleh</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mata selepas empat puluh minit. Ia merupakan produk paling berkesan di pasaran untuk memperbaiki masalah</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mata. Kami telah menjalankan banyak eksperimen. Selepas mencuba Super Lutein selama empat puluh minit,</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penglihatan kebanyakan orang bertambah baik sebanyak satu atau dua baris pada carta penglihatan.</a:t>
            </a:r>
          </a:p>
        </p:txBody>
      </p:sp>
      <p:sp>
        <p:nvSpPr>
          <p:cNvPr id="9" name="blackcurrant-label">
            <a:extLst xmlns:a="http://schemas.openxmlformats.org/drawingml/2006/main">
              <a:ext uri="{FF2B5EF4-FFF2-40B4-BE49-F238E27FC236}">
                <a16:creationId xmlns:a16="http://schemas.microsoft.com/office/drawing/2014/main" id="{5D6C3AD9-6067-46A9-AC1D-BCD14617EE2B}"/>
              </a:ext>
            </a:extLst>
          </p:cNvPr>
          <p:cNvSpPr>
            <a:spLocks xmlns:a="http://schemas.openxmlformats.org/drawingml/2006/main" noGrp="1"/>
          </p:cNvSpPr>
          <p:nvPr/>
        </p:nvSpPr>
        <p:spPr>
          <a:xfrm xmlns:a="http://schemas.openxmlformats.org/drawingml/2006/main">
            <a:off x="4274863" y="6534520"/>
            <a:ext cx="1356635" cy="332098"/>
          </a:xfrm>
          <a:prstGeom xmlns:a="http://schemas.openxmlformats.org/drawingml/2006/main" prst="rect">
            <a:avLst/>
          </a:prstGeom>
          <a:solidFill xmlns:a="http://schemas.openxmlformats.org/drawingml/2006/main">
            <a:srgbClr val="FFF05F"/>
          </a:solidFill>
          <a:ln xmlns:a="http://schemas.openxmlformats.org/drawingml/2006/main" w="0">
            <a:noFill/>
          </a:ln>
        </p:spPr>
      </p:sp>
      <p:sp>
        <p:nvSpPr>
          <p:cNvPr id="10" name="blackcurrant-correct">
            <a:extLst xmlns:a="http://schemas.openxmlformats.org/drawingml/2006/main">
              <a:ext uri="{FF2B5EF4-FFF2-40B4-BE49-F238E27FC236}">
                <a16:creationId xmlns:a16="http://schemas.microsoft.com/office/drawing/2014/main" id="{34BF711E-E3FE-4156-8F04-E14EF1BCB2E6}"/>
              </a:ext>
            </a:extLst>
          </p:cNvPr>
          <p:cNvSpPr>
            <a:spLocks xmlns:a="http://schemas.openxmlformats.org/drawingml/2006/main" noGrp="1"/>
          </p:cNvSpPr>
          <p:nvPr/>
        </p:nvSpPr>
        <p:spPr>
          <a:xfrm xmlns:a="http://schemas.openxmlformats.org/drawingml/2006/main">
            <a:off x="4323663" y="6583358"/>
            <a:ext cx="1288315" cy="24419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222222"/>
                </a:solidFill>
                <a:latin typeface="Arial"/>
                <a:ea typeface="Arial"/>
                <a:cs typeface="Arial"/>
              </a:defRPr>
            </a:defPPr>
            <a:lvl1pPr algn="l">
              <a:defRPr sz="922" b="1">
                <a:solidFill>
                  <a:srgbClr val="222222"/>
                </a:solidFill>
                <a:latin typeface="Arial"/>
                <a:ea typeface="Arial"/>
                <a:cs typeface="Arial"/>
              </a:defRPr>
            </a:lvl1pPr>
            <a:lvl2pPr algn="l">
              <a:defRPr sz="922" b="1">
                <a:solidFill>
                  <a:srgbClr val="222222"/>
                </a:solidFill>
                <a:latin typeface="Arial"/>
                <a:ea typeface="Arial"/>
                <a:cs typeface="Arial"/>
              </a:defRPr>
            </a:lvl2pPr>
            <a:lvl3pPr algn="l">
              <a:defRPr sz="922" b="1">
                <a:solidFill>
                  <a:srgbClr val="222222"/>
                </a:solidFill>
                <a:latin typeface="Arial"/>
                <a:ea typeface="Arial"/>
                <a:cs typeface="Arial"/>
              </a:defRPr>
            </a:lvl3pPr>
            <a:lvl4pPr algn="l">
              <a:defRPr sz="922" b="1">
                <a:solidFill>
                  <a:srgbClr val="222222"/>
                </a:solidFill>
                <a:latin typeface="Arial"/>
                <a:ea typeface="Arial"/>
                <a:cs typeface="Arial"/>
              </a:defRPr>
            </a:lvl4pPr>
            <a:lvl5pPr algn="l">
              <a:defRPr sz="922" b="1">
                <a:solidFill>
                  <a:srgbClr val="222222"/>
                </a:solidFill>
                <a:latin typeface="Arial"/>
                <a:ea typeface="Arial"/>
                <a:cs typeface="Arial"/>
              </a:defRPr>
            </a:lvl5pPr>
            <a:lvl6pPr algn="l">
              <a:defRPr sz="922" b="1">
                <a:solidFill>
                  <a:srgbClr val="222222"/>
                </a:solidFill>
                <a:latin typeface="Arial"/>
                <a:ea typeface="Arial"/>
                <a:cs typeface="Arial"/>
              </a:defRPr>
            </a:lvl6pPr>
            <a:lvl7pPr algn="l">
              <a:defRPr sz="922" b="1">
                <a:solidFill>
                  <a:srgbClr val="222222"/>
                </a:solidFill>
                <a:latin typeface="Arial"/>
                <a:ea typeface="Arial"/>
                <a:cs typeface="Arial"/>
              </a:defRPr>
            </a:lvl7pPr>
            <a:lvl8pPr algn="l">
              <a:defRPr sz="922" b="1">
                <a:solidFill>
                  <a:srgbClr val="222222"/>
                </a:solidFill>
                <a:latin typeface="Arial"/>
                <a:ea typeface="Arial"/>
                <a:cs typeface="Arial"/>
              </a:defRPr>
            </a:lvl8pPr>
            <a:lvl9pPr algn="l">
              <a:defRPr sz="922" b="1">
                <a:solidFill>
                  <a:srgbClr val="222222"/>
                </a:solidFill>
                <a:latin typeface="Arial"/>
                <a:ea typeface="Arial"/>
                <a:cs typeface="Arial"/>
              </a:defRPr>
            </a:lvl9pPr>
          </a:lstStyle>
          <a:p xmlns:a="http://schemas.openxmlformats.org/drawingml/2006/main">
            <a:pPr algn="l">
              <a:lnSpc>
                <a:spcPct val="116000"/>
              </a:lnSpc>
              <a:buNone/>
              <a:defRPr sz="922" b="1">
                <a:solidFill>
                  <a:srgbClr val="222222"/>
                </a:solidFill>
                <a:latin typeface="Arial"/>
                <a:ea typeface="Arial"/>
                <a:cs typeface="Arial"/>
              </a:defRPr>
            </a:pPr>
            <a:r>
              <a:rPr sz="922" b="1">
                <a:solidFill>
                  <a:srgbClr val="222222"/>
                </a:solidFill>
                <a:latin typeface="Arial"/>
                <a:ea typeface="Arial"/>
                <a:cs typeface="Arial"/>
              </a:rPr>
              <a:t>Ekstrak Blackcurrant</a:t>
            </a:r>
          </a:p>
        </p:txBody>
      </p:sp>
      <p:sp>
        <p:nvSpPr>
          <p:cNvPr id="11" name="clean-localized-footer">
            <a:extLst xmlns:a="http://schemas.openxmlformats.org/drawingml/2006/main">
              <a:ext uri="{FF2B5EF4-FFF2-40B4-BE49-F238E27FC236}">
                <a16:creationId xmlns:a16="http://schemas.microsoft.com/office/drawing/2014/main" id="{429103A1-3FF1-467A-AB12-54A56D0459D4}"/>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2" name="page-footer">
            <a:extLst xmlns:a="http://schemas.openxmlformats.org/drawingml/2006/main">
              <a:ext uri="{FF2B5EF4-FFF2-40B4-BE49-F238E27FC236}">
                <a16:creationId xmlns:a16="http://schemas.microsoft.com/office/drawing/2014/main" id="{2D992DDD-9F3B-4B3B-A033-AD5044F6F135}"/>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3" name="page-number">
            <a:extLst xmlns:a="http://schemas.openxmlformats.org/drawingml/2006/main">
              <a:ext uri="{FF2B5EF4-FFF2-40B4-BE49-F238E27FC236}">
                <a16:creationId xmlns:a16="http://schemas.microsoft.com/office/drawing/2014/main" id="{4C189C93-8D3D-458A-858A-6C86B31D6728}"/>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20 / 55</a:t>
            </a:r>
          </a:p>
        </p:txBody>
      </p:sp>
    </p:spTree>
    <p:extLst>
      <p:ext uri="{BB962C8B-B14F-4D97-AF65-F5344CB8AC3E}">
        <p14:creationId xmlns:p14="http://schemas.microsoft.com/office/powerpoint/2010/main" val="1299153968"/>
      </p:ext>
    </p:extLst>
  </p:cSld>
</p:sld>
</file>

<file path=ppt/slides/c1_slide6.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FB6B6522-1D1D-4927-A45F-4A1AA29D46D7}"/>
              </a:ext>
            </a:extLst>
          </p:cNvPr>
          <p:cNvPicPr>
            <a:picLocks xmlns:a="http://schemas.openxmlformats.org/drawingml/2006/main" noChangeAspect="1"/>
          </p:cNvPicPr>
          <p:nvPr/>
        </p:nvPicPr>
        <p:blipFill>
          <a:blip xmlns:r="http://schemas.openxmlformats.org/officeDocument/2006/relationships" xmlns:a="http://schemas.openxmlformats.org/drawingml/2006/main" r:embed="R1bda5a378b224b25"/>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939133D-4526-45C1-8501-AB9438FD1FC7}"/>
              </a:ext>
            </a:extLst>
          </p:cNvPr>
          <p:cNvSpPr>
            <a:spLocks xmlns:a="http://schemas.openxmlformats.org/drawingml/2006/main" noGrp="1"/>
          </p:cNvSpPr>
          <p:nvPr/>
        </p:nvSpPr>
        <p:spPr>
          <a:xfrm xmlns:a="http://schemas.openxmlformats.org/drawingml/2006/main">
            <a:off x="351359" y="5254965"/>
            <a:ext cx="9584283" cy="451262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1F017D5B-1DCA-4AB3-9253-F3B1F02E2AC5}"/>
              </a:ext>
            </a:extLst>
          </p:cNvPr>
          <p:cNvPicPr>
            <a:picLocks xmlns:a="http://schemas.openxmlformats.org/drawingml/2006/main" noChangeAspect="1"/>
          </p:cNvPicPr>
          <p:nvPr/>
        </p:nvPicPr>
        <p:blipFill>
          <a:blip xmlns:r="http://schemas.openxmlformats.org/officeDocument/2006/relationships" xmlns:a="http://schemas.openxmlformats.org/drawingml/2006/main" r:embed="R083b60204dc44924"/>
          <a:srcRect xmlns:a="http://schemas.openxmlformats.org/drawingml/2006/main" l="5093" t="38235" r="14352" b="30850"/>
          <a:stretch xmlns:a="http://schemas.openxmlformats.org/drawingml/2006/main"/>
        </p:blipFill>
        <p:spPr>
          <a:xfrm xmlns:a="http://schemas.openxmlformats.org/drawingml/2006/main">
            <a:off x="1044316" y="5284268"/>
            <a:ext cx="8198368" cy="4463790"/>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C5E482B9-71E4-47D1-8E86-1977979B592F}"/>
              </a:ext>
            </a:extLst>
          </p:cNvPr>
          <p:cNvSpPr>
            <a:spLocks xmlns:a="http://schemas.openxmlformats.org/drawingml/2006/main" noGrp="1"/>
          </p:cNvSpPr>
          <p:nvPr/>
        </p:nvSpPr>
        <p:spPr>
          <a:xfrm xmlns:a="http://schemas.openxmlformats.org/drawingml/2006/main">
            <a:off x="0" y="0"/>
            <a:ext cx="10287000" cy="2021892"/>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D09652D4-D5EB-4382-B161-0DE2C079640C}"/>
              </a:ext>
            </a:extLst>
          </p:cNvPr>
          <p:cNvSpPr>
            <a:spLocks xmlns:a="http://schemas.openxmlformats.org/drawingml/2006/main" noGrp="1"/>
          </p:cNvSpPr>
          <p:nvPr/>
        </p:nvSpPr>
        <p:spPr>
          <a:xfrm xmlns:a="http://schemas.openxmlformats.org/drawingml/2006/main">
            <a:off x="0" y="0"/>
            <a:ext cx="78080" cy="2021892"/>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E47B85FD-7CB7-40D8-ABFE-C5A107EA273B}"/>
              </a:ext>
            </a:extLst>
          </p:cNvPr>
          <p:cNvSpPr>
            <a:spLocks xmlns:a="http://schemas.openxmlformats.org/drawingml/2006/main" noGrp="1"/>
          </p:cNvSpPr>
          <p:nvPr/>
        </p:nvSpPr>
        <p:spPr>
          <a:xfrm xmlns:a="http://schemas.openxmlformats.org/drawingml/2006/main">
            <a:off x="390398" y="126979"/>
            <a:ext cx="9506203" cy="179723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99" b="0">
                <a:solidFill>
                  <a:srgbClr val="173B31"/>
                </a:solidFill>
                <a:latin typeface="Arial"/>
                <a:ea typeface="Arial"/>
                <a:cs typeface="Arial"/>
              </a:defRPr>
            </a:defPPr>
            <a:lvl1pPr algn="l">
              <a:defRPr sz="1499" b="0">
                <a:solidFill>
                  <a:srgbClr val="173B31"/>
                </a:solidFill>
                <a:latin typeface="Arial"/>
                <a:ea typeface="Arial"/>
                <a:cs typeface="Arial"/>
              </a:defRPr>
            </a:lvl1pPr>
            <a:lvl2pPr algn="l">
              <a:defRPr sz="1499" b="0">
                <a:solidFill>
                  <a:srgbClr val="173B31"/>
                </a:solidFill>
                <a:latin typeface="Arial"/>
                <a:ea typeface="Arial"/>
                <a:cs typeface="Arial"/>
              </a:defRPr>
            </a:lvl2pPr>
            <a:lvl3pPr algn="l">
              <a:defRPr sz="1499" b="0">
                <a:solidFill>
                  <a:srgbClr val="173B31"/>
                </a:solidFill>
                <a:latin typeface="Arial"/>
                <a:ea typeface="Arial"/>
                <a:cs typeface="Arial"/>
              </a:defRPr>
            </a:lvl3pPr>
            <a:lvl4pPr algn="l">
              <a:defRPr sz="1499" b="0">
                <a:solidFill>
                  <a:srgbClr val="173B31"/>
                </a:solidFill>
                <a:latin typeface="Arial"/>
                <a:ea typeface="Arial"/>
                <a:cs typeface="Arial"/>
              </a:defRPr>
            </a:lvl4pPr>
            <a:lvl5pPr algn="l">
              <a:defRPr sz="1499" b="0">
                <a:solidFill>
                  <a:srgbClr val="173B31"/>
                </a:solidFill>
                <a:latin typeface="Arial"/>
                <a:ea typeface="Arial"/>
                <a:cs typeface="Arial"/>
              </a:defRPr>
            </a:lvl5pPr>
            <a:lvl6pPr algn="l">
              <a:defRPr sz="1499" b="0">
                <a:solidFill>
                  <a:srgbClr val="173B31"/>
                </a:solidFill>
                <a:latin typeface="Arial"/>
                <a:ea typeface="Arial"/>
                <a:cs typeface="Arial"/>
              </a:defRPr>
            </a:lvl6pPr>
            <a:lvl7pPr algn="l">
              <a:defRPr sz="1499" b="0">
                <a:solidFill>
                  <a:srgbClr val="173B31"/>
                </a:solidFill>
                <a:latin typeface="Arial"/>
                <a:ea typeface="Arial"/>
                <a:cs typeface="Arial"/>
              </a:defRPr>
            </a:lvl7pPr>
            <a:lvl8pPr algn="l">
              <a:defRPr sz="1499" b="0">
                <a:solidFill>
                  <a:srgbClr val="173B31"/>
                </a:solidFill>
                <a:latin typeface="Arial"/>
                <a:ea typeface="Arial"/>
                <a:cs typeface="Arial"/>
              </a:defRPr>
            </a:lvl8pPr>
            <a:lvl9pPr algn="l">
              <a:defRPr sz="1499" b="0">
                <a:solidFill>
                  <a:srgbClr val="173B31"/>
                </a:solidFill>
                <a:latin typeface="Arial"/>
                <a:ea typeface="Arial"/>
                <a:cs typeface="Arial"/>
              </a:defRPr>
            </a:lvl9pPr>
          </a:lstStyle>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Buku terbitan Institut Penyelidikan Kehidupan Sihat Jepun ini menyatakan pada kulitnya bahawa CNN</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melaporkan penemuan lutein boleh memulihkan penglihatan lebih daripada sepuluh juta orang setiap tahun.</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Ujian klinikal Jabatan Kesihatan Amerika Syarikat mengesahkan bahawa lutein meningkatkan penglihatan</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serta mencegah dan merawat katarak dan gangguan retina. Buku itu juga menyatakan bahawa lutein</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dianggap sebagai agen antikanser di Amerika Syarikat, boleh menyingkirkan kolesterol jahat, membantu</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fungsi hormon dan menjadikan kulit lebih berseri.</a:t>
            </a:r>
          </a:p>
        </p:txBody>
      </p:sp>
      <p:sp>
        <p:nvSpPr>
          <p:cNvPr id="7" name="clean-localized-footer">
            <a:extLst xmlns:a="http://schemas.openxmlformats.org/drawingml/2006/main">
              <a:ext uri="{FF2B5EF4-FFF2-40B4-BE49-F238E27FC236}">
                <a16:creationId xmlns:a16="http://schemas.microsoft.com/office/drawing/2014/main" id="{C617F5AD-1E82-40A1-902F-38336DB1BF72}"/>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6200346A-E3E8-411A-A7AF-DB106534F37C}"/>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9" name="page-number">
            <a:extLst xmlns:a="http://schemas.openxmlformats.org/drawingml/2006/main">
              <a:ext uri="{FF2B5EF4-FFF2-40B4-BE49-F238E27FC236}">
                <a16:creationId xmlns:a16="http://schemas.microsoft.com/office/drawing/2014/main" id="{B86FE8C4-698B-44CD-BCBE-68783C697EAE}"/>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21 / 55</a:t>
            </a:r>
          </a:p>
        </p:txBody>
      </p:sp>
    </p:spTree>
    <p:extLst>
      <p:ext uri="{BB962C8B-B14F-4D97-AF65-F5344CB8AC3E}">
        <p14:creationId xmlns:p14="http://schemas.microsoft.com/office/powerpoint/2010/main" val="1560964276"/>
      </p:ext>
    </p:extLst>
  </p:cSld>
</p:sld>
</file>

<file path=ppt/slides/c1_slide7.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65F1C034-C4C9-417C-8F78-CA9A87F607D4}"/>
              </a:ext>
            </a:extLst>
          </p:cNvPr>
          <p:cNvPicPr>
            <a:picLocks xmlns:a="http://schemas.openxmlformats.org/drawingml/2006/main" noChangeAspect="1"/>
          </p:cNvPicPr>
          <p:nvPr/>
        </p:nvPicPr>
        <p:blipFill>
          <a:blip xmlns:r="http://schemas.openxmlformats.org/officeDocument/2006/relationships" xmlns:a="http://schemas.openxmlformats.org/drawingml/2006/main" r:embed="R7fc325546a5f4ce8"/>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C1933BE9-D7A5-40D3-8610-BDFCB3A8C5F7}"/>
              </a:ext>
            </a:extLst>
          </p:cNvPr>
          <p:cNvSpPr>
            <a:spLocks xmlns:a="http://schemas.openxmlformats.org/drawingml/2006/main" noGrp="1"/>
          </p:cNvSpPr>
          <p:nvPr/>
        </p:nvSpPr>
        <p:spPr>
          <a:xfrm xmlns:a="http://schemas.openxmlformats.org/drawingml/2006/main">
            <a:off x="0" y="0"/>
            <a:ext cx="10287000" cy="2363758"/>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6A261D12-2D89-482F-AA45-4999C8F39EEA}"/>
              </a:ext>
            </a:extLst>
          </p:cNvPr>
          <p:cNvSpPr>
            <a:spLocks xmlns:a="http://schemas.openxmlformats.org/drawingml/2006/main" noGrp="1"/>
          </p:cNvSpPr>
          <p:nvPr/>
        </p:nvSpPr>
        <p:spPr>
          <a:xfrm xmlns:a="http://schemas.openxmlformats.org/drawingml/2006/main">
            <a:off x="0" y="0"/>
            <a:ext cx="78080" cy="2363758"/>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EB48AD2C-8A7B-44DB-9BA9-BA68FD6B608F}"/>
              </a:ext>
            </a:extLst>
          </p:cNvPr>
          <p:cNvSpPr>
            <a:spLocks xmlns:a="http://schemas.openxmlformats.org/drawingml/2006/main" noGrp="1"/>
          </p:cNvSpPr>
          <p:nvPr/>
        </p:nvSpPr>
        <p:spPr>
          <a:xfrm xmlns:a="http://schemas.openxmlformats.org/drawingml/2006/main">
            <a:off x="390398" y="126979"/>
            <a:ext cx="9506203" cy="213910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9" b="0">
                <a:solidFill>
                  <a:srgbClr val="173B31"/>
                </a:solidFill>
                <a:latin typeface="Arial"/>
                <a:ea typeface="Arial"/>
                <a:cs typeface="Arial"/>
              </a:defRPr>
            </a:defPPr>
            <a:lvl1pPr algn="l">
              <a:defRPr sz="1729" b="0">
                <a:solidFill>
                  <a:srgbClr val="173B31"/>
                </a:solidFill>
                <a:latin typeface="Arial"/>
                <a:ea typeface="Arial"/>
                <a:cs typeface="Arial"/>
              </a:defRPr>
            </a:lvl1pPr>
            <a:lvl2pPr algn="l">
              <a:defRPr sz="1729" b="0">
                <a:solidFill>
                  <a:srgbClr val="173B31"/>
                </a:solidFill>
                <a:latin typeface="Arial"/>
                <a:ea typeface="Arial"/>
                <a:cs typeface="Arial"/>
              </a:defRPr>
            </a:lvl2pPr>
            <a:lvl3pPr algn="l">
              <a:defRPr sz="1729" b="0">
                <a:solidFill>
                  <a:srgbClr val="173B31"/>
                </a:solidFill>
                <a:latin typeface="Arial"/>
                <a:ea typeface="Arial"/>
                <a:cs typeface="Arial"/>
              </a:defRPr>
            </a:lvl3pPr>
            <a:lvl4pPr algn="l">
              <a:defRPr sz="1729" b="0">
                <a:solidFill>
                  <a:srgbClr val="173B31"/>
                </a:solidFill>
                <a:latin typeface="Arial"/>
                <a:ea typeface="Arial"/>
                <a:cs typeface="Arial"/>
              </a:defRPr>
            </a:lvl4pPr>
            <a:lvl5pPr algn="l">
              <a:defRPr sz="1729" b="0">
                <a:solidFill>
                  <a:srgbClr val="173B31"/>
                </a:solidFill>
                <a:latin typeface="Arial"/>
                <a:ea typeface="Arial"/>
                <a:cs typeface="Arial"/>
              </a:defRPr>
            </a:lvl5pPr>
            <a:lvl6pPr algn="l">
              <a:defRPr sz="1729" b="0">
                <a:solidFill>
                  <a:srgbClr val="173B31"/>
                </a:solidFill>
                <a:latin typeface="Arial"/>
                <a:ea typeface="Arial"/>
                <a:cs typeface="Arial"/>
              </a:defRPr>
            </a:lvl6pPr>
            <a:lvl7pPr algn="l">
              <a:defRPr sz="1729" b="0">
                <a:solidFill>
                  <a:srgbClr val="173B31"/>
                </a:solidFill>
                <a:latin typeface="Arial"/>
                <a:ea typeface="Arial"/>
                <a:cs typeface="Arial"/>
              </a:defRPr>
            </a:lvl7pPr>
            <a:lvl8pPr algn="l">
              <a:defRPr sz="1729" b="0">
                <a:solidFill>
                  <a:srgbClr val="173B31"/>
                </a:solidFill>
                <a:latin typeface="Arial"/>
                <a:ea typeface="Arial"/>
                <a:cs typeface="Arial"/>
              </a:defRPr>
            </a:lvl8pPr>
            <a:lvl9pPr algn="l">
              <a:defRPr sz="1729" b="0">
                <a:solidFill>
                  <a:srgbClr val="173B31"/>
                </a:solidFill>
                <a:latin typeface="Arial"/>
                <a:ea typeface="Arial"/>
                <a:cs typeface="Arial"/>
              </a:defRPr>
            </a:lvl9pPr>
          </a:lstStyle>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Super Lutein bukan ubat. Namun, untuk memberikan pengguna kualiti tertinggi di dunia, Naturally</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Plus bekerjasama dengan Aliment, salah satu pengeluar farmaseutikal paling terkenal di Jepun,</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untuk menghasilkannya. Pengeluaran dipantau mengikut piawaian farmaseutikal, pemeriksaan</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merangkumi pemerhatian manusia, dan kualiti terbaik disampaikan kepada semua. Dua puluh tujuh</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tahun kualiti bertaraf dunia, dihasilkan sepenuhnya di Jepun, membantu memastikan setiap kapsul</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yang anda ambil adalah yang terbaik!</a:t>
            </a:r>
          </a:p>
        </p:txBody>
      </p:sp>
      <p:sp>
        <p:nvSpPr>
          <p:cNvPr id="5" name="clean-localized-footer">
            <a:extLst xmlns:a="http://schemas.openxmlformats.org/drawingml/2006/main">
              <a:ext uri="{FF2B5EF4-FFF2-40B4-BE49-F238E27FC236}">
                <a16:creationId xmlns:a16="http://schemas.microsoft.com/office/drawing/2014/main" id="{CF1C9153-C8D7-435E-B5B4-A24945C55DE4}"/>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A50FEC5A-F07C-40D5-845A-406A46EDB4C4}"/>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E5119DA6-6B2D-46D1-8BF4-BB5ECBEC4C33}"/>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22 / 55</a:t>
            </a:r>
          </a:p>
        </p:txBody>
      </p:sp>
    </p:spTree>
    <p:extLst>
      <p:ext uri="{BB962C8B-B14F-4D97-AF65-F5344CB8AC3E}">
        <p14:creationId xmlns:p14="http://schemas.microsoft.com/office/powerpoint/2010/main" val="1405214854"/>
      </p:ext>
    </p:extLst>
  </p:cSld>
</p:sld>
</file>

<file path=ppt/slides/c1_slide8.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20" name="">
            <a:extLst xmlns:a="http://schemas.openxmlformats.org/drawingml/2006/main">
              <a:ext uri="{FF2B5EF4-FFF2-40B4-BE49-F238E27FC236}">
                <a16:creationId xmlns:a16="http://schemas.microsoft.com/office/drawing/2014/main" id="{9DF5F014-1BA8-4143-9B53-AF266E0D7EFB}"/>
              </a:ext>
            </a:extLst>
          </p:cNvPr>
          <p:cNvPicPr>
            <a:picLocks xmlns:a="http://schemas.openxmlformats.org/drawingml/2006/main" noChangeAspect="1"/>
          </p:cNvPicPr>
          <p:nvPr/>
        </p:nvPicPr>
        <p:blipFill>
          <a:blip xmlns:r="http://schemas.openxmlformats.org/officeDocument/2006/relationships" xmlns:a="http://schemas.openxmlformats.org/drawingml/2006/main" r:embed="Rd721de0e81254ac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383300F-AECB-45C7-9689-840030270D07}"/>
              </a:ext>
            </a:extLst>
          </p:cNvPr>
          <p:cNvSpPr>
            <a:spLocks xmlns:a="http://schemas.openxmlformats.org/drawingml/2006/main" noGrp="1"/>
          </p:cNvSpPr>
          <p:nvPr/>
        </p:nvSpPr>
        <p:spPr>
          <a:xfrm xmlns:a="http://schemas.openxmlformats.org/drawingml/2006/main">
            <a:off x="5709578" y="3653080"/>
            <a:ext cx="790557" cy="1377231"/>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7416BE18-3BFB-47FD-8A39-8DEC4216B405}"/>
              </a:ext>
            </a:extLst>
          </p:cNvPr>
          <p:cNvPicPr>
            <a:picLocks xmlns:a="http://schemas.openxmlformats.org/drawingml/2006/main" noChangeAspect="1"/>
          </p:cNvPicPr>
          <p:nvPr/>
        </p:nvPicPr>
        <p:blipFill>
          <a:blip xmlns:r="http://schemas.openxmlformats.org/officeDocument/2006/relationships" xmlns:a="http://schemas.openxmlformats.org/drawingml/2006/main" r:embed="R76418fcba63f4bd9"/>
          <a:srcRect xmlns:a="http://schemas.openxmlformats.org/drawingml/2006/main" l="55278" t="24510" r="35093" b="64706"/>
          <a:stretch xmlns:a="http://schemas.openxmlformats.org/drawingml/2006/main"/>
        </p:blipFill>
        <p:spPr>
          <a:xfrm xmlns:a="http://schemas.openxmlformats.org/drawingml/2006/main">
            <a:off x="5709578" y="3653080"/>
            <a:ext cx="790557" cy="1377231"/>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4BA16E7-E25F-4A4C-B638-EE354849AAAC}"/>
              </a:ext>
            </a:extLst>
          </p:cNvPr>
          <p:cNvSpPr>
            <a:spLocks xmlns:a="http://schemas.openxmlformats.org/drawingml/2006/main" noGrp="1"/>
          </p:cNvSpPr>
          <p:nvPr/>
        </p:nvSpPr>
        <p:spPr>
          <a:xfrm xmlns:a="http://schemas.openxmlformats.org/drawingml/2006/main">
            <a:off x="3357427" y="4610304"/>
            <a:ext cx="1005276" cy="1308858"/>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AF2F019C-6682-46ED-8B4D-58FB5DC77932}"/>
              </a:ext>
            </a:extLst>
          </p:cNvPr>
          <p:cNvPicPr>
            <a:picLocks xmlns:a="http://schemas.openxmlformats.org/drawingml/2006/main" noChangeAspect="1"/>
          </p:cNvPicPr>
          <p:nvPr/>
        </p:nvPicPr>
        <p:blipFill>
          <a:blip xmlns:r="http://schemas.openxmlformats.org/officeDocument/2006/relationships" xmlns:a="http://schemas.openxmlformats.org/drawingml/2006/main" r:embed="Rf801c22f01304bce"/>
          <a:srcRect xmlns:a="http://schemas.openxmlformats.org/drawingml/2006/main" l="31019" t="31699" r="58889" b="58039"/>
          <a:stretch xmlns:a="http://schemas.openxmlformats.org/drawingml/2006/main"/>
        </p:blipFill>
        <p:spPr>
          <a:xfrm xmlns:a="http://schemas.openxmlformats.org/drawingml/2006/main">
            <a:off x="3357427" y="4610304"/>
            <a:ext cx="1005276" cy="1308858"/>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741F56D-B0D4-4FE6-85A9-E8BE0FDCAF99}"/>
              </a:ext>
            </a:extLst>
          </p:cNvPr>
          <p:cNvSpPr>
            <a:spLocks xmlns:a="http://schemas.openxmlformats.org/drawingml/2006/main" noGrp="1"/>
          </p:cNvSpPr>
          <p:nvPr/>
        </p:nvSpPr>
        <p:spPr>
          <a:xfrm xmlns:a="http://schemas.openxmlformats.org/drawingml/2006/main">
            <a:off x="5709578" y="5938697"/>
            <a:ext cx="1132156" cy="1338160"/>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7" name="">
            <a:extLst xmlns:a="http://schemas.openxmlformats.org/drawingml/2006/main">
              <a:ext uri="{FF2B5EF4-FFF2-40B4-BE49-F238E27FC236}">
                <a16:creationId xmlns:a16="http://schemas.microsoft.com/office/drawing/2014/main" id="{448A827C-207D-4C6A-88F2-F7034A3E4E65}"/>
              </a:ext>
            </a:extLst>
          </p:cNvPr>
          <p:cNvPicPr>
            <a:picLocks xmlns:a="http://schemas.openxmlformats.org/drawingml/2006/main" noChangeAspect="1"/>
          </p:cNvPicPr>
          <p:nvPr/>
        </p:nvPicPr>
        <p:blipFill>
          <a:blip xmlns:r="http://schemas.openxmlformats.org/officeDocument/2006/relationships" xmlns:a="http://schemas.openxmlformats.org/drawingml/2006/main" r:embed="R1648336b204744a7"/>
          <a:srcRect xmlns:a="http://schemas.openxmlformats.org/drawingml/2006/main" l="54815" t="40327" r="34815" b="49608"/>
          <a:stretch xmlns:a="http://schemas.openxmlformats.org/drawingml/2006/main"/>
        </p:blipFill>
        <p:spPr>
          <a:xfrm xmlns:a="http://schemas.openxmlformats.org/drawingml/2006/main">
            <a:off x="5709578" y="5938697"/>
            <a:ext cx="1132156" cy="133816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E629BB42-B300-4E28-8E08-90D3820614BE}"/>
              </a:ext>
            </a:extLst>
          </p:cNvPr>
          <p:cNvSpPr>
            <a:spLocks xmlns:a="http://schemas.openxmlformats.org/drawingml/2006/main" noGrp="1"/>
          </p:cNvSpPr>
          <p:nvPr/>
        </p:nvSpPr>
        <p:spPr>
          <a:xfrm xmlns:a="http://schemas.openxmlformats.org/drawingml/2006/main">
            <a:off x="3269587" y="7110808"/>
            <a:ext cx="1151676" cy="1650723"/>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9" name="">
            <a:extLst xmlns:a="http://schemas.openxmlformats.org/drawingml/2006/main">
              <a:ext uri="{FF2B5EF4-FFF2-40B4-BE49-F238E27FC236}">
                <a16:creationId xmlns:a16="http://schemas.microsoft.com/office/drawing/2014/main" id="{063A77F6-A86A-41DA-AA49-EFFD662809AE}"/>
              </a:ext>
            </a:extLst>
          </p:cNvPr>
          <p:cNvPicPr>
            <a:picLocks xmlns:a="http://schemas.openxmlformats.org/drawingml/2006/main" noChangeAspect="1"/>
          </p:cNvPicPr>
          <p:nvPr/>
        </p:nvPicPr>
        <p:blipFill>
          <a:blip xmlns:r="http://schemas.openxmlformats.org/officeDocument/2006/relationships" xmlns:a="http://schemas.openxmlformats.org/drawingml/2006/main" r:embed="R301b83a55de74640"/>
          <a:srcRect xmlns:a="http://schemas.openxmlformats.org/drawingml/2006/main" l="30833" t="48824" r="58796" b="40915"/>
          <a:stretch xmlns:a="http://schemas.openxmlformats.org/drawingml/2006/main"/>
        </p:blipFill>
        <p:spPr>
          <a:xfrm xmlns:a="http://schemas.openxmlformats.org/drawingml/2006/main">
            <a:off x="3269587" y="7110808"/>
            <a:ext cx="1151676" cy="1650723"/>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2B333A03-FD79-42CD-B073-129588B91716}"/>
              </a:ext>
            </a:extLst>
          </p:cNvPr>
          <p:cNvSpPr>
            <a:spLocks xmlns:a="http://schemas.openxmlformats.org/drawingml/2006/main" noGrp="1"/>
          </p:cNvSpPr>
          <p:nvPr/>
        </p:nvSpPr>
        <p:spPr>
          <a:xfrm xmlns:a="http://schemas.openxmlformats.org/drawingml/2006/main">
            <a:off x="4879981" y="7911751"/>
            <a:ext cx="1434714" cy="1855843"/>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1" name="">
            <a:extLst xmlns:a="http://schemas.openxmlformats.org/drawingml/2006/main">
              <a:ext uri="{FF2B5EF4-FFF2-40B4-BE49-F238E27FC236}">
                <a16:creationId xmlns:a16="http://schemas.microsoft.com/office/drawing/2014/main" id="{16DBFA65-EE09-4454-9980-07DA2640992C}"/>
              </a:ext>
            </a:extLst>
          </p:cNvPr>
          <p:cNvPicPr>
            <a:picLocks xmlns:a="http://schemas.openxmlformats.org/drawingml/2006/main" noChangeAspect="1"/>
          </p:cNvPicPr>
          <p:nvPr/>
        </p:nvPicPr>
        <p:blipFill>
          <a:blip xmlns:r="http://schemas.openxmlformats.org/officeDocument/2006/relationships" xmlns:a="http://schemas.openxmlformats.org/drawingml/2006/main" r:embed="R472cb9a898564a6e"/>
          <a:srcRect xmlns:a="http://schemas.openxmlformats.org/drawingml/2006/main" l="46389" t="61176" r="42407" b="28562"/>
          <a:stretch xmlns:a="http://schemas.openxmlformats.org/drawingml/2006/main"/>
        </p:blipFill>
        <p:spPr>
          <a:xfrm xmlns:a="http://schemas.openxmlformats.org/drawingml/2006/main">
            <a:off x="4879981" y="7911751"/>
            <a:ext cx="1434714" cy="1855843"/>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8F6D781A-7F7C-465E-80CF-6AF1B0E47654}"/>
              </a:ext>
            </a:extLst>
          </p:cNvPr>
          <p:cNvSpPr>
            <a:spLocks xmlns:a="http://schemas.openxmlformats.org/drawingml/2006/main" noGrp="1"/>
          </p:cNvSpPr>
          <p:nvPr/>
        </p:nvSpPr>
        <p:spPr>
          <a:xfrm xmlns:a="http://schemas.openxmlformats.org/drawingml/2006/main">
            <a:off x="1005276" y="9474566"/>
            <a:ext cx="1707993" cy="3320982"/>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13" name="">
            <a:extLst xmlns:a="http://schemas.openxmlformats.org/drawingml/2006/main">
              <a:ext uri="{FF2B5EF4-FFF2-40B4-BE49-F238E27FC236}">
                <a16:creationId xmlns:a16="http://schemas.microsoft.com/office/drawing/2014/main" id="{C2DEDB94-F074-4755-B41C-08E447AC9A2C}"/>
              </a:ext>
            </a:extLst>
          </p:cNvPr>
          <p:cNvPicPr>
            <a:picLocks xmlns:a="http://schemas.openxmlformats.org/drawingml/2006/main" noChangeAspect="1"/>
          </p:cNvPicPr>
          <p:nvPr/>
        </p:nvPicPr>
        <p:blipFill>
          <a:blip xmlns:r="http://schemas.openxmlformats.org/officeDocument/2006/relationships" xmlns:a="http://schemas.openxmlformats.org/drawingml/2006/main" r:embed="R43d86f4416744283"/>
          <a:srcRect xmlns:a="http://schemas.openxmlformats.org/drawingml/2006/main" l="9074" t="66993" r="72407" b="10915"/>
          <a:stretch xmlns:a="http://schemas.openxmlformats.org/drawingml/2006/main"/>
        </p:blipFill>
        <p:spPr>
          <a:xfrm xmlns:a="http://schemas.openxmlformats.org/drawingml/2006/main">
            <a:off x="1005276" y="9474566"/>
            <a:ext cx="1707993" cy="3320982"/>
          </a:xfrm>
          <a:prstGeom xmlns:a="http://schemas.openxmlformats.org/drawingml/2006/main" prst="rect">
            <a:avLst/>
          </a:prstGeom>
        </p:spPr>
      </p:pic>
      <p:sp>
        <p:nvSpPr>
          <p:cNvPr id="14" name="exact-presenter-band">
            <a:extLst xmlns:a="http://schemas.openxmlformats.org/drawingml/2006/main">
              <a:ext uri="{FF2B5EF4-FFF2-40B4-BE49-F238E27FC236}">
                <a16:creationId xmlns:a16="http://schemas.microsoft.com/office/drawing/2014/main" id="{FBF51DC8-9076-44FD-BC3D-C85767CFE4E6}"/>
              </a:ext>
            </a:extLst>
          </p:cNvPr>
          <p:cNvSpPr>
            <a:spLocks xmlns:a="http://schemas.openxmlformats.org/drawingml/2006/main" noGrp="1"/>
          </p:cNvSpPr>
          <p:nvPr/>
        </p:nvSpPr>
        <p:spPr>
          <a:xfrm xmlns:a="http://schemas.openxmlformats.org/drawingml/2006/main">
            <a:off x="0" y="0"/>
            <a:ext cx="10287000" cy="170932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15" name="presenter-accent">
            <a:extLst xmlns:a="http://schemas.openxmlformats.org/drawingml/2006/main">
              <a:ext uri="{FF2B5EF4-FFF2-40B4-BE49-F238E27FC236}">
                <a16:creationId xmlns:a16="http://schemas.microsoft.com/office/drawing/2014/main" id="{70B68987-1CE3-496A-BE6E-D4538A335618}"/>
              </a:ext>
            </a:extLst>
          </p:cNvPr>
          <p:cNvSpPr>
            <a:spLocks xmlns:a="http://schemas.openxmlformats.org/drawingml/2006/main" noGrp="1"/>
          </p:cNvSpPr>
          <p:nvPr/>
        </p:nvSpPr>
        <p:spPr>
          <a:xfrm xmlns:a="http://schemas.openxmlformats.org/drawingml/2006/main">
            <a:off x="0" y="0"/>
            <a:ext cx="78080" cy="170932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16" name="exact-translated-presenter">
            <a:extLst xmlns:a="http://schemas.openxmlformats.org/drawingml/2006/main">
              <a:ext uri="{FF2B5EF4-FFF2-40B4-BE49-F238E27FC236}">
                <a16:creationId xmlns:a16="http://schemas.microsoft.com/office/drawing/2014/main" id="{A51A77E7-C524-4D41-956B-8DFFFB55885F}"/>
              </a:ext>
            </a:extLst>
          </p:cNvPr>
          <p:cNvSpPr>
            <a:spLocks xmlns:a="http://schemas.openxmlformats.org/drawingml/2006/main" noGrp="1"/>
          </p:cNvSpPr>
          <p:nvPr/>
        </p:nvSpPr>
        <p:spPr>
          <a:xfrm xmlns:a="http://schemas.openxmlformats.org/drawingml/2006/main">
            <a:off x="390398" y="126979"/>
            <a:ext cx="9506203" cy="14846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Produk yang paling baik sekalipun boleh menjadi ketinggalan zaman. Sebab itu Naturally Plus sentiasa</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menambah baik formula Super Lutein yang dipatenkan di seluruh dunia, melalui pembaharuan sendiri,</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peningkatan automatik dan penambahan ramuan. Dengan cara ini, Super Lutein dapat mengekalkan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kelebihan daya saingnya dalam pasaran makanan tambahan kesihatan yang sangat kompetitif.</a:t>
            </a:r>
          </a:p>
        </p:txBody>
      </p:sp>
      <p:sp>
        <p:nvSpPr>
          <p:cNvPr id="17" name="clean-localized-footer">
            <a:extLst xmlns:a="http://schemas.openxmlformats.org/drawingml/2006/main">
              <a:ext uri="{FF2B5EF4-FFF2-40B4-BE49-F238E27FC236}">
                <a16:creationId xmlns:a16="http://schemas.microsoft.com/office/drawing/2014/main" id="{0B6F9D0F-BE05-4D46-856F-13375EEB3374}"/>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8" name="page-footer">
            <a:extLst xmlns:a="http://schemas.openxmlformats.org/drawingml/2006/main">
              <a:ext uri="{FF2B5EF4-FFF2-40B4-BE49-F238E27FC236}">
                <a16:creationId xmlns:a16="http://schemas.microsoft.com/office/drawing/2014/main" id="{72A6592D-0345-48E2-AB46-020AF9F65383}"/>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9" name="page-number">
            <a:extLst xmlns:a="http://schemas.openxmlformats.org/drawingml/2006/main">
              <a:ext uri="{FF2B5EF4-FFF2-40B4-BE49-F238E27FC236}">
                <a16:creationId xmlns:a16="http://schemas.microsoft.com/office/drawing/2014/main" id="{4F551C4F-FB91-4990-9748-4C9209E7A154}"/>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23 / 55</a:t>
            </a:r>
          </a:p>
        </p:txBody>
      </p:sp>
    </p:spTree>
    <p:extLst>
      <p:ext uri="{BB962C8B-B14F-4D97-AF65-F5344CB8AC3E}">
        <p14:creationId xmlns:p14="http://schemas.microsoft.com/office/powerpoint/2010/main" val="1411622325"/>
      </p:ext>
    </p:extLst>
  </p:cSld>
</p:sld>
</file>

<file path=ppt/slides/c1_slide9.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B5EC877F-2BD1-4961-835A-D2FED9FE8D8A}"/>
              </a:ext>
            </a:extLst>
          </p:cNvPr>
          <p:cNvPicPr>
            <a:picLocks xmlns:a="http://schemas.openxmlformats.org/drawingml/2006/main" noChangeAspect="1"/>
          </p:cNvPicPr>
          <p:nvPr/>
        </p:nvPicPr>
        <p:blipFill>
          <a:blip xmlns:r="http://schemas.openxmlformats.org/officeDocument/2006/relationships" xmlns:a="http://schemas.openxmlformats.org/drawingml/2006/main" r:embed="R624ebec937da448a"/>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9E51C012-1B86-4EA7-83C8-23BFEAB36F5B}"/>
              </a:ext>
            </a:extLst>
          </p:cNvPr>
          <p:cNvPicPr>
            <a:picLocks xmlns:a="http://schemas.openxmlformats.org/drawingml/2006/main" noChangeAspect="1"/>
          </p:cNvPicPr>
          <p:nvPr/>
        </p:nvPicPr>
        <p:blipFill>
          <a:blip xmlns:r="http://schemas.openxmlformats.org/officeDocument/2006/relationships" xmlns:a="http://schemas.openxmlformats.org/drawingml/2006/main" r:embed="Rc90a5e4894be4cd4"/>
          <a:srcRect xmlns:a="http://schemas.openxmlformats.org/drawingml/2006/main" l="10185" t="18627" r="72778" b="64248"/>
          <a:stretch xmlns:a="http://schemas.openxmlformats.org/drawingml/2006/main"/>
        </p:blipFill>
        <p:spPr>
          <a:xfrm xmlns:a="http://schemas.openxmlformats.org/drawingml/2006/main">
            <a:off x="663677" y="2227011"/>
            <a:ext cx="1961752" cy="2598180"/>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FCC4B72B-5DFD-432F-B25E-45BD81265587}"/>
              </a:ext>
            </a:extLst>
          </p:cNvPr>
          <p:cNvPicPr>
            <a:picLocks xmlns:a="http://schemas.openxmlformats.org/drawingml/2006/main" noChangeAspect="1"/>
          </p:cNvPicPr>
          <p:nvPr/>
        </p:nvPicPr>
        <p:blipFill>
          <a:blip xmlns:r="http://schemas.openxmlformats.org/officeDocument/2006/relationships" xmlns:a="http://schemas.openxmlformats.org/drawingml/2006/main" r:embed="Rbde528402e9a4b87"/>
          <a:srcRect xmlns:a="http://schemas.openxmlformats.org/drawingml/2006/main" l="33519" t="18627" r="49722" b="64248"/>
          <a:stretch xmlns:a="http://schemas.openxmlformats.org/drawingml/2006/main"/>
        </p:blipFill>
        <p:spPr>
          <a:xfrm xmlns:a="http://schemas.openxmlformats.org/drawingml/2006/main">
            <a:off x="3132948" y="2227011"/>
            <a:ext cx="1961752" cy="2598180"/>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E31942FF-CEAA-41B8-80A2-FC61CEFAB952}"/>
              </a:ext>
            </a:extLst>
          </p:cNvPr>
          <p:cNvPicPr>
            <a:picLocks xmlns:a="http://schemas.openxmlformats.org/drawingml/2006/main" noChangeAspect="1"/>
          </p:cNvPicPr>
          <p:nvPr/>
        </p:nvPicPr>
        <p:blipFill>
          <a:blip xmlns:r="http://schemas.openxmlformats.org/officeDocument/2006/relationships" xmlns:a="http://schemas.openxmlformats.org/drawingml/2006/main" r:embed="R21fd0b419dbb4577"/>
          <a:srcRect xmlns:a="http://schemas.openxmlformats.org/drawingml/2006/main" l="51111" t="18627" r="32315" b="64248"/>
          <a:stretch xmlns:a="http://schemas.openxmlformats.org/drawingml/2006/main"/>
        </p:blipFill>
        <p:spPr>
          <a:xfrm xmlns:a="http://schemas.openxmlformats.org/drawingml/2006/main">
            <a:off x="5143500" y="2227011"/>
            <a:ext cx="1981272" cy="2598180"/>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7E2B660E-219F-4EEF-B276-FEFCFB1B725A}"/>
              </a:ext>
            </a:extLst>
          </p:cNvPr>
          <p:cNvPicPr>
            <a:picLocks xmlns:a="http://schemas.openxmlformats.org/drawingml/2006/main" noChangeAspect="1"/>
          </p:cNvPicPr>
          <p:nvPr/>
        </p:nvPicPr>
        <p:blipFill>
          <a:blip xmlns:r="http://schemas.openxmlformats.org/officeDocument/2006/relationships" xmlns:a="http://schemas.openxmlformats.org/drawingml/2006/main" r:embed="Rb8034ef1ece14e90"/>
          <a:srcRect xmlns:a="http://schemas.openxmlformats.org/drawingml/2006/main" l="74444" t="18562" r="7315" b="64118"/>
          <a:stretch xmlns:a="http://schemas.openxmlformats.org/drawingml/2006/main"/>
        </p:blipFill>
        <p:spPr>
          <a:xfrm xmlns:a="http://schemas.openxmlformats.org/drawingml/2006/main">
            <a:off x="7651810" y="2227011"/>
            <a:ext cx="2156952" cy="2598180"/>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E92C03F1-7E54-4458-BE5C-9E71FB149668}"/>
              </a:ext>
            </a:extLst>
          </p:cNvPr>
          <p:cNvPicPr>
            <a:picLocks xmlns:a="http://schemas.openxmlformats.org/drawingml/2006/main" noChangeAspect="1"/>
          </p:cNvPicPr>
          <p:nvPr/>
        </p:nvPicPr>
        <p:blipFill>
          <a:blip xmlns:r="http://schemas.openxmlformats.org/officeDocument/2006/relationships" xmlns:a="http://schemas.openxmlformats.org/drawingml/2006/main" r:embed="R5fb9ad1fe4674490"/>
          <a:srcRect xmlns:a="http://schemas.openxmlformats.org/drawingml/2006/main" l="31296" t="53072" r="47407" b="32680"/>
          <a:stretch xmlns:a="http://schemas.openxmlformats.org/drawingml/2006/main"/>
        </p:blipFill>
        <p:spPr>
          <a:xfrm xmlns:a="http://schemas.openxmlformats.org/drawingml/2006/main">
            <a:off x="2976788" y="7823843"/>
            <a:ext cx="2420471" cy="2275849"/>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97760577-3022-42F6-9B0A-21C754335495}"/>
              </a:ext>
            </a:extLst>
          </p:cNvPr>
          <p:cNvPicPr>
            <a:picLocks xmlns:a="http://schemas.openxmlformats.org/drawingml/2006/main" noChangeAspect="1"/>
          </p:cNvPicPr>
          <p:nvPr/>
        </p:nvPicPr>
        <p:blipFill>
          <a:blip xmlns:r="http://schemas.openxmlformats.org/officeDocument/2006/relationships" xmlns:a="http://schemas.openxmlformats.org/drawingml/2006/main" r:embed="Re9852831759e4e8f"/>
          <a:srcRect xmlns:a="http://schemas.openxmlformats.org/drawingml/2006/main" l="77500" t="52484" r="11481" b="39608"/>
          <a:stretch xmlns:a="http://schemas.openxmlformats.org/drawingml/2006/main"/>
        </p:blipFill>
        <p:spPr>
          <a:xfrm xmlns:a="http://schemas.openxmlformats.org/drawingml/2006/main">
            <a:off x="7925089" y="7706632"/>
            <a:ext cx="1786073" cy="1474907"/>
          </a:xfrm>
          <a:prstGeom xmlns:a="http://schemas.openxmlformats.org/drawingml/2006/main" prst="rect">
            <a:avLst/>
          </a:prstGeom>
        </p:spPr>
      </p:pic>
      <p:pic>
        <p:nvPicPr>
          <p:cNvPr id="8" name="">
            <a:extLst xmlns:a="http://schemas.openxmlformats.org/drawingml/2006/main">
              <a:ext uri="{FF2B5EF4-FFF2-40B4-BE49-F238E27FC236}">
                <a16:creationId xmlns:a16="http://schemas.microsoft.com/office/drawing/2014/main" id="{FFDA9DAD-47A0-4956-9286-A78CFECE3D87}"/>
              </a:ext>
            </a:extLst>
          </p:cNvPr>
          <p:cNvPicPr>
            <a:picLocks xmlns:a="http://schemas.openxmlformats.org/drawingml/2006/main" noChangeAspect="1"/>
          </p:cNvPicPr>
          <p:nvPr/>
        </p:nvPicPr>
        <p:blipFill>
          <a:blip xmlns:r="http://schemas.openxmlformats.org/officeDocument/2006/relationships" xmlns:a="http://schemas.openxmlformats.org/drawingml/2006/main" r:embed="R6b0b1e1c5d774d91"/>
          <a:srcRect xmlns:a="http://schemas.openxmlformats.org/drawingml/2006/main" l="54537" t="58824" r="29630" b="29673"/>
          <a:stretch xmlns:a="http://schemas.openxmlformats.org/drawingml/2006/main"/>
        </p:blipFill>
        <p:spPr>
          <a:xfrm xmlns:a="http://schemas.openxmlformats.org/drawingml/2006/main">
            <a:off x="5572938" y="8419666"/>
            <a:ext cx="1688473" cy="1807005"/>
          </a:xfrm>
          <a:prstGeom xmlns:a="http://schemas.openxmlformats.org/drawingml/2006/main" prst="rect">
            <a:avLst/>
          </a:prstGeom>
        </p:spPr>
      </p:pic>
      <p:pic>
        <p:nvPicPr>
          <p:cNvPr id="9" name="">
            <a:extLst xmlns:a="http://schemas.openxmlformats.org/drawingml/2006/main">
              <a:ext uri="{FF2B5EF4-FFF2-40B4-BE49-F238E27FC236}">
                <a16:creationId xmlns:a16="http://schemas.microsoft.com/office/drawing/2014/main" id="{5E08C28A-BA0A-4CB0-B050-30EFC4B3ADAD}"/>
              </a:ext>
            </a:extLst>
          </p:cNvPr>
          <p:cNvPicPr>
            <a:picLocks xmlns:a="http://schemas.openxmlformats.org/drawingml/2006/main" noChangeAspect="1"/>
          </p:cNvPicPr>
          <p:nvPr/>
        </p:nvPicPr>
        <p:blipFill>
          <a:blip xmlns:r="http://schemas.openxmlformats.org/officeDocument/2006/relationships" xmlns:a="http://schemas.openxmlformats.org/drawingml/2006/main" r:embed="Rb87d1be90b064bf0"/>
          <a:srcRect xmlns:a="http://schemas.openxmlformats.org/drawingml/2006/main" l="53148" t="51895" r="29722" b="45425"/>
          <a:stretch xmlns:a="http://schemas.openxmlformats.org/drawingml/2006/main"/>
        </p:blipFill>
        <p:spPr>
          <a:xfrm xmlns:a="http://schemas.openxmlformats.org/drawingml/2006/main">
            <a:off x="5641258" y="7648026"/>
            <a:ext cx="1649434" cy="410239"/>
          </a:xfrm>
          <a:prstGeom xmlns:a="http://schemas.openxmlformats.org/drawingml/2006/main" prst="rect">
            <a:avLst/>
          </a:prstGeom>
        </p:spPr>
      </p:pic>
      <p:pic>
        <p:nvPicPr>
          <p:cNvPr id="10" name="">
            <a:extLst xmlns:a="http://schemas.openxmlformats.org/drawingml/2006/main">
              <a:ext uri="{FF2B5EF4-FFF2-40B4-BE49-F238E27FC236}">
                <a16:creationId xmlns:a16="http://schemas.microsoft.com/office/drawing/2014/main" id="{DCC8CA41-99EA-4B7F-BD44-8D5CE291BFC7}"/>
              </a:ext>
            </a:extLst>
          </p:cNvPr>
          <p:cNvPicPr>
            <a:picLocks xmlns:a="http://schemas.openxmlformats.org/drawingml/2006/main" noChangeAspect="1"/>
          </p:cNvPicPr>
          <p:nvPr/>
        </p:nvPicPr>
        <p:blipFill>
          <a:blip xmlns:r="http://schemas.openxmlformats.org/officeDocument/2006/relationships" xmlns:a="http://schemas.openxmlformats.org/drawingml/2006/main" r:embed="Rc64ac23c32d24942"/>
          <a:srcRect xmlns:a="http://schemas.openxmlformats.org/drawingml/2006/main" l="10185" t="50654" r="73241" b="39020"/>
          <a:stretch xmlns:a="http://schemas.openxmlformats.org/drawingml/2006/main"/>
        </p:blipFill>
        <p:spPr>
          <a:xfrm xmlns:a="http://schemas.openxmlformats.org/drawingml/2006/main">
            <a:off x="605118" y="7403836"/>
            <a:ext cx="2088632" cy="1738632"/>
          </a:xfrm>
          <a:prstGeom xmlns:a="http://schemas.openxmlformats.org/drawingml/2006/main" prst="rect">
            <a:avLst/>
          </a:prstGeom>
        </p:spPr>
      </p:pic>
      <p:sp>
        <p:nvSpPr>
          <p:cNvPr id="11" name="exact-presenter-band">
            <a:extLst xmlns:a="http://schemas.openxmlformats.org/drawingml/2006/main">
              <a:ext uri="{FF2B5EF4-FFF2-40B4-BE49-F238E27FC236}">
                <a16:creationId xmlns:a16="http://schemas.microsoft.com/office/drawing/2014/main" id="{8E816802-A27F-4F0B-B46B-6AC7FB1E9045}"/>
              </a:ext>
            </a:extLst>
          </p:cNvPr>
          <p:cNvSpPr>
            <a:spLocks xmlns:a="http://schemas.openxmlformats.org/drawingml/2006/main" noGrp="1"/>
          </p:cNvSpPr>
          <p:nvPr/>
        </p:nvSpPr>
        <p:spPr>
          <a:xfrm xmlns:a="http://schemas.openxmlformats.org/drawingml/2006/main">
            <a:off x="0" y="0"/>
            <a:ext cx="10287000" cy="2295385"/>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12" name="presenter-accent">
            <a:extLst xmlns:a="http://schemas.openxmlformats.org/drawingml/2006/main">
              <a:ext uri="{FF2B5EF4-FFF2-40B4-BE49-F238E27FC236}">
                <a16:creationId xmlns:a16="http://schemas.microsoft.com/office/drawing/2014/main" id="{366A076C-F9EC-4C7D-B5BE-A3830BF12D9E}"/>
              </a:ext>
            </a:extLst>
          </p:cNvPr>
          <p:cNvSpPr>
            <a:spLocks xmlns:a="http://schemas.openxmlformats.org/drawingml/2006/main" noGrp="1"/>
          </p:cNvSpPr>
          <p:nvPr/>
        </p:nvSpPr>
        <p:spPr>
          <a:xfrm xmlns:a="http://schemas.openxmlformats.org/drawingml/2006/main">
            <a:off x="0" y="0"/>
            <a:ext cx="78080" cy="2295385"/>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13" name="exact-translated-presenter">
            <a:extLst xmlns:a="http://schemas.openxmlformats.org/drawingml/2006/main">
              <a:ext uri="{FF2B5EF4-FFF2-40B4-BE49-F238E27FC236}">
                <a16:creationId xmlns:a16="http://schemas.microsoft.com/office/drawing/2014/main" id="{280B106A-B3F4-47AE-A25D-D5AE62D6F711}"/>
              </a:ext>
            </a:extLst>
          </p:cNvPr>
          <p:cNvSpPr>
            <a:spLocks xmlns:a="http://schemas.openxmlformats.org/drawingml/2006/main" noGrp="1"/>
          </p:cNvSpPr>
          <p:nvPr/>
        </p:nvSpPr>
        <p:spPr>
          <a:xfrm xmlns:a="http://schemas.openxmlformats.org/drawingml/2006/main">
            <a:off x="390398" y="126979"/>
            <a:ext cx="9506203" cy="207073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Sehebat mana pun sesuatu produk, ia tidak baik jika menyebabkan kesan sampingan. Untuk meyakinkan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pengguna, Super Lutein kami telah menerima pensijilan GMP Jepun, ISO dua puluh dua ribu dan HALAL. Ia</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juga menerima Tanda Kualiti Kebangsaan SNQ Taiwan, pensijilan makanan tambahan kesihatan Malaysia</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dan pengiktirafan keselamatan GRAS di Amerika Syarikat. GRAS digambarkan sebagai salah satu piawaian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paling ketat di bawah Pentadbiran Makanan dan Ubat-ubatan Amerika Syarikat. Mendapat pengiktirafan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GRAS digambarkan sebagai setara dengan mendapat pengiktirafan seluruh dunia.</a:t>
            </a:r>
          </a:p>
        </p:txBody>
      </p:sp>
      <p:sp>
        <p:nvSpPr>
          <p:cNvPr id="14" name="clean-localized-footer">
            <a:extLst xmlns:a="http://schemas.openxmlformats.org/drawingml/2006/main">
              <a:ext uri="{FF2B5EF4-FFF2-40B4-BE49-F238E27FC236}">
                <a16:creationId xmlns:a16="http://schemas.microsoft.com/office/drawing/2014/main" id="{B7C14928-D22D-450C-BDF8-58E07C553214}"/>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5" name="page-footer">
            <a:extLst xmlns:a="http://schemas.openxmlformats.org/drawingml/2006/main">
              <a:ext uri="{FF2B5EF4-FFF2-40B4-BE49-F238E27FC236}">
                <a16:creationId xmlns:a16="http://schemas.microsoft.com/office/drawing/2014/main" id="{0EBE9F4B-6046-4BDF-A584-1B7D67979409}"/>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6" name="page-number">
            <a:extLst xmlns:a="http://schemas.openxmlformats.org/drawingml/2006/main">
              <a:ext uri="{FF2B5EF4-FFF2-40B4-BE49-F238E27FC236}">
                <a16:creationId xmlns:a16="http://schemas.microsoft.com/office/drawing/2014/main" id="{7A5919A4-1E11-4DB3-B840-C6AEE264FE86}"/>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24 / 55</a:t>
            </a:r>
          </a:p>
        </p:txBody>
      </p:sp>
    </p:spTree>
    <p:extLst>
      <p:ext uri="{BB962C8B-B14F-4D97-AF65-F5344CB8AC3E}">
        <p14:creationId xmlns:p14="http://schemas.microsoft.com/office/powerpoint/2010/main" val="160418076"/>
      </p:ext>
    </p:extLst>
  </p:cSld>
</p:sld>
</file>

<file path=ppt/slides/c1_slide10.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94873D8A-4E32-4B77-9DDF-167E906035B5}"/>
              </a:ext>
            </a:extLst>
          </p:cNvPr>
          <p:cNvPicPr>
            <a:picLocks xmlns:a="http://schemas.openxmlformats.org/drawingml/2006/main" noChangeAspect="1"/>
          </p:cNvPicPr>
          <p:nvPr/>
        </p:nvPicPr>
        <p:blipFill>
          <a:blip xmlns:r="http://schemas.openxmlformats.org/officeDocument/2006/relationships" xmlns:a="http://schemas.openxmlformats.org/drawingml/2006/main" r:embed="Rd652797e77354485"/>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07318930-F289-4DBA-BCF7-DE5C2AC08383}"/>
              </a:ext>
            </a:extLst>
          </p:cNvPr>
          <p:cNvPicPr>
            <a:picLocks xmlns:a="http://schemas.openxmlformats.org/drawingml/2006/main" noChangeAspect="1"/>
          </p:cNvPicPr>
          <p:nvPr/>
        </p:nvPicPr>
        <p:blipFill>
          <a:blip xmlns:r="http://schemas.openxmlformats.org/officeDocument/2006/relationships" xmlns:a="http://schemas.openxmlformats.org/drawingml/2006/main" r:embed="R4b28cb9893944f5d"/>
          <a:srcRect xmlns:a="http://schemas.openxmlformats.org/drawingml/2006/main" l="9352" t="16340" r="56944" b="52092"/>
          <a:stretch xmlns:a="http://schemas.openxmlformats.org/drawingml/2006/main"/>
        </p:blipFill>
        <p:spPr>
          <a:xfrm xmlns:a="http://schemas.openxmlformats.org/drawingml/2006/main">
            <a:off x="810077" y="2432131"/>
            <a:ext cx="3591666" cy="4639607"/>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811372E6-26A2-4781-9D19-82BECD595818}"/>
              </a:ext>
            </a:extLst>
          </p:cNvPr>
          <p:cNvPicPr>
            <a:picLocks xmlns:a="http://schemas.openxmlformats.org/drawingml/2006/main" noChangeAspect="1"/>
          </p:cNvPicPr>
          <p:nvPr/>
        </p:nvPicPr>
        <p:blipFill>
          <a:blip xmlns:r="http://schemas.openxmlformats.org/officeDocument/2006/relationships" xmlns:a="http://schemas.openxmlformats.org/drawingml/2006/main" r:embed="R07887c27d0a54295"/>
          <a:srcRect xmlns:a="http://schemas.openxmlformats.org/drawingml/2006/main" l="60741" t="51830" r="7963" b="11503"/>
          <a:stretch xmlns:a="http://schemas.openxmlformats.org/drawingml/2006/main"/>
        </p:blipFill>
        <p:spPr>
          <a:xfrm xmlns:a="http://schemas.openxmlformats.org/drawingml/2006/main">
            <a:off x="6256136" y="7501512"/>
            <a:ext cx="3347667" cy="5518691"/>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6846721F-DF19-4C14-A649-E3D7CE0F1504}"/>
              </a:ext>
            </a:extLst>
          </p:cNvPr>
          <p:cNvSpPr>
            <a:spLocks xmlns:a="http://schemas.openxmlformats.org/drawingml/2006/main" noGrp="1"/>
          </p:cNvSpPr>
          <p:nvPr/>
        </p:nvSpPr>
        <p:spPr>
          <a:xfrm xmlns:a="http://schemas.openxmlformats.org/drawingml/2006/main">
            <a:off x="0" y="0"/>
            <a:ext cx="10287000" cy="2002357"/>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5ABCEB6D-FC5B-4885-87C8-99FD24F13B4A}"/>
              </a:ext>
            </a:extLst>
          </p:cNvPr>
          <p:cNvSpPr>
            <a:spLocks xmlns:a="http://schemas.openxmlformats.org/drawingml/2006/main" noGrp="1"/>
          </p:cNvSpPr>
          <p:nvPr/>
        </p:nvSpPr>
        <p:spPr>
          <a:xfrm xmlns:a="http://schemas.openxmlformats.org/drawingml/2006/main">
            <a:off x="0" y="0"/>
            <a:ext cx="78080" cy="2002357"/>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05904E59-92DA-41D5-B42E-C1BDD7E0509F}"/>
              </a:ext>
            </a:extLst>
          </p:cNvPr>
          <p:cNvSpPr>
            <a:spLocks xmlns:a="http://schemas.openxmlformats.org/drawingml/2006/main" noGrp="1"/>
          </p:cNvSpPr>
          <p:nvPr/>
        </p:nvSpPr>
        <p:spPr>
          <a:xfrm xmlns:a="http://schemas.openxmlformats.org/drawingml/2006/main">
            <a:off x="390398" y="126979"/>
            <a:ext cx="9506203" cy="17777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Perkara yang istimewa ialah Super Lutein juga merupakan produk yang disyorkan oleh Persatuan Perubatan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Pencegahan Penyakit Dewasa Jepun. Persatuan ini terdiri daripada enam ribu enam ratus orang doktor.</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Lebih daripada dua puluh ribu produk dihantar untuk penilaian setiap tahun, tetapi hanya satu disyorkan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setiap tahun. Super Lutein ialah salah satu daripadanya. Produk biasa sukar memperoleh pensijilan ini. Inilah</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sebabnya saya yakin untuk memperkenalkannya kepada anda hari ini. Jika tidak, saya tentu tidak berani!</a:t>
            </a:r>
          </a:p>
        </p:txBody>
      </p:sp>
      <p:sp>
        <p:nvSpPr>
          <p:cNvPr id="7" name="clean-localized-footer">
            <a:extLst xmlns:a="http://schemas.openxmlformats.org/drawingml/2006/main">
              <a:ext uri="{FF2B5EF4-FFF2-40B4-BE49-F238E27FC236}">
                <a16:creationId xmlns:a16="http://schemas.microsoft.com/office/drawing/2014/main" id="{1DB01065-0D66-4786-BA95-9E449D1301C2}"/>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FD410BF7-F088-45B1-BBAF-0327DDB73FFA}"/>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9" name="page-number">
            <a:extLst xmlns:a="http://schemas.openxmlformats.org/drawingml/2006/main">
              <a:ext uri="{FF2B5EF4-FFF2-40B4-BE49-F238E27FC236}">
                <a16:creationId xmlns:a16="http://schemas.microsoft.com/office/drawing/2014/main" id="{F6A0FA5C-7E29-450A-BBE9-F7C6D4B2FE3A}"/>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25 / 55</a:t>
            </a:r>
          </a:p>
        </p:txBody>
      </p:sp>
    </p:spTree>
    <p:extLst>
      <p:ext uri="{BB962C8B-B14F-4D97-AF65-F5344CB8AC3E}">
        <p14:creationId xmlns:p14="http://schemas.microsoft.com/office/powerpoint/2010/main" val="1172186416"/>
      </p:ext>
    </p:extLst>
  </p:cSld>
</p:sld>
</file>

<file path=ppt/slides/c1_slide1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49DFAF08-F70F-4A68-94DE-1213C0D5D48D}"/>
              </a:ext>
            </a:extLst>
          </p:cNvPr>
          <p:cNvPicPr>
            <a:picLocks xmlns:a="http://schemas.openxmlformats.org/drawingml/2006/main" noChangeAspect="1"/>
          </p:cNvPicPr>
          <p:nvPr/>
        </p:nvPicPr>
        <p:blipFill>
          <a:blip xmlns:r="http://schemas.openxmlformats.org/officeDocument/2006/relationships" xmlns:a="http://schemas.openxmlformats.org/drawingml/2006/main" r:embed="Rd99f9a6bf65542f7"/>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900FD131-2D8B-4CDF-8880-84BFD764E772}"/>
              </a:ext>
            </a:extLst>
          </p:cNvPr>
          <p:cNvSpPr>
            <a:spLocks xmlns:a="http://schemas.openxmlformats.org/drawingml/2006/main" noGrp="1"/>
          </p:cNvSpPr>
          <p:nvPr/>
        </p:nvSpPr>
        <p:spPr>
          <a:xfrm xmlns:a="http://schemas.openxmlformats.org/drawingml/2006/main">
            <a:off x="0" y="0"/>
            <a:ext cx="10287000" cy="1553047"/>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0EAB23FB-B6AD-4E43-9FAB-71FA9AD9E9D3}"/>
              </a:ext>
            </a:extLst>
          </p:cNvPr>
          <p:cNvSpPr>
            <a:spLocks xmlns:a="http://schemas.openxmlformats.org/drawingml/2006/main" noGrp="1"/>
          </p:cNvSpPr>
          <p:nvPr/>
        </p:nvSpPr>
        <p:spPr>
          <a:xfrm xmlns:a="http://schemas.openxmlformats.org/drawingml/2006/main">
            <a:off x="0" y="0"/>
            <a:ext cx="78080" cy="1553047"/>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F3E1AEF0-5665-4741-B0DC-ADC93199469F}"/>
              </a:ext>
            </a:extLst>
          </p:cNvPr>
          <p:cNvSpPr>
            <a:spLocks xmlns:a="http://schemas.openxmlformats.org/drawingml/2006/main" noGrp="1"/>
          </p:cNvSpPr>
          <p:nvPr/>
        </p:nvSpPr>
        <p:spPr>
          <a:xfrm xmlns:a="http://schemas.openxmlformats.org/drawingml/2006/main">
            <a:off x="390398" y="126979"/>
            <a:ext cx="9506203" cy="132839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79" b="0">
                <a:solidFill>
                  <a:srgbClr val="173B31"/>
                </a:solidFill>
                <a:latin typeface="Arial"/>
                <a:ea typeface="Arial"/>
                <a:cs typeface="Arial"/>
              </a:defRPr>
            </a:defPPr>
            <a:lvl1pPr algn="l">
              <a:defRPr sz="1479" b="0">
                <a:solidFill>
                  <a:srgbClr val="173B31"/>
                </a:solidFill>
                <a:latin typeface="Arial"/>
                <a:ea typeface="Arial"/>
                <a:cs typeface="Arial"/>
              </a:defRPr>
            </a:lvl1pPr>
            <a:lvl2pPr algn="l">
              <a:defRPr sz="1479" b="0">
                <a:solidFill>
                  <a:srgbClr val="173B31"/>
                </a:solidFill>
                <a:latin typeface="Arial"/>
                <a:ea typeface="Arial"/>
                <a:cs typeface="Arial"/>
              </a:defRPr>
            </a:lvl2pPr>
            <a:lvl3pPr algn="l">
              <a:defRPr sz="1479" b="0">
                <a:solidFill>
                  <a:srgbClr val="173B31"/>
                </a:solidFill>
                <a:latin typeface="Arial"/>
                <a:ea typeface="Arial"/>
                <a:cs typeface="Arial"/>
              </a:defRPr>
            </a:lvl3pPr>
            <a:lvl4pPr algn="l">
              <a:defRPr sz="1479" b="0">
                <a:solidFill>
                  <a:srgbClr val="173B31"/>
                </a:solidFill>
                <a:latin typeface="Arial"/>
                <a:ea typeface="Arial"/>
                <a:cs typeface="Arial"/>
              </a:defRPr>
            </a:lvl4pPr>
            <a:lvl5pPr algn="l">
              <a:defRPr sz="1479" b="0">
                <a:solidFill>
                  <a:srgbClr val="173B31"/>
                </a:solidFill>
                <a:latin typeface="Arial"/>
                <a:ea typeface="Arial"/>
                <a:cs typeface="Arial"/>
              </a:defRPr>
            </a:lvl5pPr>
            <a:lvl6pPr algn="l">
              <a:defRPr sz="1479" b="0">
                <a:solidFill>
                  <a:srgbClr val="173B31"/>
                </a:solidFill>
                <a:latin typeface="Arial"/>
                <a:ea typeface="Arial"/>
                <a:cs typeface="Arial"/>
              </a:defRPr>
            </a:lvl6pPr>
            <a:lvl7pPr algn="l">
              <a:defRPr sz="1479" b="0">
                <a:solidFill>
                  <a:srgbClr val="173B31"/>
                </a:solidFill>
                <a:latin typeface="Arial"/>
                <a:ea typeface="Arial"/>
                <a:cs typeface="Arial"/>
              </a:defRPr>
            </a:lvl7pPr>
            <a:lvl8pPr algn="l">
              <a:defRPr sz="1479" b="0">
                <a:solidFill>
                  <a:srgbClr val="173B31"/>
                </a:solidFill>
                <a:latin typeface="Arial"/>
                <a:ea typeface="Arial"/>
                <a:cs typeface="Arial"/>
              </a:defRPr>
            </a:lvl8pPr>
            <a:lvl9pPr algn="l">
              <a:defRPr sz="1479" b="0">
                <a:solidFill>
                  <a:srgbClr val="173B31"/>
                </a:solidFill>
                <a:latin typeface="Arial"/>
                <a:ea typeface="Arial"/>
                <a:cs typeface="Arial"/>
              </a:defRPr>
            </a:lvl9pPr>
          </a:lstStyle>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Selain pelbagai pensijilan keselamatan, Super Lutein turut memenangi anugerah emas jenama pengguna utama</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Taiwan dan disenaraikan antara sepuluh jenama makanan tambahan kesihatan paling berdaya saing di Asia</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Pasifik. Kini, kami mempunyai tiga ratus lapan puluh ribu ahli aktif. Mereka ialah bukti yang paling nyata. Melalui</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Super Lutein, mereka memperoleh semula kehidupan mereka, dengan selamat dan tanpa kesan sampingan!</a:t>
            </a:r>
          </a:p>
        </p:txBody>
      </p:sp>
      <p:sp>
        <p:nvSpPr>
          <p:cNvPr id="5" name="clean-localized-footer">
            <a:extLst xmlns:a="http://schemas.openxmlformats.org/drawingml/2006/main">
              <a:ext uri="{FF2B5EF4-FFF2-40B4-BE49-F238E27FC236}">
                <a16:creationId xmlns:a16="http://schemas.microsoft.com/office/drawing/2014/main" id="{B627F392-A2FF-4961-A084-05C3C5691119}"/>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C7033101-1A5A-43C6-9FD1-318C096DCF93}"/>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FCA1C214-4436-4E0A-8F5A-E604A55C0784}"/>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26 / 55</a:t>
            </a:r>
          </a:p>
        </p:txBody>
      </p:sp>
    </p:spTree>
    <p:extLst>
      <p:ext uri="{BB962C8B-B14F-4D97-AF65-F5344CB8AC3E}">
        <p14:creationId xmlns:p14="http://schemas.microsoft.com/office/powerpoint/2010/main" val="1673634654"/>
      </p:ext>
    </p:extLst>
  </p:cSld>
</p:sld>
</file>

<file path=ppt/slides/c1_slide1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4E8F8841-6388-4F33-98FC-C4CBFF692E93}"/>
              </a:ext>
            </a:extLst>
          </p:cNvPr>
          <p:cNvPicPr>
            <a:picLocks xmlns:a="http://schemas.openxmlformats.org/drawingml/2006/main" noChangeAspect="1"/>
          </p:cNvPicPr>
          <p:nvPr/>
        </p:nvPicPr>
        <p:blipFill>
          <a:blip xmlns:r="http://schemas.openxmlformats.org/officeDocument/2006/relationships" xmlns:a="http://schemas.openxmlformats.org/drawingml/2006/main" r:embed="R5115d6c9db6e4b8a"/>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140B3AE3-3D8A-4BF3-A5FD-3A9F99166160}"/>
              </a:ext>
            </a:extLst>
          </p:cNvPr>
          <p:cNvSpPr>
            <a:spLocks xmlns:a="http://schemas.openxmlformats.org/drawingml/2006/main" noGrp="1"/>
          </p:cNvSpPr>
          <p:nvPr/>
        </p:nvSpPr>
        <p:spPr>
          <a:xfrm xmlns:a="http://schemas.openxmlformats.org/drawingml/2006/main">
            <a:off x="0" y="0"/>
            <a:ext cx="10287000" cy="1093971"/>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8F1DC809-A457-4250-9B83-3D7C2E0AFA47}"/>
              </a:ext>
            </a:extLst>
          </p:cNvPr>
          <p:cNvSpPr>
            <a:spLocks xmlns:a="http://schemas.openxmlformats.org/drawingml/2006/main" noGrp="1"/>
          </p:cNvSpPr>
          <p:nvPr/>
        </p:nvSpPr>
        <p:spPr>
          <a:xfrm xmlns:a="http://schemas.openxmlformats.org/drawingml/2006/main">
            <a:off x="0" y="0"/>
            <a:ext cx="78080" cy="1093971"/>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2D6B5496-4EF3-4319-93A0-CED1E786DF78}"/>
              </a:ext>
            </a:extLst>
          </p:cNvPr>
          <p:cNvSpPr>
            <a:spLocks xmlns:a="http://schemas.openxmlformats.org/drawingml/2006/main" noGrp="1"/>
          </p:cNvSpPr>
          <p:nvPr/>
        </p:nvSpPr>
        <p:spPr>
          <a:xfrm xmlns:a="http://schemas.openxmlformats.org/drawingml/2006/main">
            <a:off x="390398" y="126979"/>
            <a:ext cx="9506203" cy="8693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Selepas lebih daripada dua puluh tahun pembangunan, pelbagai kajian saintifik kini telah</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mengesahkan manfaat karotenoid untuk pelbagai penyakit gaya hidup.</a:t>
            </a:r>
          </a:p>
        </p:txBody>
      </p:sp>
      <p:sp>
        <p:nvSpPr>
          <p:cNvPr id="5" name="clean-localized-footer">
            <a:extLst xmlns:a="http://schemas.openxmlformats.org/drawingml/2006/main">
              <a:ext uri="{FF2B5EF4-FFF2-40B4-BE49-F238E27FC236}">
                <a16:creationId xmlns:a16="http://schemas.microsoft.com/office/drawing/2014/main" id="{6ACF9EDC-2B16-47F3-958F-D1C393572CAC}"/>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0C018324-D66E-483A-B243-ECC4CEBC749B}"/>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8F227827-BC4D-41AB-8D82-6AC233B0C6CD}"/>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27 / 55</a:t>
            </a:r>
          </a:p>
        </p:txBody>
      </p:sp>
    </p:spTree>
    <p:extLst>
      <p:ext uri="{BB962C8B-B14F-4D97-AF65-F5344CB8AC3E}">
        <p14:creationId xmlns:p14="http://schemas.microsoft.com/office/powerpoint/2010/main" val="870027563"/>
      </p:ext>
    </p:extLst>
  </p:cSld>
</p:sld>
</file>

<file path=ppt/slides/c1_slide1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62" name="">
            <a:extLst xmlns:a="http://schemas.openxmlformats.org/drawingml/2006/main">
              <a:ext uri="{FF2B5EF4-FFF2-40B4-BE49-F238E27FC236}">
                <a16:creationId xmlns:a16="http://schemas.microsoft.com/office/drawing/2014/main" id="{6F9D9F85-F011-4326-BC2D-A32B6C576A1B}"/>
              </a:ext>
            </a:extLst>
          </p:cNvPr>
          <p:cNvPicPr>
            <a:picLocks xmlns:a="http://schemas.openxmlformats.org/drawingml/2006/main" noChangeAspect="1"/>
          </p:cNvPicPr>
          <p:nvPr/>
        </p:nvPicPr>
        <p:blipFill>
          <a:blip xmlns:r="http://schemas.openxmlformats.org/officeDocument/2006/relationships" xmlns:a="http://schemas.openxmlformats.org/drawingml/2006/main" r:embed="Rb4dad0edcc6849fd"/>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D29EE08-34C8-4E1A-9587-CEE955712CA8}"/>
              </a:ext>
            </a:extLst>
          </p:cNvPr>
          <p:cNvSpPr>
            <a:spLocks xmlns:a="http://schemas.openxmlformats.org/drawingml/2006/main" noGrp="1"/>
          </p:cNvSpPr>
          <p:nvPr/>
        </p:nvSpPr>
        <p:spPr>
          <a:xfrm xmlns:a="http://schemas.openxmlformats.org/drawingml/2006/main">
            <a:off x="6724614" y="4883797"/>
            <a:ext cx="1795833" cy="3115862"/>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955B40BD-BBE4-47EC-800F-33F38910C348}"/>
              </a:ext>
            </a:extLst>
          </p:cNvPr>
          <p:cNvPicPr>
            <a:picLocks xmlns:a="http://schemas.openxmlformats.org/drawingml/2006/main" noChangeAspect="1"/>
          </p:cNvPicPr>
          <p:nvPr/>
        </p:nvPicPr>
        <p:blipFill>
          <a:blip xmlns:r="http://schemas.openxmlformats.org/officeDocument/2006/relationships" xmlns:a="http://schemas.openxmlformats.org/drawingml/2006/main" r:embed="R53e2647e87e24793"/>
          <a:srcRect xmlns:a="http://schemas.openxmlformats.org/drawingml/2006/main" l="39167" t="46928" r="38148" b="21176"/>
          <a:stretch xmlns:a="http://schemas.openxmlformats.org/drawingml/2006/main"/>
        </p:blipFill>
        <p:spPr>
          <a:xfrm xmlns:a="http://schemas.openxmlformats.org/drawingml/2006/main">
            <a:off x="6860583" y="4922867"/>
            <a:ext cx="1523894" cy="3037722"/>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CBB6DEA-D7B5-43A4-945F-CA0134AA94D3}"/>
              </a:ext>
            </a:extLst>
          </p:cNvPr>
          <p:cNvSpPr>
            <a:spLocks xmlns:a="http://schemas.openxmlformats.org/drawingml/2006/main" noGrp="1"/>
          </p:cNvSpPr>
          <p:nvPr/>
        </p:nvSpPr>
        <p:spPr>
          <a:xfrm xmlns:a="http://schemas.openxmlformats.org/drawingml/2006/main">
            <a:off x="1493274" y="5381944"/>
            <a:ext cx="3747825" cy="1728864"/>
          </a:xfrm>
          <a:prstGeom xmlns:a="http://schemas.openxmlformats.org/drawingml/2006/main" prst="rect">
            <a:avLst/>
          </a:prstGeom>
          <a:solidFill xmlns:a="http://schemas.openxmlformats.org/drawingml/2006/main">
            <a:srgbClr val="E9F3E9"/>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EBAC1C85-04E1-4DC5-9DD6-DC8C5598FB76}"/>
              </a:ext>
            </a:extLst>
          </p:cNvPr>
          <p:cNvPicPr>
            <a:picLocks xmlns:a="http://schemas.openxmlformats.org/drawingml/2006/main" noChangeAspect="1"/>
          </p:cNvPicPr>
          <p:nvPr/>
        </p:nvPicPr>
        <p:blipFill>
          <a:blip xmlns:r="http://schemas.openxmlformats.org/officeDocument/2006/relationships" xmlns:a="http://schemas.openxmlformats.org/drawingml/2006/main" r:embed="R60aa49d4d969464e"/>
          <a:srcRect xmlns:a="http://schemas.openxmlformats.org/drawingml/2006/main" l="9444" t="34314" r="74074" b="54118"/>
          <a:stretch xmlns:a="http://schemas.openxmlformats.org/drawingml/2006/main"/>
        </p:blipFill>
        <p:spPr>
          <a:xfrm xmlns:a="http://schemas.openxmlformats.org/drawingml/2006/main">
            <a:off x="4177264" y="5958232"/>
            <a:ext cx="995516" cy="996295"/>
          </a:xfrm>
          <a:prstGeom xmlns:a="http://schemas.openxmlformats.org/drawingml/2006/main" prst="ellipse">
            <a:avLst/>
          </a:prstGeom>
        </p:spPr>
      </p:pic>
      <p:sp>
        <p:nvSpPr>
          <p:cNvPr id="6" name="exact-presenter-band">
            <a:extLst xmlns:a="http://schemas.openxmlformats.org/drawingml/2006/main">
              <a:ext uri="{FF2B5EF4-FFF2-40B4-BE49-F238E27FC236}">
                <a16:creationId xmlns:a16="http://schemas.microsoft.com/office/drawing/2014/main" id="{7B56B0C8-AF78-428D-B540-B9B47D0CD321}"/>
              </a:ext>
            </a:extLst>
          </p:cNvPr>
          <p:cNvSpPr>
            <a:spLocks xmlns:a="http://schemas.openxmlformats.org/drawingml/2006/main" noGrp="1"/>
          </p:cNvSpPr>
          <p:nvPr/>
        </p:nvSpPr>
        <p:spPr>
          <a:xfrm xmlns:a="http://schemas.openxmlformats.org/drawingml/2006/main">
            <a:off x="0" y="0"/>
            <a:ext cx="10287000" cy="1699561"/>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7" name="presenter-accent">
            <a:extLst xmlns:a="http://schemas.openxmlformats.org/drawingml/2006/main">
              <a:ext uri="{FF2B5EF4-FFF2-40B4-BE49-F238E27FC236}">
                <a16:creationId xmlns:a16="http://schemas.microsoft.com/office/drawing/2014/main" id="{D92A2B80-DE05-4709-B62C-404D21645875}"/>
              </a:ext>
            </a:extLst>
          </p:cNvPr>
          <p:cNvSpPr>
            <a:spLocks xmlns:a="http://schemas.openxmlformats.org/drawingml/2006/main" noGrp="1"/>
          </p:cNvSpPr>
          <p:nvPr/>
        </p:nvSpPr>
        <p:spPr>
          <a:xfrm xmlns:a="http://schemas.openxmlformats.org/drawingml/2006/main">
            <a:off x="0" y="0"/>
            <a:ext cx="78080" cy="1699561"/>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8" name="exact-translated-presenter">
            <a:extLst xmlns:a="http://schemas.openxmlformats.org/drawingml/2006/main">
              <a:ext uri="{FF2B5EF4-FFF2-40B4-BE49-F238E27FC236}">
                <a16:creationId xmlns:a16="http://schemas.microsoft.com/office/drawing/2014/main" id="{6B33849C-B04E-4D93-9AE8-4BF3043F1D94}"/>
              </a:ext>
            </a:extLst>
          </p:cNvPr>
          <p:cNvSpPr>
            <a:spLocks xmlns:a="http://schemas.openxmlformats.org/drawingml/2006/main" noGrp="1"/>
          </p:cNvSpPr>
          <p:nvPr/>
        </p:nvSpPr>
        <p:spPr>
          <a:xfrm xmlns:a="http://schemas.openxmlformats.org/drawingml/2006/main">
            <a:off x="390398" y="126979"/>
            <a:ext cx="9506203" cy="147490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60" b="0">
                <a:solidFill>
                  <a:srgbClr val="173B31"/>
                </a:solidFill>
                <a:latin typeface="Arial"/>
                <a:ea typeface="Arial"/>
                <a:cs typeface="Arial"/>
              </a:defRPr>
            </a:defPPr>
            <a:lvl1pPr algn="l">
              <a:defRPr sz="1460" b="0">
                <a:solidFill>
                  <a:srgbClr val="173B31"/>
                </a:solidFill>
                <a:latin typeface="Arial"/>
                <a:ea typeface="Arial"/>
                <a:cs typeface="Arial"/>
              </a:defRPr>
            </a:lvl1pPr>
            <a:lvl2pPr algn="l">
              <a:defRPr sz="1460" b="0">
                <a:solidFill>
                  <a:srgbClr val="173B31"/>
                </a:solidFill>
                <a:latin typeface="Arial"/>
                <a:ea typeface="Arial"/>
                <a:cs typeface="Arial"/>
              </a:defRPr>
            </a:lvl2pPr>
            <a:lvl3pPr algn="l">
              <a:defRPr sz="1460" b="0">
                <a:solidFill>
                  <a:srgbClr val="173B31"/>
                </a:solidFill>
                <a:latin typeface="Arial"/>
                <a:ea typeface="Arial"/>
                <a:cs typeface="Arial"/>
              </a:defRPr>
            </a:lvl3pPr>
            <a:lvl4pPr algn="l">
              <a:defRPr sz="1460" b="0">
                <a:solidFill>
                  <a:srgbClr val="173B31"/>
                </a:solidFill>
                <a:latin typeface="Arial"/>
                <a:ea typeface="Arial"/>
                <a:cs typeface="Arial"/>
              </a:defRPr>
            </a:lvl4pPr>
            <a:lvl5pPr algn="l">
              <a:defRPr sz="1460" b="0">
                <a:solidFill>
                  <a:srgbClr val="173B31"/>
                </a:solidFill>
                <a:latin typeface="Arial"/>
                <a:ea typeface="Arial"/>
                <a:cs typeface="Arial"/>
              </a:defRPr>
            </a:lvl5pPr>
            <a:lvl6pPr algn="l">
              <a:defRPr sz="1460" b="0">
                <a:solidFill>
                  <a:srgbClr val="173B31"/>
                </a:solidFill>
                <a:latin typeface="Arial"/>
                <a:ea typeface="Arial"/>
                <a:cs typeface="Arial"/>
              </a:defRPr>
            </a:lvl6pPr>
            <a:lvl7pPr algn="l">
              <a:defRPr sz="1460" b="0">
                <a:solidFill>
                  <a:srgbClr val="173B31"/>
                </a:solidFill>
                <a:latin typeface="Arial"/>
                <a:ea typeface="Arial"/>
                <a:cs typeface="Arial"/>
              </a:defRPr>
            </a:lvl7pPr>
            <a:lvl8pPr algn="l">
              <a:defRPr sz="1460" b="0">
                <a:solidFill>
                  <a:srgbClr val="173B31"/>
                </a:solidFill>
                <a:latin typeface="Arial"/>
                <a:ea typeface="Arial"/>
                <a:cs typeface="Arial"/>
              </a:defRPr>
            </a:lvl8pPr>
            <a:lvl9pPr algn="l">
              <a:defRPr sz="1460" b="0">
                <a:solidFill>
                  <a:srgbClr val="173B31"/>
                </a:solidFill>
                <a:latin typeface="Arial"/>
                <a:ea typeface="Arial"/>
                <a:cs typeface="Arial"/>
              </a:defRPr>
            </a:lvl9pPr>
          </a:lstStyle>
          <a:p xmlns:a="http://schemas.openxmlformats.org/drawingml/2006/main">
            <a:pPr algn="l">
              <a:lnSpc>
                <a:spcPct val="116000"/>
              </a:lnSpc>
              <a:buNone/>
              <a:defRPr sz="1460" b="0">
                <a:solidFill>
                  <a:srgbClr val="173B31"/>
                </a:solidFill>
                <a:latin typeface="Arial"/>
                <a:ea typeface="Arial"/>
                <a:cs typeface="Arial"/>
              </a:defRPr>
            </a:pPr>
            <a:r>
              <a:rPr sz="1460" b="0">
                <a:solidFill>
                  <a:srgbClr val="173B31"/>
                </a:solidFill>
                <a:latin typeface="Arial"/>
                <a:ea typeface="Arial"/>
                <a:cs typeface="Arial"/>
              </a:rPr>
              <a:t>Kesimpulannya, mengapakah Super Lutein pilihan terbaik anda? Kerana ia mempunyai ciri</a:t>
            </a:r>
          </a:p>
          <a:p xmlns:a="http://schemas.openxmlformats.org/drawingml/2006/main">
            <a:pPr algn="l">
              <a:lnSpc>
                <a:spcPct val="116000"/>
              </a:lnSpc>
              <a:buNone/>
              <a:defRPr sz="1460" b="0">
                <a:solidFill>
                  <a:srgbClr val="173B31"/>
                </a:solidFill>
                <a:latin typeface="Arial"/>
                <a:ea typeface="Arial"/>
                <a:cs typeface="Arial"/>
              </a:defRPr>
            </a:pPr>
            <a:r>
              <a:rPr sz="1460" b="0">
                <a:solidFill>
                  <a:srgbClr val="173B31"/>
                </a:solidFill>
                <a:latin typeface="Arial"/>
                <a:ea typeface="Arial"/>
                <a:cs typeface="Arial"/>
              </a:rPr>
              <a:t>satu-satu-satu-dua-dua-empat: piawaian farmaseutikal dan seratus peratus buatan Jepun, produk lutein nombor</a:t>
            </a:r>
          </a:p>
          <a:p xmlns:a="http://schemas.openxmlformats.org/drawingml/2006/main">
            <a:pPr algn="l">
              <a:lnSpc>
                <a:spcPct val="116000"/>
              </a:lnSpc>
              <a:buNone/>
              <a:defRPr sz="1460" b="0">
                <a:solidFill>
                  <a:srgbClr val="173B31"/>
                </a:solidFill>
                <a:latin typeface="Arial"/>
                <a:ea typeface="Arial"/>
                <a:cs typeface="Arial"/>
              </a:defRPr>
            </a:pPr>
            <a:r>
              <a:rPr sz="1460" b="0">
                <a:solidFill>
                  <a:srgbClr val="173B31"/>
                </a:solidFill>
                <a:latin typeface="Arial"/>
                <a:ea typeface="Arial"/>
                <a:cs typeface="Arial"/>
              </a:rPr>
              <a:t>satu dunia berdasarkan jualan, formula menyeluruh semua dalam satu, bukti perlindungan untuk dua mata kita,</a:t>
            </a:r>
          </a:p>
          <a:p xmlns:a="http://schemas.openxmlformats.org/drawingml/2006/main">
            <a:pPr algn="l">
              <a:lnSpc>
                <a:spcPct val="116000"/>
              </a:lnSpc>
              <a:buNone/>
              <a:defRPr sz="1460" b="0">
                <a:solidFill>
                  <a:srgbClr val="173B31"/>
                </a:solidFill>
                <a:latin typeface="Arial"/>
                <a:ea typeface="Arial"/>
                <a:cs typeface="Arial"/>
              </a:defRPr>
            </a:pPr>
            <a:r>
              <a:rPr sz="1460" b="0">
                <a:solidFill>
                  <a:srgbClr val="173B31"/>
                </a:solidFill>
                <a:latin typeface="Arial"/>
                <a:ea typeface="Arial"/>
                <a:cs typeface="Arial"/>
              </a:rPr>
              <a:t>dua dekad jualan yang kukuh dan jualan terkumpul melebihi empat bilion dolar Amerika. Ia telah terbukti melalui</a:t>
            </a:r>
          </a:p>
          <a:p xmlns:a="http://schemas.openxmlformats.org/drawingml/2006/main">
            <a:pPr algn="l">
              <a:lnSpc>
                <a:spcPct val="116000"/>
              </a:lnSpc>
              <a:buNone/>
              <a:defRPr sz="1460" b="0">
                <a:solidFill>
                  <a:srgbClr val="173B31"/>
                </a:solidFill>
                <a:latin typeface="Arial"/>
                <a:ea typeface="Arial"/>
                <a:cs typeface="Arial"/>
              </a:defRPr>
            </a:pPr>
            <a:r>
              <a:rPr sz="1460" b="0">
                <a:solidFill>
                  <a:srgbClr val="173B31"/>
                </a:solidFill>
                <a:latin typeface="Arial"/>
                <a:ea typeface="Arial"/>
                <a:cs typeface="Arial"/>
              </a:rPr>
              <a:t>ujian masa.</a:t>
            </a:r>
          </a:p>
        </p:txBody>
      </p:sp>
      <p:sp>
        <p:nvSpPr>
          <p:cNvPr id="9" name="kemin-title">
            <a:extLst xmlns:a="http://schemas.openxmlformats.org/drawingml/2006/main">
              <a:ext uri="{FF2B5EF4-FFF2-40B4-BE49-F238E27FC236}">
                <a16:creationId xmlns:a16="http://schemas.microsoft.com/office/drawing/2014/main" id="{F718C9C0-92C9-4CFC-8355-AA161CA3DC1B}"/>
              </a:ext>
            </a:extLst>
          </p:cNvPr>
          <p:cNvSpPr>
            <a:spLocks xmlns:a="http://schemas.openxmlformats.org/drawingml/2006/main" noGrp="1"/>
          </p:cNvSpPr>
          <p:nvPr/>
        </p:nvSpPr>
        <p:spPr>
          <a:xfrm xmlns:a="http://schemas.openxmlformats.org/drawingml/2006/main">
            <a:off x="1532314" y="5401479"/>
            <a:ext cx="3659986" cy="5079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68" b="1">
                <a:solidFill>
                  <a:srgbClr val="143C31"/>
                </a:solidFill>
                <a:latin typeface="Arial"/>
                <a:ea typeface="Arial"/>
                <a:cs typeface="Arial"/>
              </a:defRPr>
            </a:defPPr>
            <a:lvl1pPr algn="l">
              <a:defRPr sz="1768" b="1">
                <a:solidFill>
                  <a:srgbClr val="143C31"/>
                </a:solidFill>
                <a:latin typeface="Arial"/>
                <a:ea typeface="Arial"/>
                <a:cs typeface="Arial"/>
              </a:defRPr>
            </a:lvl1pPr>
            <a:lvl2pPr algn="l">
              <a:defRPr sz="1768" b="1">
                <a:solidFill>
                  <a:srgbClr val="143C31"/>
                </a:solidFill>
                <a:latin typeface="Arial"/>
                <a:ea typeface="Arial"/>
                <a:cs typeface="Arial"/>
              </a:defRPr>
            </a:lvl2pPr>
            <a:lvl3pPr algn="l">
              <a:defRPr sz="1768" b="1">
                <a:solidFill>
                  <a:srgbClr val="143C31"/>
                </a:solidFill>
                <a:latin typeface="Arial"/>
                <a:ea typeface="Arial"/>
                <a:cs typeface="Arial"/>
              </a:defRPr>
            </a:lvl3pPr>
            <a:lvl4pPr algn="l">
              <a:defRPr sz="1768" b="1">
                <a:solidFill>
                  <a:srgbClr val="143C31"/>
                </a:solidFill>
                <a:latin typeface="Arial"/>
                <a:ea typeface="Arial"/>
                <a:cs typeface="Arial"/>
              </a:defRPr>
            </a:lvl4pPr>
            <a:lvl5pPr algn="l">
              <a:defRPr sz="1768" b="1">
                <a:solidFill>
                  <a:srgbClr val="143C31"/>
                </a:solidFill>
                <a:latin typeface="Arial"/>
                <a:ea typeface="Arial"/>
                <a:cs typeface="Arial"/>
              </a:defRPr>
            </a:lvl5pPr>
            <a:lvl6pPr algn="l">
              <a:defRPr sz="1768" b="1">
                <a:solidFill>
                  <a:srgbClr val="143C31"/>
                </a:solidFill>
                <a:latin typeface="Arial"/>
                <a:ea typeface="Arial"/>
                <a:cs typeface="Arial"/>
              </a:defRPr>
            </a:lvl6pPr>
            <a:lvl7pPr algn="l">
              <a:defRPr sz="1768" b="1">
                <a:solidFill>
                  <a:srgbClr val="143C31"/>
                </a:solidFill>
                <a:latin typeface="Arial"/>
                <a:ea typeface="Arial"/>
                <a:cs typeface="Arial"/>
              </a:defRPr>
            </a:lvl7pPr>
            <a:lvl8pPr algn="l">
              <a:defRPr sz="1768" b="1">
                <a:solidFill>
                  <a:srgbClr val="143C31"/>
                </a:solidFill>
                <a:latin typeface="Arial"/>
                <a:ea typeface="Arial"/>
                <a:cs typeface="Arial"/>
              </a:defRPr>
            </a:lvl8pPr>
            <a:lvl9pPr algn="l">
              <a:defRPr sz="1768" b="1">
                <a:solidFill>
                  <a:srgbClr val="143C31"/>
                </a:solidFill>
                <a:latin typeface="Arial"/>
                <a:ea typeface="Arial"/>
                <a:cs typeface="Arial"/>
              </a:defRPr>
            </a:lvl9pPr>
          </a:lstStyle>
          <a:p xmlns:a="http://schemas.openxmlformats.org/drawingml/2006/main">
            <a:pPr algn="l">
              <a:lnSpc>
                <a:spcPct val="116000"/>
              </a:lnSpc>
              <a:buNone/>
              <a:defRPr sz="1768" b="1">
                <a:solidFill>
                  <a:srgbClr val="143C31"/>
                </a:solidFill>
                <a:latin typeface="Arial"/>
                <a:ea typeface="Arial"/>
                <a:cs typeface="Arial"/>
              </a:defRPr>
            </a:pPr>
            <a:r>
              <a:rPr sz="1768" b="1">
                <a:solidFill>
                  <a:srgbClr val="143C31"/>
                </a:solidFill>
                <a:latin typeface="Arial"/>
                <a:ea typeface="Arial"/>
                <a:cs typeface="Arial"/>
              </a:rPr>
              <a:t>Produk lutein nombor satu</a:t>
            </a:r>
          </a:p>
          <a:p xmlns:a="http://schemas.openxmlformats.org/drawingml/2006/main">
            <a:pPr algn="l">
              <a:lnSpc>
                <a:spcPct val="116000"/>
              </a:lnSpc>
              <a:buNone/>
              <a:defRPr sz="1768" b="1">
                <a:solidFill>
                  <a:srgbClr val="143C31"/>
                </a:solidFill>
                <a:latin typeface="Arial"/>
                <a:ea typeface="Arial"/>
                <a:cs typeface="Arial"/>
              </a:defRPr>
            </a:pPr>
            <a:r>
              <a:rPr sz="1768" b="1">
                <a:solidFill>
                  <a:srgbClr val="143C31"/>
                </a:solidFill>
                <a:latin typeface="Arial"/>
                <a:ea typeface="Arial"/>
                <a:cs typeface="Arial"/>
              </a:rPr>
              <a:t>di dunia</a:t>
            </a:r>
          </a:p>
        </p:txBody>
      </p:sp>
      <p:sp>
        <p:nvSpPr>
          <p:cNvPr id="10" name="kemin-source-caption">
            <a:extLst xmlns:a="http://schemas.openxmlformats.org/drawingml/2006/main">
              <a:ext uri="{FF2B5EF4-FFF2-40B4-BE49-F238E27FC236}">
                <a16:creationId xmlns:a16="http://schemas.microsoft.com/office/drawing/2014/main" id="{F9C4C6E5-5EF2-40BA-815F-3656F8B5136A}"/>
              </a:ext>
            </a:extLst>
          </p:cNvPr>
          <p:cNvSpPr>
            <a:spLocks xmlns:a="http://schemas.openxmlformats.org/drawingml/2006/main" noGrp="1"/>
          </p:cNvSpPr>
          <p:nvPr/>
        </p:nvSpPr>
        <p:spPr>
          <a:xfrm xmlns:a="http://schemas.openxmlformats.org/drawingml/2006/main">
            <a:off x="1698233" y="5958232"/>
            <a:ext cx="2449750" cy="103536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60" b="1">
                <a:solidFill>
                  <a:srgbClr val="143C31"/>
                </a:solidFill>
                <a:latin typeface="Arial"/>
                <a:ea typeface="Arial"/>
                <a:cs typeface="Arial"/>
              </a:defRPr>
            </a:defPPr>
            <a:lvl1pPr algn="l">
              <a:defRPr sz="1460" b="1">
                <a:solidFill>
                  <a:srgbClr val="143C31"/>
                </a:solidFill>
                <a:latin typeface="Arial"/>
                <a:ea typeface="Arial"/>
                <a:cs typeface="Arial"/>
              </a:defRPr>
            </a:lvl1pPr>
            <a:lvl2pPr algn="l">
              <a:defRPr sz="1460" b="1">
                <a:solidFill>
                  <a:srgbClr val="143C31"/>
                </a:solidFill>
                <a:latin typeface="Arial"/>
                <a:ea typeface="Arial"/>
                <a:cs typeface="Arial"/>
              </a:defRPr>
            </a:lvl2pPr>
            <a:lvl3pPr algn="l">
              <a:defRPr sz="1460" b="1">
                <a:solidFill>
                  <a:srgbClr val="143C31"/>
                </a:solidFill>
                <a:latin typeface="Arial"/>
                <a:ea typeface="Arial"/>
                <a:cs typeface="Arial"/>
              </a:defRPr>
            </a:lvl3pPr>
            <a:lvl4pPr algn="l">
              <a:defRPr sz="1460" b="1">
                <a:solidFill>
                  <a:srgbClr val="143C31"/>
                </a:solidFill>
                <a:latin typeface="Arial"/>
                <a:ea typeface="Arial"/>
                <a:cs typeface="Arial"/>
              </a:defRPr>
            </a:lvl4pPr>
            <a:lvl5pPr algn="l">
              <a:defRPr sz="1460" b="1">
                <a:solidFill>
                  <a:srgbClr val="143C31"/>
                </a:solidFill>
                <a:latin typeface="Arial"/>
                <a:ea typeface="Arial"/>
                <a:cs typeface="Arial"/>
              </a:defRPr>
            </a:lvl5pPr>
            <a:lvl6pPr algn="l">
              <a:defRPr sz="1460" b="1">
                <a:solidFill>
                  <a:srgbClr val="143C31"/>
                </a:solidFill>
                <a:latin typeface="Arial"/>
                <a:ea typeface="Arial"/>
                <a:cs typeface="Arial"/>
              </a:defRPr>
            </a:lvl6pPr>
            <a:lvl7pPr algn="l">
              <a:defRPr sz="1460" b="1">
                <a:solidFill>
                  <a:srgbClr val="143C31"/>
                </a:solidFill>
                <a:latin typeface="Arial"/>
                <a:ea typeface="Arial"/>
                <a:cs typeface="Arial"/>
              </a:defRPr>
            </a:lvl7pPr>
            <a:lvl8pPr algn="l">
              <a:defRPr sz="1460" b="1">
                <a:solidFill>
                  <a:srgbClr val="143C31"/>
                </a:solidFill>
                <a:latin typeface="Arial"/>
                <a:ea typeface="Arial"/>
                <a:cs typeface="Arial"/>
              </a:defRPr>
            </a:lvl8pPr>
            <a:lvl9pPr algn="l">
              <a:defRPr sz="1460" b="1">
                <a:solidFill>
                  <a:srgbClr val="143C31"/>
                </a:solidFill>
                <a:latin typeface="Arial"/>
                <a:ea typeface="Arial"/>
                <a:cs typeface="Arial"/>
              </a:defRPr>
            </a:lvl9pPr>
          </a:lstStyle>
          <a:p xmlns:a="http://schemas.openxmlformats.org/drawingml/2006/main">
            <a:pPr algn="l">
              <a:lnSpc>
                <a:spcPct val="116000"/>
              </a:lnSpc>
              <a:buNone/>
              <a:defRPr sz="1460" b="1">
                <a:solidFill>
                  <a:srgbClr val="143C31"/>
                </a:solidFill>
                <a:latin typeface="Arial"/>
                <a:ea typeface="Arial"/>
                <a:cs typeface="Arial"/>
              </a:defRPr>
            </a:pPr>
            <a:r>
              <a:rPr sz="1460" b="1">
                <a:solidFill>
                  <a:srgbClr val="143C31"/>
                </a:solidFill>
                <a:latin typeface="Arial"/>
                <a:ea typeface="Arial"/>
                <a:cs typeface="Arial"/>
              </a:rPr>
              <a:t>Kemin Industries, AS</a:t>
            </a:r>
          </a:p>
          <a:p xmlns:a="http://schemas.openxmlformats.org/drawingml/2006/main">
            <a:pPr algn="l">
              <a:lnSpc>
                <a:spcPct val="116000"/>
              </a:lnSpc>
              <a:buNone/>
              <a:defRPr sz="1460" b="1">
                <a:solidFill>
                  <a:srgbClr val="143C31"/>
                </a:solidFill>
                <a:latin typeface="Arial"/>
                <a:ea typeface="Arial"/>
                <a:cs typeface="Arial"/>
              </a:defRPr>
            </a:pPr>
            <a:r>
              <a:rPr sz="1460" b="1">
                <a:solidFill>
                  <a:srgbClr val="143C31"/>
                </a:solidFill>
                <a:latin typeface="Arial"/>
                <a:ea typeface="Arial"/>
                <a:cs typeface="Arial"/>
              </a:rPr>
              <a:t>Pembekal lutein</a:t>
            </a:r>
          </a:p>
          <a:p xmlns:a="http://schemas.openxmlformats.org/drawingml/2006/main">
            <a:pPr algn="l">
              <a:lnSpc>
                <a:spcPct val="116000"/>
              </a:lnSpc>
              <a:buNone/>
              <a:defRPr sz="1460" b="1">
                <a:solidFill>
                  <a:srgbClr val="143C31"/>
                </a:solidFill>
                <a:latin typeface="Arial"/>
                <a:ea typeface="Arial"/>
                <a:cs typeface="Arial"/>
              </a:defRPr>
            </a:pPr>
            <a:r>
              <a:rPr sz="1460" b="1">
                <a:solidFill>
                  <a:srgbClr val="143C31"/>
                </a:solidFill>
                <a:latin typeface="Arial"/>
                <a:ea typeface="Arial"/>
                <a:cs typeface="Arial"/>
              </a:rPr>
              <a:t>terbesar di dunia</a:t>
            </a:r>
          </a:p>
        </p:txBody>
      </p:sp>
      <p:sp>
        <p:nvSpPr>
          <p:cNvPr id="11" name="clean-ingredient-grid">
            <a:extLst xmlns:a="http://schemas.openxmlformats.org/drawingml/2006/main">
              <a:ext uri="{FF2B5EF4-FFF2-40B4-BE49-F238E27FC236}">
                <a16:creationId xmlns:a16="http://schemas.microsoft.com/office/drawing/2014/main" id="{F714DCAF-B754-4766-AAE8-4DBCCF6F40D4}"/>
              </a:ext>
            </a:extLst>
          </p:cNvPr>
          <p:cNvSpPr>
            <a:spLocks xmlns:a="http://schemas.openxmlformats.org/drawingml/2006/main" noGrp="1"/>
          </p:cNvSpPr>
          <p:nvPr/>
        </p:nvSpPr>
        <p:spPr>
          <a:xfrm xmlns:a="http://schemas.openxmlformats.org/drawingml/2006/main">
            <a:off x="5377739" y="3535869"/>
            <a:ext cx="1122396" cy="6055908"/>
          </a:xfrm>
          <a:prstGeom xmlns:a="http://schemas.openxmlformats.org/drawingml/2006/main" prst="rect">
            <a:avLst/>
          </a:prstGeom>
          <a:solidFill xmlns:a="http://schemas.openxmlformats.org/drawingml/2006/main">
            <a:srgbClr val="F7FBF4"/>
          </a:solidFill>
          <a:ln xmlns:a="http://schemas.openxmlformats.org/drawingml/2006/main" w="0">
            <a:noFill/>
          </a:ln>
        </p:spPr>
      </p:sp>
      <p:sp>
        <p:nvSpPr>
          <p:cNvPr id="12" name="clean-ingredient-grid">
            <a:extLst xmlns:a="http://schemas.openxmlformats.org/drawingml/2006/main">
              <a:ext uri="{FF2B5EF4-FFF2-40B4-BE49-F238E27FC236}">
                <a16:creationId xmlns:a16="http://schemas.microsoft.com/office/drawing/2014/main" id="{ABEEC80A-0CC8-4597-A571-BBB4E6F3B585}"/>
              </a:ext>
            </a:extLst>
          </p:cNvPr>
          <p:cNvSpPr>
            <a:spLocks xmlns:a="http://schemas.openxmlformats.org/drawingml/2006/main" noGrp="1"/>
          </p:cNvSpPr>
          <p:nvPr/>
        </p:nvSpPr>
        <p:spPr>
          <a:xfrm xmlns:a="http://schemas.openxmlformats.org/drawingml/2006/main">
            <a:off x="8774206" y="3535869"/>
            <a:ext cx="1249275" cy="6055908"/>
          </a:xfrm>
          <a:prstGeom xmlns:a="http://schemas.openxmlformats.org/drawingml/2006/main" prst="rect">
            <a:avLst/>
          </a:prstGeom>
          <a:solidFill xmlns:a="http://schemas.openxmlformats.org/drawingml/2006/main">
            <a:srgbClr val="F7FBF4"/>
          </a:solidFill>
          <a:ln xmlns:a="http://schemas.openxmlformats.org/drawingml/2006/main" w="0">
            <a:noFill/>
          </a:ln>
        </p:spPr>
      </p:sp>
      <p:sp>
        <p:nvSpPr>
          <p:cNvPr id="13" name="clean-ingredient-grid">
            <a:extLst xmlns:a="http://schemas.openxmlformats.org/drawingml/2006/main">
              <a:ext uri="{FF2B5EF4-FFF2-40B4-BE49-F238E27FC236}">
                <a16:creationId xmlns:a16="http://schemas.microsoft.com/office/drawing/2014/main" id="{A8AAAA19-F085-4D48-A52F-5BA2B9934566}"/>
              </a:ext>
            </a:extLst>
          </p:cNvPr>
          <p:cNvSpPr>
            <a:spLocks xmlns:a="http://schemas.openxmlformats.org/drawingml/2006/main" noGrp="1"/>
          </p:cNvSpPr>
          <p:nvPr/>
        </p:nvSpPr>
        <p:spPr>
          <a:xfrm xmlns:a="http://schemas.openxmlformats.org/drawingml/2006/main">
            <a:off x="6500135" y="3535869"/>
            <a:ext cx="2274071" cy="1377231"/>
          </a:xfrm>
          <a:prstGeom xmlns:a="http://schemas.openxmlformats.org/drawingml/2006/main" prst="rect">
            <a:avLst/>
          </a:prstGeom>
          <a:solidFill xmlns:a="http://schemas.openxmlformats.org/drawingml/2006/main">
            <a:srgbClr val="F7FBF4"/>
          </a:solidFill>
          <a:ln xmlns:a="http://schemas.openxmlformats.org/drawingml/2006/main" w="0">
            <a:noFill/>
          </a:ln>
        </p:spPr>
      </p:sp>
      <p:sp>
        <p:nvSpPr>
          <p:cNvPr id="14" name="clean-ingredient-grid">
            <a:extLst xmlns:a="http://schemas.openxmlformats.org/drawingml/2006/main">
              <a:ext uri="{FF2B5EF4-FFF2-40B4-BE49-F238E27FC236}">
                <a16:creationId xmlns:a16="http://schemas.microsoft.com/office/drawing/2014/main" id="{7C813DED-949B-45A8-BB41-0DB880A25C17}"/>
              </a:ext>
            </a:extLst>
          </p:cNvPr>
          <p:cNvSpPr>
            <a:spLocks xmlns:a="http://schemas.openxmlformats.org/drawingml/2006/main" noGrp="1"/>
          </p:cNvSpPr>
          <p:nvPr/>
        </p:nvSpPr>
        <p:spPr>
          <a:xfrm xmlns:a="http://schemas.openxmlformats.org/drawingml/2006/main">
            <a:off x="6500135" y="8204779"/>
            <a:ext cx="2274071" cy="1386998"/>
          </a:xfrm>
          <a:prstGeom xmlns:a="http://schemas.openxmlformats.org/drawingml/2006/main" prst="rect">
            <a:avLst/>
          </a:prstGeom>
          <a:solidFill xmlns:a="http://schemas.openxmlformats.org/drawingml/2006/main">
            <a:srgbClr val="F7FBF4"/>
          </a:solidFill>
          <a:ln xmlns:a="http://schemas.openxmlformats.org/drawingml/2006/main" w="0">
            <a:noFill/>
          </a:ln>
        </p:spPr>
      </p:sp>
      <p:sp>
        <p:nvSpPr>
          <p:cNvPr id="15" name="ingredient-card">
            <a:extLst xmlns:a="http://schemas.openxmlformats.org/drawingml/2006/main">
              <a:ext uri="{FF2B5EF4-FFF2-40B4-BE49-F238E27FC236}">
                <a16:creationId xmlns:a16="http://schemas.microsoft.com/office/drawing/2014/main" id="{4268374B-61DC-4B4A-B5C3-4EE288D3B3D7}"/>
              </a:ext>
            </a:extLst>
          </p:cNvPr>
          <p:cNvSpPr>
            <a:spLocks xmlns:a="http://schemas.openxmlformats.org/drawingml/2006/main" noGrp="1"/>
          </p:cNvSpPr>
          <p:nvPr/>
        </p:nvSpPr>
        <p:spPr>
          <a:xfrm xmlns:a="http://schemas.openxmlformats.org/drawingml/2006/main">
            <a:off x="6539175" y="3565172"/>
            <a:ext cx="1054076" cy="1191646"/>
          </a:xfrm>
          <a:prstGeom xmlns:a="http://schemas.openxmlformats.org/drawingml/2006/main" prst="rect">
            <a:avLst/>
          </a:prstGeom>
          <a:solidFill xmlns:a="http://schemas.openxmlformats.org/drawingml/2006/main">
            <a:srgbClr val="EAF2DF"/>
          </a:solidFill>
          <a:ln xmlns:a="http://schemas.openxmlformats.org/drawingml/2006/main" w="0">
            <a:noFill/>
          </a:ln>
        </p:spPr>
      </p:sp>
      <p:sp>
        <p:nvSpPr>
          <p:cNvPr id="16" name="ingredient-card-title">
            <a:extLst xmlns:a="http://schemas.openxmlformats.org/drawingml/2006/main">
              <a:ext uri="{FF2B5EF4-FFF2-40B4-BE49-F238E27FC236}">
                <a16:creationId xmlns:a16="http://schemas.microsoft.com/office/drawing/2014/main" id="{41526C36-8580-4476-BAAC-8973E1D269A8}"/>
              </a:ext>
            </a:extLst>
          </p:cNvPr>
          <p:cNvSpPr>
            <a:spLocks xmlns:a="http://schemas.openxmlformats.org/drawingml/2006/main" noGrp="1"/>
          </p:cNvSpPr>
          <p:nvPr/>
        </p:nvSpPr>
        <p:spPr>
          <a:xfrm xmlns:a="http://schemas.openxmlformats.org/drawingml/2006/main">
            <a:off x="6539175" y="3565172"/>
            <a:ext cx="1054076" cy="507915"/>
          </a:xfrm>
          <a:prstGeom xmlns:a="http://schemas.openxmlformats.org/drawingml/2006/main" prst="rect">
            <a:avLst/>
          </a:prstGeom>
          <a:solidFill xmlns:a="http://schemas.openxmlformats.org/drawingml/2006/main">
            <a:srgbClr val="D5E7C3"/>
          </a:solidFill>
          <a:ln xmlns:a="http://schemas.openxmlformats.org/drawingml/2006/main" w="0">
            <a:noFill/>
          </a:ln>
        </p:spPr>
      </p:sp>
      <p:sp>
        <p:nvSpPr>
          <p:cNvPr id="17" name="ingredient-label">
            <a:extLst xmlns:a="http://schemas.openxmlformats.org/drawingml/2006/main">
              <a:ext uri="{FF2B5EF4-FFF2-40B4-BE49-F238E27FC236}">
                <a16:creationId xmlns:a16="http://schemas.microsoft.com/office/drawing/2014/main" id="{31EAB22E-FD6D-4048-89AE-F6C775DD6084}"/>
              </a:ext>
            </a:extLst>
          </p:cNvPr>
          <p:cNvSpPr>
            <a:spLocks xmlns:a="http://schemas.openxmlformats.org/drawingml/2006/main" noGrp="1"/>
          </p:cNvSpPr>
          <p:nvPr/>
        </p:nvSpPr>
        <p:spPr>
          <a:xfrm xmlns:a="http://schemas.openxmlformats.org/drawingml/2006/main">
            <a:off x="6558694" y="3633545"/>
            <a:ext cx="1015036" cy="4297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99" b="1">
                <a:solidFill>
                  <a:srgbClr val="172F34"/>
                </a:solidFill>
                <a:latin typeface="Arial"/>
                <a:ea typeface="Arial"/>
                <a:cs typeface="Arial"/>
              </a:defRPr>
            </a:defPPr>
            <a:lvl1pPr algn="ctr">
              <a:defRPr sz="999" b="1">
                <a:solidFill>
                  <a:srgbClr val="172F34"/>
                </a:solidFill>
                <a:latin typeface="Arial"/>
                <a:ea typeface="Arial"/>
                <a:cs typeface="Arial"/>
              </a:defRPr>
            </a:lvl1pPr>
            <a:lvl2pPr algn="ctr">
              <a:defRPr sz="999" b="1">
                <a:solidFill>
                  <a:srgbClr val="172F34"/>
                </a:solidFill>
                <a:latin typeface="Arial"/>
                <a:ea typeface="Arial"/>
                <a:cs typeface="Arial"/>
              </a:defRPr>
            </a:lvl2pPr>
            <a:lvl3pPr algn="ctr">
              <a:defRPr sz="999" b="1">
                <a:solidFill>
                  <a:srgbClr val="172F34"/>
                </a:solidFill>
                <a:latin typeface="Arial"/>
                <a:ea typeface="Arial"/>
                <a:cs typeface="Arial"/>
              </a:defRPr>
            </a:lvl3pPr>
            <a:lvl4pPr algn="ctr">
              <a:defRPr sz="999" b="1">
                <a:solidFill>
                  <a:srgbClr val="172F34"/>
                </a:solidFill>
                <a:latin typeface="Arial"/>
                <a:ea typeface="Arial"/>
                <a:cs typeface="Arial"/>
              </a:defRPr>
            </a:lvl4pPr>
            <a:lvl5pPr algn="ctr">
              <a:defRPr sz="999" b="1">
                <a:solidFill>
                  <a:srgbClr val="172F34"/>
                </a:solidFill>
                <a:latin typeface="Arial"/>
                <a:ea typeface="Arial"/>
                <a:cs typeface="Arial"/>
              </a:defRPr>
            </a:lvl5pPr>
            <a:lvl6pPr algn="ctr">
              <a:defRPr sz="999" b="1">
                <a:solidFill>
                  <a:srgbClr val="172F34"/>
                </a:solidFill>
                <a:latin typeface="Arial"/>
                <a:ea typeface="Arial"/>
                <a:cs typeface="Arial"/>
              </a:defRPr>
            </a:lvl6pPr>
            <a:lvl7pPr algn="ctr">
              <a:defRPr sz="999" b="1">
                <a:solidFill>
                  <a:srgbClr val="172F34"/>
                </a:solidFill>
                <a:latin typeface="Arial"/>
                <a:ea typeface="Arial"/>
                <a:cs typeface="Arial"/>
              </a:defRPr>
            </a:lvl7pPr>
            <a:lvl8pPr algn="ctr">
              <a:defRPr sz="999" b="1">
                <a:solidFill>
                  <a:srgbClr val="172F34"/>
                </a:solidFill>
                <a:latin typeface="Arial"/>
                <a:ea typeface="Arial"/>
                <a:cs typeface="Arial"/>
              </a:defRPr>
            </a:lvl8pPr>
            <a:lvl9pPr algn="ctr">
              <a:defRPr sz="999" b="1">
                <a:solidFill>
                  <a:srgbClr val="172F34"/>
                </a:solidFill>
                <a:latin typeface="Arial"/>
                <a:ea typeface="Arial"/>
                <a:cs typeface="Arial"/>
              </a:defRPr>
            </a:lvl9pPr>
          </a:lstStyle>
          <a:p xmlns:a="http://schemas.openxmlformats.org/drawingml/2006/main">
            <a:pPr algn="ctr">
              <a:lnSpc>
                <a:spcPct val="116000"/>
              </a:lnSpc>
              <a:buNone/>
              <a:defRPr sz="999" b="1">
                <a:solidFill>
                  <a:srgbClr val="172F34"/>
                </a:solidFill>
                <a:latin typeface="Arial"/>
                <a:ea typeface="Arial"/>
                <a:cs typeface="Arial"/>
              </a:defRPr>
            </a:pPr>
            <a:r>
              <a:rPr sz="999" b="1">
                <a:solidFill>
                  <a:srgbClr val="172F34"/>
                </a:solidFill>
                <a:latin typeface="Arial"/>
                <a:ea typeface="Arial"/>
                <a:cs typeface="Arial"/>
              </a:rPr>
              <a:t>Lutein</a:t>
            </a:r>
          </a:p>
        </p:txBody>
      </p:sp>
      <p:sp>
        <p:nvSpPr>
          <p:cNvPr id="18" name="ingredient-role">
            <a:extLst xmlns:a="http://schemas.openxmlformats.org/drawingml/2006/main">
              <a:ext uri="{FF2B5EF4-FFF2-40B4-BE49-F238E27FC236}">
                <a16:creationId xmlns:a16="http://schemas.microsoft.com/office/drawing/2014/main" id="{6931AA41-8564-412B-B339-91AB786BD803}"/>
              </a:ext>
            </a:extLst>
          </p:cNvPr>
          <p:cNvSpPr>
            <a:spLocks xmlns:a="http://schemas.openxmlformats.org/drawingml/2006/main" noGrp="1"/>
          </p:cNvSpPr>
          <p:nvPr/>
        </p:nvSpPr>
        <p:spPr>
          <a:xfrm xmlns:a="http://schemas.openxmlformats.org/drawingml/2006/main">
            <a:off x="6558694" y="4180530"/>
            <a:ext cx="1015036" cy="537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22" b="0">
                <a:solidFill>
                  <a:srgbClr val="172F34"/>
                </a:solidFill>
                <a:latin typeface="Arial"/>
                <a:ea typeface="Arial"/>
                <a:cs typeface="Arial"/>
              </a:defRPr>
            </a:defPPr>
            <a:lvl1pPr algn="ctr">
              <a:defRPr sz="922" b="0">
                <a:solidFill>
                  <a:srgbClr val="172F34"/>
                </a:solidFill>
                <a:latin typeface="Arial"/>
                <a:ea typeface="Arial"/>
                <a:cs typeface="Arial"/>
              </a:defRPr>
            </a:lvl1pPr>
            <a:lvl2pPr algn="ctr">
              <a:defRPr sz="922" b="0">
                <a:solidFill>
                  <a:srgbClr val="172F34"/>
                </a:solidFill>
                <a:latin typeface="Arial"/>
                <a:ea typeface="Arial"/>
                <a:cs typeface="Arial"/>
              </a:defRPr>
            </a:lvl2pPr>
            <a:lvl3pPr algn="ctr">
              <a:defRPr sz="922" b="0">
                <a:solidFill>
                  <a:srgbClr val="172F34"/>
                </a:solidFill>
                <a:latin typeface="Arial"/>
                <a:ea typeface="Arial"/>
                <a:cs typeface="Arial"/>
              </a:defRPr>
            </a:lvl3pPr>
            <a:lvl4pPr algn="ctr">
              <a:defRPr sz="922" b="0">
                <a:solidFill>
                  <a:srgbClr val="172F34"/>
                </a:solidFill>
                <a:latin typeface="Arial"/>
                <a:ea typeface="Arial"/>
                <a:cs typeface="Arial"/>
              </a:defRPr>
            </a:lvl4pPr>
            <a:lvl5pPr algn="ctr">
              <a:defRPr sz="922" b="0">
                <a:solidFill>
                  <a:srgbClr val="172F34"/>
                </a:solidFill>
                <a:latin typeface="Arial"/>
                <a:ea typeface="Arial"/>
                <a:cs typeface="Arial"/>
              </a:defRPr>
            </a:lvl5pPr>
            <a:lvl6pPr algn="ctr">
              <a:defRPr sz="922" b="0">
                <a:solidFill>
                  <a:srgbClr val="172F34"/>
                </a:solidFill>
                <a:latin typeface="Arial"/>
                <a:ea typeface="Arial"/>
                <a:cs typeface="Arial"/>
              </a:defRPr>
            </a:lvl6pPr>
            <a:lvl7pPr algn="ctr">
              <a:defRPr sz="922" b="0">
                <a:solidFill>
                  <a:srgbClr val="172F34"/>
                </a:solidFill>
                <a:latin typeface="Arial"/>
                <a:ea typeface="Arial"/>
                <a:cs typeface="Arial"/>
              </a:defRPr>
            </a:lvl7pPr>
            <a:lvl8pPr algn="ctr">
              <a:defRPr sz="922" b="0">
                <a:solidFill>
                  <a:srgbClr val="172F34"/>
                </a:solidFill>
                <a:latin typeface="Arial"/>
                <a:ea typeface="Arial"/>
                <a:cs typeface="Arial"/>
              </a:defRPr>
            </a:lvl8pPr>
            <a:lvl9pPr algn="ctr">
              <a:defRPr sz="922" b="0">
                <a:solidFill>
                  <a:srgbClr val="172F34"/>
                </a:solidFill>
                <a:latin typeface="Arial"/>
                <a:ea typeface="Arial"/>
                <a:cs typeface="Arial"/>
              </a:defRPr>
            </a:lvl9pPr>
          </a:lstStyle>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Mata, usus besar,</a:t>
            </a:r>
          </a:p>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rahim, payudara</a:t>
            </a:r>
          </a:p>
        </p:txBody>
      </p:sp>
      <p:sp>
        <p:nvSpPr>
          <p:cNvPr id="19" name="ingredient-card">
            <a:extLst xmlns:a="http://schemas.openxmlformats.org/drawingml/2006/main">
              <a:ext uri="{FF2B5EF4-FFF2-40B4-BE49-F238E27FC236}">
                <a16:creationId xmlns:a16="http://schemas.microsoft.com/office/drawing/2014/main" id="{3EB1E4F4-36DB-4C6D-8663-C8F9374E7387}"/>
              </a:ext>
            </a:extLst>
          </p:cNvPr>
          <p:cNvSpPr>
            <a:spLocks xmlns:a="http://schemas.openxmlformats.org/drawingml/2006/main" noGrp="1"/>
          </p:cNvSpPr>
          <p:nvPr/>
        </p:nvSpPr>
        <p:spPr>
          <a:xfrm xmlns:a="http://schemas.openxmlformats.org/drawingml/2006/main">
            <a:off x="7671330" y="3565172"/>
            <a:ext cx="1054076" cy="1191646"/>
          </a:xfrm>
          <a:prstGeom xmlns:a="http://schemas.openxmlformats.org/drawingml/2006/main" prst="rect">
            <a:avLst/>
          </a:prstGeom>
          <a:solidFill xmlns:a="http://schemas.openxmlformats.org/drawingml/2006/main">
            <a:srgbClr val="EAF2DF"/>
          </a:solidFill>
          <a:ln xmlns:a="http://schemas.openxmlformats.org/drawingml/2006/main" w="0">
            <a:noFill/>
          </a:ln>
        </p:spPr>
      </p:sp>
      <p:sp>
        <p:nvSpPr>
          <p:cNvPr id="20" name="ingredient-card-title">
            <a:extLst xmlns:a="http://schemas.openxmlformats.org/drawingml/2006/main">
              <a:ext uri="{FF2B5EF4-FFF2-40B4-BE49-F238E27FC236}">
                <a16:creationId xmlns:a16="http://schemas.microsoft.com/office/drawing/2014/main" id="{3D91CB78-2296-48FF-A686-97B174BF061E}"/>
              </a:ext>
            </a:extLst>
          </p:cNvPr>
          <p:cNvSpPr>
            <a:spLocks xmlns:a="http://schemas.openxmlformats.org/drawingml/2006/main" noGrp="1"/>
          </p:cNvSpPr>
          <p:nvPr/>
        </p:nvSpPr>
        <p:spPr>
          <a:xfrm xmlns:a="http://schemas.openxmlformats.org/drawingml/2006/main">
            <a:off x="7671330" y="3565172"/>
            <a:ext cx="1054076" cy="507915"/>
          </a:xfrm>
          <a:prstGeom xmlns:a="http://schemas.openxmlformats.org/drawingml/2006/main" prst="rect">
            <a:avLst/>
          </a:prstGeom>
          <a:solidFill xmlns:a="http://schemas.openxmlformats.org/drawingml/2006/main">
            <a:srgbClr val="D5E7C3"/>
          </a:solidFill>
          <a:ln xmlns:a="http://schemas.openxmlformats.org/drawingml/2006/main" w="0">
            <a:noFill/>
          </a:ln>
        </p:spPr>
      </p:sp>
      <p:sp>
        <p:nvSpPr>
          <p:cNvPr id="21" name="ingredient-label">
            <a:extLst xmlns:a="http://schemas.openxmlformats.org/drawingml/2006/main">
              <a:ext uri="{FF2B5EF4-FFF2-40B4-BE49-F238E27FC236}">
                <a16:creationId xmlns:a16="http://schemas.microsoft.com/office/drawing/2014/main" id="{528731B2-F30D-4B63-BE22-1E6260011584}"/>
              </a:ext>
            </a:extLst>
          </p:cNvPr>
          <p:cNvSpPr>
            <a:spLocks xmlns:a="http://schemas.openxmlformats.org/drawingml/2006/main" noGrp="1"/>
          </p:cNvSpPr>
          <p:nvPr/>
        </p:nvSpPr>
        <p:spPr>
          <a:xfrm xmlns:a="http://schemas.openxmlformats.org/drawingml/2006/main">
            <a:off x="7690850" y="3633545"/>
            <a:ext cx="1015036" cy="4297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99" b="1">
                <a:solidFill>
                  <a:srgbClr val="172F34"/>
                </a:solidFill>
                <a:latin typeface="Arial"/>
                <a:ea typeface="Arial"/>
                <a:cs typeface="Arial"/>
              </a:defRPr>
            </a:defPPr>
            <a:lvl1pPr algn="ctr">
              <a:defRPr sz="999" b="1">
                <a:solidFill>
                  <a:srgbClr val="172F34"/>
                </a:solidFill>
                <a:latin typeface="Arial"/>
                <a:ea typeface="Arial"/>
                <a:cs typeface="Arial"/>
              </a:defRPr>
            </a:lvl1pPr>
            <a:lvl2pPr algn="ctr">
              <a:defRPr sz="999" b="1">
                <a:solidFill>
                  <a:srgbClr val="172F34"/>
                </a:solidFill>
                <a:latin typeface="Arial"/>
                <a:ea typeface="Arial"/>
                <a:cs typeface="Arial"/>
              </a:defRPr>
            </a:lvl2pPr>
            <a:lvl3pPr algn="ctr">
              <a:defRPr sz="999" b="1">
                <a:solidFill>
                  <a:srgbClr val="172F34"/>
                </a:solidFill>
                <a:latin typeface="Arial"/>
                <a:ea typeface="Arial"/>
                <a:cs typeface="Arial"/>
              </a:defRPr>
            </a:lvl3pPr>
            <a:lvl4pPr algn="ctr">
              <a:defRPr sz="999" b="1">
                <a:solidFill>
                  <a:srgbClr val="172F34"/>
                </a:solidFill>
                <a:latin typeface="Arial"/>
                <a:ea typeface="Arial"/>
                <a:cs typeface="Arial"/>
              </a:defRPr>
            </a:lvl4pPr>
            <a:lvl5pPr algn="ctr">
              <a:defRPr sz="999" b="1">
                <a:solidFill>
                  <a:srgbClr val="172F34"/>
                </a:solidFill>
                <a:latin typeface="Arial"/>
                <a:ea typeface="Arial"/>
                <a:cs typeface="Arial"/>
              </a:defRPr>
            </a:lvl5pPr>
            <a:lvl6pPr algn="ctr">
              <a:defRPr sz="999" b="1">
                <a:solidFill>
                  <a:srgbClr val="172F34"/>
                </a:solidFill>
                <a:latin typeface="Arial"/>
                <a:ea typeface="Arial"/>
                <a:cs typeface="Arial"/>
              </a:defRPr>
            </a:lvl6pPr>
            <a:lvl7pPr algn="ctr">
              <a:defRPr sz="999" b="1">
                <a:solidFill>
                  <a:srgbClr val="172F34"/>
                </a:solidFill>
                <a:latin typeface="Arial"/>
                <a:ea typeface="Arial"/>
                <a:cs typeface="Arial"/>
              </a:defRPr>
            </a:lvl7pPr>
            <a:lvl8pPr algn="ctr">
              <a:defRPr sz="999" b="1">
                <a:solidFill>
                  <a:srgbClr val="172F34"/>
                </a:solidFill>
                <a:latin typeface="Arial"/>
                <a:ea typeface="Arial"/>
                <a:cs typeface="Arial"/>
              </a:defRPr>
            </a:lvl8pPr>
            <a:lvl9pPr algn="ctr">
              <a:defRPr sz="999" b="1">
                <a:solidFill>
                  <a:srgbClr val="172F34"/>
                </a:solidFill>
                <a:latin typeface="Arial"/>
                <a:ea typeface="Arial"/>
                <a:cs typeface="Arial"/>
              </a:defRPr>
            </a:lvl9pPr>
          </a:lstStyle>
          <a:p xmlns:a="http://schemas.openxmlformats.org/drawingml/2006/main">
            <a:pPr algn="ctr">
              <a:lnSpc>
                <a:spcPct val="116000"/>
              </a:lnSpc>
              <a:buNone/>
              <a:defRPr sz="999" b="1">
                <a:solidFill>
                  <a:srgbClr val="172F34"/>
                </a:solidFill>
                <a:latin typeface="Arial"/>
                <a:ea typeface="Arial"/>
                <a:cs typeface="Arial"/>
              </a:defRPr>
            </a:pPr>
            <a:r>
              <a:rPr sz="999" b="1">
                <a:solidFill>
                  <a:srgbClr val="172F34"/>
                </a:solidFill>
                <a:latin typeface="Arial"/>
                <a:ea typeface="Arial"/>
                <a:cs typeface="Arial"/>
              </a:rPr>
              <a:t>Ekstrak</a:t>
            </a:r>
          </a:p>
          <a:p xmlns:a="http://schemas.openxmlformats.org/drawingml/2006/main">
            <a:pPr algn="ctr">
              <a:lnSpc>
                <a:spcPct val="116000"/>
              </a:lnSpc>
              <a:buNone/>
              <a:defRPr sz="999" b="1">
                <a:solidFill>
                  <a:srgbClr val="172F34"/>
                </a:solidFill>
                <a:latin typeface="Arial"/>
                <a:ea typeface="Arial"/>
                <a:cs typeface="Arial"/>
              </a:defRPr>
            </a:pPr>
            <a:r>
              <a:rPr sz="999" b="1">
                <a:solidFill>
                  <a:srgbClr val="172F34"/>
                </a:solidFill>
                <a:latin typeface="Arial"/>
                <a:ea typeface="Arial"/>
                <a:cs typeface="Arial"/>
              </a:rPr>
              <a:t>bilberi</a:t>
            </a:r>
          </a:p>
        </p:txBody>
      </p:sp>
      <p:sp>
        <p:nvSpPr>
          <p:cNvPr id="22" name="ingredient-role">
            <a:extLst xmlns:a="http://schemas.openxmlformats.org/drawingml/2006/main">
              <a:ext uri="{FF2B5EF4-FFF2-40B4-BE49-F238E27FC236}">
                <a16:creationId xmlns:a16="http://schemas.microsoft.com/office/drawing/2014/main" id="{3776B6E0-12E8-432F-B438-9D6F8AC0D1AF}"/>
              </a:ext>
            </a:extLst>
          </p:cNvPr>
          <p:cNvSpPr>
            <a:spLocks xmlns:a="http://schemas.openxmlformats.org/drawingml/2006/main" noGrp="1"/>
          </p:cNvSpPr>
          <p:nvPr/>
        </p:nvSpPr>
        <p:spPr>
          <a:xfrm xmlns:a="http://schemas.openxmlformats.org/drawingml/2006/main">
            <a:off x="7690850" y="4180530"/>
            <a:ext cx="1015036" cy="537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22" b="0">
                <a:solidFill>
                  <a:srgbClr val="172F34"/>
                </a:solidFill>
                <a:latin typeface="Arial"/>
                <a:ea typeface="Arial"/>
                <a:cs typeface="Arial"/>
              </a:defRPr>
            </a:defPPr>
            <a:lvl1pPr algn="ctr">
              <a:defRPr sz="922" b="0">
                <a:solidFill>
                  <a:srgbClr val="172F34"/>
                </a:solidFill>
                <a:latin typeface="Arial"/>
                <a:ea typeface="Arial"/>
                <a:cs typeface="Arial"/>
              </a:defRPr>
            </a:lvl1pPr>
            <a:lvl2pPr algn="ctr">
              <a:defRPr sz="922" b="0">
                <a:solidFill>
                  <a:srgbClr val="172F34"/>
                </a:solidFill>
                <a:latin typeface="Arial"/>
                <a:ea typeface="Arial"/>
                <a:cs typeface="Arial"/>
              </a:defRPr>
            </a:lvl2pPr>
            <a:lvl3pPr algn="ctr">
              <a:defRPr sz="922" b="0">
                <a:solidFill>
                  <a:srgbClr val="172F34"/>
                </a:solidFill>
                <a:latin typeface="Arial"/>
                <a:ea typeface="Arial"/>
                <a:cs typeface="Arial"/>
              </a:defRPr>
            </a:lvl3pPr>
            <a:lvl4pPr algn="ctr">
              <a:defRPr sz="922" b="0">
                <a:solidFill>
                  <a:srgbClr val="172F34"/>
                </a:solidFill>
                <a:latin typeface="Arial"/>
                <a:ea typeface="Arial"/>
                <a:cs typeface="Arial"/>
              </a:defRPr>
            </a:lvl4pPr>
            <a:lvl5pPr algn="ctr">
              <a:defRPr sz="922" b="0">
                <a:solidFill>
                  <a:srgbClr val="172F34"/>
                </a:solidFill>
                <a:latin typeface="Arial"/>
                <a:ea typeface="Arial"/>
                <a:cs typeface="Arial"/>
              </a:defRPr>
            </a:lvl5pPr>
            <a:lvl6pPr algn="ctr">
              <a:defRPr sz="922" b="0">
                <a:solidFill>
                  <a:srgbClr val="172F34"/>
                </a:solidFill>
                <a:latin typeface="Arial"/>
                <a:ea typeface="Arial"/>
                <a:cs typeface="Arial"/>
              </a:defRPr>
            </a:lvl6pPr>
            <a:lvl7pPr algn="ctr">
              <a:defRPr sz="922" b="0">
                <a:solidFill>
                  <a:srgbClr val="172F34"/>
                </a:solidFill>
                <a:latin typeface="Arial"/>
                <a:ea typeface="Arial"/>
                <a:cs typeface="Arial"/>
              </a:defRPr>
            </a:lvl7pPr>
            <a:lvl8pPr algn="ctr">
              <a:defRPr sz="922" b="0">
                <a:solidFill>
                  <a:srgbClr val="172F34"/>
                </a:solidFill>
                <a:latin typeface="Arial"/>
                <a:ea typeface="Arial"/>
                <a:cs typeface="Arial"/>
              </a:defRPr>
            </a:lvl8pPr>
            <a:lvl9pPr algn="ctr">
              <a:defRPr sz="922" b="0">
                <a:solidFill>
                  <a:srgbClr val="172F34"/>
                </a:solidFill>
                <a:latin typeface="Arial"/>
                <a:ea typeface="Arial"/>
                <a:cs typeface="Arial"/>
              </a:defRPr>
            </a:lvl9pPr>
          </a:lstStyle>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Mata, darah</a:t>
            </a:r>
          </a:p>
        </p:txBody>
      </p:sp>
      <p:sp>
        <p:nvSpPr>
          <p:cNvPr id="23" name="ingredient-card">
            <a:extLst xmlns:a="http://schemas.openxmlformats.org/drawingml/2006/main">
              <a:ext uri="{FF2B5EF4-FFF2-40B4-BE49-F238E27FC236}">
                <a16:creationId xmlns:a16="http://schemas.microsoft.com/office/drawing/2014/main" id="{96106BB7-33BD-4D85-A043-F7ECEB8B26DD}"/>
              </a:ext>
            </a:extLst>
          </p:cNvPr>
          <p:cNvSpPr>
            <a:spLocks xmlns:a="http://schemas.openxmlformats.org/drawingml/2006/main" noGrp="1"/>
          </p:cNvSpPr>
          <p:nvPr/>
        </p:nvSpPr>
        <p:spPr>
          <a:xfrm xmlns:a="http://schemas.openxmlformats.org/drawingml/2006/main">
            <a:off x="8871806" y="4414952"/>
            <a:ext cx="1054076" cy="1191646"/>
          </a:xfrm>
          <a:prstGeom xmlns:a="http://schemas.openxmlformats.org/drawingml/2006/main" prst="rect">
            <a:avLst/>
          </a:prstGeom>
          <a:solidFill xmlns:a="http://schemas.openxmlformats.org/drawingml/2006/main">
            <a:srgbClr val="EAF2DF"/>
          </a:solidFill>
          <a:ln xmlns:a="http://schemas.openxmlformats.org/drawingml/2006/main" w="0">
            <a:noFill/>
          </a:ln>
        </p:spPr>
      </p:sp>
      <p:sp>
        <p:nvSpPr>
          <p:cNvPr id="24" name="ingredient-card-title">
            <a:extLst xmlns:a="http://schemas.openxmlformats.org/drawingml/2006/main">
              <a:ext uri="{FF2B5EF4-FFF2-40B4-BE49-F238E27FC236}">
                <a16:creationId xmlns:a16="http://schemas.microsoft.com/office/drawing/2014/main" id="{6B4E9CDE-7E46-4B21-B49F-10CB294173F7}"/>
              </a:ext>
            </a:extLst>
          </p:cNvPr>
          <p:cNvSpPr>
            <a:spLocks xmlns:a="http://schemas.openxmlformats.org/drawingml/2006/main" noGrp="1"/>
          </p:cNvSpPr>
          <p:nvPr/>
        </p:nvSpPr>
        <p:spPr>
          <a:xfrm xmlns:a="http://schemas.openxmlformats.org/drawingml/2006/main">
            <a:off x="8871806" y="4414952"/>
            <a:ext cx="1054076" cy="507915"/>
          </a:xfrm>
          <a:prstGeom xmlns:a="http://schemas.openxmlformats.org/drawingml/2006/main" prst="rect">
            <a:avLst/>
          </a:prstGeom>
          <a:solidFill xmlns:a="http://schemas.openxmlformats.org/drawingml/2006/main">
            <a:srgbClr val="D5E7C3"/>
          </a:solidFill>
          <a:ln xmlns:a="http://schemas.openxmlformats.org/drawingml/2006/main" w="0">
            <a:noFill/>
          </a:ln>
        </p:spPr>
      </p:sp>
      <p:sp>
        <p:nvSpPr>
          <p:cNvPr id="25" name="ingredient-label">
            <a:extLst xmlns:a="http://schemas.openxmlformats.org/drawingml/2006/main">
              <a:ext uri="{FF2B5EF4-FFF2-40B4-BE49-F238E27FC236}">
                <a16:creationId xmlns:a16="http://schemas.microsoft.com/office/drawing/2014/main" id="{83DA5AAC-C531-41CB-A6BB-3073A3959999}"/>
              </a:ext>
            </a:extLst>
          </p:cNvPr>
          <p:cNvSpPr>
            <a:spLocks xmlns:a="http://schemas.openxmlformats.org/drawingml/2006/main" noGrp="1"/>
          </p:cNvSpPr>
          <p:nvPr/>
        </p:nvSpPr>
        <p:spPr>
          <a:xfrm xmlns:a="http://schemas.openxmlformats.org/drawingml/2006/main">
            <a:off x="8891325" y="4483326"/>
            <a:ext cx="1015036" cy="4297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22" b="1">
                <a:solidFill>
                  <a:srgbClr val="172F34"/>
                </a:solidFill>
                <a:latin typeface="Arial"/>
                <a:ea typeface="Arial"/>
                <a:cs typeface="Arial"/>
              </a:defRPr>
            </a:defPPr>
            <a:lvl1pPr algn="ctr">
              <a:defRPr sz="922" b="1">
                <a:solidFill>
                  <a:srgbClr val="172F34"/>
                </a:solidFill>
                <a:latin typeface="Arial"/>
                <a:ea typeface="Arial"/>
                <a:cs typeface="Arial"/>
              </a:defRPr>
            </a:lvl1pPr>
            <a:lvl2pPr algn="ctr">
              <a:defRPr sz="922" b="1">
                <a:solidFill>
                  <a:srgbClr val="172F34"/>
                </a:solidFill>
                <a:latin typeface="Arial"/>
                <a:ea typeface="Arial"/>
                <a:cs typeface="Arial"/>
              </a:defRPr>
            </a:lvl2pPr>
            <a:lvl3pPr algn="ctr">
              <a:defRPr sz="922" b="1">
                <a:solidFill>
                  <a:srgbClr val="172F34"/>
                </a:solidFill>
                <a:latin typeface="Arial"/>
                <a:ea typeface="Arial"/>
                <a:cs typeface="Arial"/>
              </a:defRPr>
            </a:lvl3pPr>
            <a:lvl4pPr algn="ctr">
              <a:defRPr sz="922" b="1">
                <a:solidFill>
                  <a:srgbClr val="172F34"/>
                </a:solidFill>
                <a:latin typeface="Arial"/>
                <a:ea typeface="Arial"/>
                <a:cs typeface="Arial"/>
              </a:defRPr>
            </a:lvl4pPr>
            <a:lvl5pPr algn="ctr">
              <a:defRPr sz="922" b="1">
                <a:solidFill>
                  <a:srgbClr val="172F34"/>
                </a:solidFill>
                <a:latin typeface="Arial"/>
                <a:ea typeface="Arial"/>
                <a:cs typeface="Arial"/>
              </a:defRPr>
            </a:lvl5pPr>
            <a:lvl6pPr algn="ctr">
              <a:defRPr sz="922" b="1">
                <a:solidFill>
                  <a:srgbClr val="172F34"/>
                </a:solidFill>
                <a:latin typeface="Arial"/>
                <a:ea typeface="Arial"/>
                <a:cs typeface="Arial"/>
              </a:defRPr>
            </a:lvl6pPr>
            <a:lvl7pPr algn="ctr">
              <a:defRPr sz="922" b="1">
                <a:solidFill>
                  <a:srgbClr val="172F34"/>
                </a:solidFill>
                <a:latin typeface="Arial"/>
                <a:ea typeface="Arial"/>
                <a:cs typeface="Arial"/>
              </a:defRPr>
            </a:lvl7pPr>
            <a:lvl8pPr algn="ctr">
              <a:defRPr sz="922" b="1">
                <a:solidFill>
                  <a:srgbClr val="172F34"/>
                </a:solidFill>
                <a:latin typeface="Arial"/>
                <a:ea typeface="Arial"/>
                <a:cs typeface="Arial"/>
              </a:defRPr>
            </a:lvl8pPr>
            <a:lvl9pPr algn="ctr">
              <a:defRPr sz="922" b="1">
                <a:solidFill>
                  <a:srgbClr val="172F34"/>
                </a:solidFill>
                <a:latin typeface="Arial"/>
                <a:ea typeface="Arial"/>
                <a:cs typeface="Arial"/>
              </a:defRPr>
            </a:lvl9pPr>
          </a:lstStyle>
          <a:p xmlns:a="http://schemas.openxmlformats.org/drawingml/2006/main">
            <a:pPr algn="ctr">
              <a:lnSpc>
                <a:spcPct val="116000"/>
              </a:lnSpc>
              <a:buNone/>
              <a:defRPr sz="922" b="1">
                <a:solidFill>
                  <a:srgbClr val="172F34"/>
                </a:solidFill>
                <a:latin typeface="Arial"/>
                <a:ea typeface="Arial"/>
                <a:cs typeface="Arial"/>
              </a:defRPr>
            </a:pPr>
            <a:r>
              <a:rPr sz="922" b="1">
                <a:solidFill>
                  <a:srgbClr val="172F34"/>
                </a:solidFill>
                <a:latin typeface="Arial"/>
                <a:ea typeface="Arial"/>
                <a:cs typeface="Arial"/>
              </a:rPr>
              <a:t>Ekstrak</a:t>
            </a:r>
          </a:p>
          <a:p xmlns:a="http://schemas.openxmlformats.org/drawingml/2006/main">
            <a:pPr algn="ctr">
              <a:lnSpc>
                <a:spcPct val="116000"/>
              </a:lnSpc>
              <a:buNone/>
              <a:defRPr sz="922" b="1">
                <a:solidFill>
                  <a:srgbClr val="172F34"/>
                </a:solidFill>
                <a:latin typeface="Arial"/>
                <a:ea typeface="Arial"/>
                <a:cs typeface="Arial"/>
              </a:defRPr>
            </a:pPr>
            <a:r>
              <a:rPr sz="922" b="1">
                <a:solidFill>
                  <a:srgbClr val="172F34"/>
                </a:solidFill>
                <a:latin typeface="Arial"/>
                <a:ea typeface="Arial"/>
                <a:cs typeface="Arial"/>
              </a:rPr>
              <a:t>blackcurrant</a:t>
            </a:r>
          </a:p>
        </p:txBody>
      </p:sp>
      <p:sp>
        <p:nvSpPr>
          <p:cNvPr id="26" name="ingredient-role">
            <a:extLst xmlns:a="http://schemas.openxmlformats.org/drawingml/2006/main">
              <a:ext uri="{FF2B5EF4-FFF2-40B4-BE49-F238E27FC236}">
                <a16:creationId xmlns:a16="http://schemas.microsoft.com/office/drawing/2014/main" id="{D20A71CD-C4D3-43F7-8320-4453D04F4827}"/>
              </a:ext>
            </a:extLst>
          </p:cNvPr>
          <p:cNvSpPr>
            <a:spLocks xmlns:a="http://schemas.openxmlformats.org/drawingml/2006/main" noGrp="1"/>
          </p:cNvSpPr>
          <p:nvPr/>
        </p:nvSpPr>
        <p:spPr>
          <a:xfrm xmlns:a="http://schemas.openxmlformats.org/drawingml/2006/main">
            <a:off x="8891325" y="5030311"/>
            <a:ext cx="1015036" cy="537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22" b="0">
                <a:solidFill>
                  <a:srgbClr val="172F34"/>
                </a:solidFill>
                <a:latin typeface="Arial"/>
                <a:ea typeface="Arial"/>
                <a:cs typeface="Arial"/>
              </a:defRPr>
            </a:defPPr>
            <a:lvl1pPr algn="ctr">
              <a:defRPr sz="922" b="0">
                <a:solidFill>
                  <a:srgbClr val="172F34"/>
                </a:solidFill>
                <a:latin typeface="Arial"/>
                <a:ea typeface="Arial"/>
                <a:cs typeface="Arial"/>
              </a:defRPr>
            </a:lvl1pPr>
            <a:lvl2pPr algn="ctr">
              <a:defRPr sz="922" b="0">
                <a:solidFill>
                  <a:srgbClr val="172F34"/>
                </a:solidFill>
                <a:latin typeface="Arial"/>
                <a:ea typeface="Arial"/>
                <a:cs typeface="Arial"/>
              </a:defRPr>
            </a:lvl2pPr>
            <a:lvl3pPr algn="ctr">
              <a:defRPr sz="922" b="0">
                <a:solidFill>
                  <a:srgbClr val="172F34"/>
                </a:solidFill>
                <a:latin typeface="Arial"/>
                <a:ea typeface="Arial"/>
                <a:cs typeface="Arial"/>
              </a:defRPr>
            </a:lvl3pPr>
            <a:lvl4pPr algn="ctr">
              <a:defRPr sz="922" b="0">
                <a:solidFill>
                  <a:srgbClr val="172F34"/>
                </a:solidFill>
                <a:latin typeface="Arial"/>
                <a:ea typeface="Arial"/>
                <a:cs typeface="Arial"/>
              </a:defRPr>
            </a:lvl4pPr>
            <a:lvl5pPr algn="ctr">
              <a:defRPr sz="922" b="0">
                <a:solidFill>
                  <a:srgbClr val="172F34"/>
                </a:solidFill>
                <a:latin typeface="Arial"/>
                <a:ea typeface="Arial"/>
                <a:cs typeface="Arial"/>
              </a:defRPr>
            </a:lvl5pPr>
            <a:lvl6pPr algn="ctr">
              <a:defRPr sz="922" b="0">
                <a:solidFill>
                  <a:srgbClr val="172F34"/>
                </a:solidFill>
                <a:latin typeface="Arial"/>
                <a:ea typeface="Arial"/>
                <a:cs typeface="Arial"/>
              </a:defRPr>
            </a:lvl6pPr>
            <a:lvl7pPr algn="ctr">
              <a:defRPr sz="922" b="0">
                <a:solidFill>
                  <a:srgbClr val="172F34"/>
                </a:solidFill>
                <a:latin typeface="Arial"/>
                <a:ea typeface="Arial"/>
                <a:cs typeface="Arial"/>
              </a:defRPr>
            </a:lvl7pPr>
            <a:lvl8pPr algn="ctr">
              <a:defRPr sz="922" b="0">
                <a:solidFill>
                  <a:srgbClr val="172F34"/>
                </a:solidFill>
                <a:latin typeface="Arial"/>
                <a:ea typeface="Arial"/>
                <a:cs typeface="Arial"/>
              </a:defRPr>
            </a:lvl8pPr>
            <a:lvl9pPr algn="ctr">
              <a:defRPr sz="922" b="0">
                <a:solidFill>
                  <a:srgbClr val="172F34"/>
                </a:solidFill>
                <a:latin typeface="Arial"/>
                <a:ea typeface="Arial"/>
                <a:cs typeface="Arial"/>
              </a:defRPr>
            </a:lvl9pPr>
          </a:lstStyle>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Mata, darah</a:t>
            </a:r>
          </a:p>
        </p:txBody>
      </p:sp>
      <p:sp>
        <p:nvSpPr>
          <p:cNvPr id="27" name="ingredient-card">
            <a:extLst xmlns:a="http://schemas.openxmlformats.org/drawingml/2006/main">
              <a:ext uri="{FF2B5EF4-FFF2-40B4-BE49-F238E27FC236}">
                <a16:creationId xmlns:a16="http://schemas.microsoft.com/office/drawing/2014/main" id="{68ED2B6A-6923-422A-8256-AFDDDF0B6D55}"/>
              </a:ext>
            </a:extLst>
          </p:cNvPr>
          <p:cNvSpPr>
            <a:spLocks xmlns:a="http://schemas.openxmlformats.org/drawingml/2006/main" noGrp="1"/>
          </p:cNvSpPr>
          <p:nvPr/>
        </p:nvSpPr>
        <p:spPr>
          <a:xfrm xmlns:a="http://schemas.openxmlformats.org/drawingml/2006/main">
            <a:off x="5407019" y="4414952"/>
            <a:ext cx="1054076" cy="1191646"/>
          </a:xfrm>
          <a:prstGeom xmlns:a="http://schemas.openxmlformats.org/drawingml/2006/main" prst="rect">
            <a:avLst/>
          </a:prstGeom>
          <a:solidFill xmlns:a="http://schemas.openxmlformats.org/drawingml/2006/main">
            <a:srgbClr val="EAF2DF"/>
          </a:solidFill>
          <a:ln xmlns:a="http://schemas.openxmlformats.org/drawingml/2006/main" w="0">
            <a:noFill/>
          </a:ln>
        </p:spPr>
      </p:sp>
      <p:sp>
        <p:nvSpPr>
          <p:cNvPr id="28" name="ingredient-card-title">
            <a:extLst xmlns:a="http://schemas.openxmlformats.org/drawingml/2006/main">
              <a:ext uri="{FF2B5EF4-FFF2-40B4-BE49-F238E27FC236}">
                <a16:creationId xmlns:a16="http://schemas.microsoft.com/office/drawing/2014/main" id="{F7E48962-5FAE-4B1B-A498-A5C374F6DA28}"/>
              </a:ext>
            </a:extLst>
          </p:cNvPr>
          <p:cNvSpPr>
            <a:spLocks xmlns:a="http://schemas.openxmlformats.org/drawingml/2006/main" noGrp="1"/>
          </p:cNvSpPr>
          <p:nvPr/>
        </p:nvSpPr>
        <p:spPr>
          <a:xfrm xmlns:a="http://schemas.openxmlformats.org/drawingml/2006/main">
            <a:off x="5407019" y="4414952"/>
            <a:ext cx="1054076" cy="507915"/>
          </a:xfrm>
          <a:prstGeom xmlns:a="http://schemas.openxmlformats.org/drawingml/2006/main" prst="rect">
            <a:avLst/>
          </a:prstGeom>
          <a:solidFill xmlns:a="http://schemas.openxmlformats.org/drawingml/2006/main">
            <a:srgbClr val="D5E7C3"/>
          </a:solidFill>
          <a:ln xmlns:a="http://schemas.openxmlformats.org/drawingml/2006/main" w="0">
            <a:noFill/>
          </a:ln>
        </p:spPr>
      </p:sp>
      <p:sp>
        <p:nvSpPr>
          <p:cNvPr id="29" name="ingredient-label">
            <a:extLst xmlns:a="http://schemas.openxmlformats.org/drawingml/2006/main">
              <a:ext uri="{FF2B5EF4-FFF2-40B4-BE49-F238E27FC236}">
                <a16:creationId xmlns:a16="http://schemas.microsoft.com/office/drawing/2014/main" id="{9777B2E6-E468-46FE-B8E5-3624DBFCEEA7}"/>
              </a:ext>
            </a:extLst>
          </p:cNvPr>
          <p:cNvSpPr>
            <a:spLocks xmlns:a="http://schemas.openxmlformats.org/drawingml/2006/main" noGrp="1"/>
          </p:cNvSpPr>
          <p:nvPr/>
        </p:nvSpPr>
        <p:spPr>
          <a:xfrm xmlns:a="http://schemas.openxmlformats.org/drawingml/2006/main">
            <a:off x="5426539" y="4483326"/>
            <a:ext cx="1015036" cy="4297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99" b="1">
                <a:solidFill>
                  <a:srgbClr val="172F34"/>
                </a:solidFill>
                <a:latin typeface="Arial"/>
                <a:ea typeface="Arial"/>
                <a:cs typeface="Arial"/>
              </a:defRPr>
            </a:defPPr>
            <a:lvl1pPr algn="ctr">
              <a:defRPr sz="999" b="1">
                <a:solidFill>
                  <a:srgbClr val="172F34"/>
                </a:solidFill>
                <a:latin typeface="Arial"/>
                <a:ea typeface="Arial"/>
                <a:cs typeface="Arial"/>
              </a:defRPr>
            </a:lvl1pPr>
            <a:lvl2pPr algn="ctr">
              <a:defRPr sz="999" b="1">
                <a:solidFill>
                  <a:srgbClr val="172F34"/>
                </a:solidFill>
                <a:latin typeface="Arial"/>
                <a:ea typeface="Arial"/>
                <a:cs typeface="Arial"/>
              </a:defRPr>
            </a:lvl2pPr>
            <a:lvl3pPr algn="ctr">
              <a:defRPr sz="999" b="1">
                <a:solidFill>
                  <a:srgbClr val="172F34"/>
                </a:solidFill>
                <a:latin typeface="Arial"/>
                <a:ea typeface="Arial"/>
                <a:cs typeface="Arial"/>
              </a:defRPr>
            </a:lvl3pPr>
            <a:lvl4pPr algn="ctr">
              <a:defRPr sz="999" b="1">
                <a:solidFill>
                  <a:srgbClr val="172F34"/>
                </a:solidFill>
                <a:latin typeface="Arial"/>
                <a:ea typeface="Arial"/>
                <a:cs typeface="Arial"/>
              </a:defRPr>
            </a:lvl4pPr>
            <a:lvl5pPr algn="ctr">
              <a:defRPr sz="999" b="1">
                <a:solidFill>
                  <a:srgbClr val="172F34"/>
                </a:solidFill>
                <a:latin typeface="Arial"/>
                <a:ea typeface="Arial"/>
                <a:cs typeface="Arial"/>
              </a:defRPr>
            </a:lvl5pPr>
            <a:lvl6pPr algn="ctr">
              <a:defRPr sz="999" b="1">
                <a:solidFill>
                  <a:srgbClr val="172F34"/>
                </a:solidFill>
                <a:latin typeface="Arial"/>
                <a:ea typeface="Arial"/>
                <a:cs typeface="Arial"/>
              </a:defRPr>
            </a:lvl6pPr>
            <a:lvl7pPr algn="ctr">
              <a:defRPr sz="999" b="1">
                <a:solidFill>
                  <a:srgbClr val="172F34"/>
                </a:solidFill>
                <a:latin typeface="Arial"/>
                <a:ea typeface="Arial"/>
                <a:cs typeface="Arial"/>
              </a:defRPr>
            </a:lvl7pPr>
            <a:lvl8pPr algn="ctr">
              <a:defRPr sz="999" b="1">
                <a:solidFill>
                  <a:srgbClr val="172F34"/>
                </a:solidFill>
                <a:latin typeface="Arial"/>
                <a:ea typeface="Arial"/>
                <a:cs typeface="Arial"/>
              </a:defRPr>
            </a:lvl8pPr>
            <a:lvl9pPr algn="ctr">
              <a:defRPr sz="999" b="1">
                <a:solidFill>
                  <a:srgbClr val="172F34"/>
                </a:solidFill>
                <a:latin typeface="Arial"/>
                <a:ea typeface="Arial"/>
                <a:cs typeface="Arial"/>
              </a:defRPr>
            </a:lvl9pPr>
          </a:lstStyle>
          <a:p xmlns:a="http://schemas.openxmlformats.org/drawingml/2006/main">
            <a:pPr algn="ctr">
              <a:lnSpc>
                <a:spcPct val="116000"/>
              </a:lnSpc>
              <a:buNone/>
              <a:defRPr sz="999" b="1">
                <a:solidFill>
                  <a:srgbClr val="172F34"/>
                </a:solidFill>
                <a:latin typeface="Arial"/>
                <a:ea typeface="Arial"/>
                <a:cs typeface="Arial"/>
              </a:defRPr>
            </a:pPr>
            <a:r>
              <a:rPr sz="999" b="1">
                <a:solidFill>
                  <a:srgbClr val="172F34"/>
                </a:solidFill>
                <a:latin typeface="Arial"/>
                <a:ea typeface="Arial"/>
                <a:cs typeface="Arial"/>
              </a:rPr>
              <a:t>Likopena</a:t>
            </a:r>
          </a:p>
        </p:txBody>
      </p:sp>
      <p:sp>
        <p:nvSpPr>
          <p:cNvPr id="30" name="ingredient-role">
            <a:extLst xmlns:a="http://schemas.openxmlformats.org/drawingml/2006/main">
              <a:ext uri="{FF2B5EF4-FFF2-40B4-BE49-F238E27FC236}">
                <a16:creationId xmlns:a16="http://schemas.microsoft.com/office/drawing/2014/main" id="{64760F26-7527-436B-A31B-4D321F38A4F5}"/>
              </a:ext>
            </a:extLst>
          </p:cNvPr>
          <p:cNvSpPr>
            <a:spLocks xmlns:a="http://schemas.openxmlformats.org/drawingml/2006/main" noGrp="1"/>
          </p:cNvSpPr>
          <p:nvPr/>
        </p:nvSpPr>
        <p:spPr>
          <a:xfrm xmlns:a="http://schemas.openxmlformats.org/drawingml/2006/main">
            <a:off x="5426539" y="5030311"/>
            <a:ext cx="1015036" cy="537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22" b="0">
                <a:solidFill>
                  <a:srgbClr val="172F34"/>
                </a:solidFill>
                <a:latin typeface="Arial"/>
                <a:ea typeface="Arial"/>
                <a:cs typeface="Arial"/>
              </a:defRPr>
            </a:defPPr>
            <a:lvl1pPr algn="ctr">
              <a:defRPr sz="922" b="0">
                <a:solidFill>
                  <a:srgbClr val="172F34"/>
                </a:solidFill>
                <a:latin typeface="Arial"/>
                <a:ea typeface="Arial"/>
                <a:cs typeface="Arial"/>
              </a:defRPr>
            </a:lvl1pPr>
            <a:lvl2pPr algn="ctr">
              <a:defRPr sz="922" b="0">
                <a:solidFill>
                  <a:srgbClr val="172F34"/>
                </a:solidFill>
                <a:latin typeface="Arial"/>
                <a:ea typeface="Arial"/>
                <a:cs typeface="Arial"/>
              </a:defRPr>
            </a:lvl2pPr>
            <a:lvl3pPr algn="ctr">
              <a:defRPr sz="922" b="0">
                <a:solidFill>
                  <a:srgbClr val="172F34"/>
                </a:solidFill>
                <a:latin typeface="Arial"/>
                <a:ea typeface="Arial"/>
                <a:cs typeface="Arial"/>
              </a:defRPr>
            </a:lvl3pPr>
            <a:lvl4pPr algn="ctr">
              <a:defRPr sz="922" b="0">
                <a:solidFill>
                  <a:srgbClr val="172F34"/>
                </a:solidFill>
                <a:latin typeface="Arial"/>
                <a:ea typeface="Arial"/>
                <a:cs typeface="Arial"/>
              </a:defRPr>
            </a:lvl4pPr>
            <a:lvl5pPr algn="ctr">
              <a:defRPr sz="922" b="0">
                <a:solidFill>
                  <a:srgbClr val="172F34"/>
                </a:solidFill>
                <a:latin typeface="Arial"/>
                <a:ea typeface="Arial"/>
                <a:cs typeface="Arial"/>
              </a:defRPr>
            </a:lvl5pPr>
            <a:lvl6pPr algn="ctr">
              <a:defRPr sz="922" b="0">
                <a:solidFill>
                  <a:srgbClr val="172F34"/>
                </a:solidFill>
                <a:latin typeface="Arial"/>
                <a:ea typeface="Arial"/>
                <a:cs typeface="Arial"/>
              </a:defRPr>
            </a:lvl6pPr>
            <a:lvl7pPr algn="ctr">
              <a:defRPr sz="922" b="0">
                <a:solidFill>
                  <a:srgbClr val="172F34"/>
                </a:solidFill>
                <a:latin typeface="Arial"/>
                <a:ea typeface="Arial"/>
                <a:cs typeface="Arial"/>
              </a:defRPr>
            </a:lvl7pPr>
            <a:lvl8pPr algn="ctr">
              <a:defRPr sz="922" b="0">
                <a:solidFill>
                  <a:srgbClr val="172F34"/>
                </a:solidFill>
                <a:latin typeface="Arial"/>
                <a:ea typeface="Arial"/>
                <a:cs typeface="Arial"/>
              </a:defRPr>
            </a:lvl8pPr>
            <a:lvl9pPr algn="ctr">
              <a:defRPr sz="922" b="0">
                <a:solidFill>
                  <a:srgbClr val="172F34"/>
                </a:solidFill>
                <a:latin typeface="Arial"/>
                <a:ea typeface="Arial"/>
                <a:cs typeface="Arial"/>
              </a:defRPr>
            </a:lvl9pPr>
          </a:lstStyle>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Payudara, hati,</a:t>
            </a:r>
          </a:p>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kulit, prostat</a:t>
            </a:r>
          </a:p>
        </p:txBody>
      </p:sp>
      <p:sp>
        <p:nvSpPr>
          <p:cNvPr id="31" name="ingredient-card">
            <a:extLst xmlns:a="http://schemas.openxmlformats.org/drawingml/2006/main">
              <a:ext uri="{FF2B5EF4-FFF2-40B4-BE49-F238E27FC236}">
                <a16:creationId xmlns:a16="http://schemas.microsoft.com/office/drawing/2014/main" id="{D039056B-8CF8-48AE-B23F-CF4B8D86A43B}"/>
              </a:ext>
            </a:extLst>
          </p:cNvPr>
          <p:cNvSpPr>
            <a:spLocks xmlns:a="http://schemas.openxmlformats.org/drawingml/2006/main" noGrp="1"/>
          </p:cNvSpPr>
          <p:nvPr/>
        </p:nvSpPr>
        <p:spPr>
          <a:xfrm xmlns:a="http://schemas.openxmlformats.org/drawingml/2006/main">
            <a:off x="5407019" y="5704275"/>
            <a:ext cx="1054076" cy="1191646"/>
          </a:xfrm>
          <a:prstGeom xmlns:a="http://schemas.openxmlformats.org/drawingml/2006/main" prst="rect">
            <a:avLst/>
          </a:prstGeom>
          <a:solidFill xmlns:a="http://schemas.openxmlformats.org/drawingml/2006/main">
            <a:srgbClr val="EAF2DF"/>
          </a:solidFill>
          <a:ln xmlns:a="http://schemas.openxmlformats.org/drawingml/2006/main" w="0">
            <a:noFill/>
          </a:ln>
        </p:spPr>
      </p:sp>
      <p:sp>
        <p:nvSpPr>
          <p:cNvPr id="32" name="ingredient-card-title">
            <a:extLst xmlns:a="http://schemas.openxmlformats.org/drawingml/2006/main">
              <a:ext uri="{FF2B5EF4-FFF2-40B4-BE49-F238E27FC236}">
                <a16:creationId xmlns:a16="http://schemas.microsoft.com/office/drawing/2014/main" id="{736D7C43-9D72-4B96-9BDC-6291D417B6DE}"/>
              </a:ext>
            </a:extLst>
          </p:cNvPr>
          <p:cNvSpPr>
            <a:spLocks xmlns:a="http://schemas.openxmlformats.org/drawingml/2006/main" noGrp="1"/>
          </p:cNvSpPr>
          <p:nvPr/>
        </p:nvSpPr>
        <p:spPr>
          <a:xfrm xmlns:a="http://schemas.openxmlformats.org/drawingml/2006/main">
            <a:off x="5407019" y="5704275"/>
            <a:ext cx="1054076" cy="507915"/>
          </a:xfrm>
          <a:prstGeom xmlns:a="http://schemas.openxmlformats.org/drawingml/2006/main" prst="rect">
            <a:avLst/>
          </a:prstGeom>
          <a:solidFill xmlns:a="http://schemas.openxmlformats.org/drawingml/2006/main">
            <a:srgbClr val="D5E7C3"/>
          </a:solidFill>
          <a:ln xmlns:a="http://schemas.openxmlformats.org/drawingml/2006/main" w="0">
            <a:noFill/>
          </a:ln>
        </p:spPr>
      </p:sp>
      <p:sp>
        <p:nvSpPr>
          <p:cNvPr id="33" name="ingredient-label">
            <a:extLst xmlns:a="http://schemas.openxmlformats.org/drawingml/2006/main">
              <a:ext uri="{FF2B5EF4-FFF2-40B4-BE49-F238E27FC236}">
                <a16:creationId xmlns:a16="http://schemas.microsoft.com/office/drawing/2014/main" id="{F8743F7A-E2B1-4B05-B5A7-A5E2952D72F3}"/>
              </a:ext>
            </a:extLst>
          </p:cNvPr>
          <p:cNvSpPr>
            <a:spLocks xmlns:a="http://schemas.openxmlformats.org/drawingml/2006/main" noGrp="1"/>
          </p:cNvSpPr>
          <p:nvPr/>
        </p:nvSpPr>
        <p:spPr>
          <a:xfrm xmlns:a="http://schemas.openxmlformats.org/drawingml/2006/main">
            <a:off x="5426539" y="5772648"/>
            <a:ext cx="1015036" cy="4297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99" b="1">
                <a:solidFill>
                  <a:srgbClr val="172F34"/>
                </a:solidFill>
                <a:latin typeface="Arial"/>
                <a:ea typeface="Arial"/>
                <a:cs typeface="Arial"/>
              </a:defRPr>
            </a:defPPr>
            <a:lvl1pPr algn="ctr">
              <a:defRPr sz="999" b="1">
                <a:solidFill>
                  <a:srgbClr val="172F34"/>
                </a:solidFill>
                <a:latin typeface="Arial"/>
                <a:ea typeface="Arial"/>
                <a:cs typeface="Arial"/>
              </a:defRPr>
            </a:lvl1pPr>
            <a:lvl2pPr algn="ctr">
              <a:defRPr sz="999" b="1">
                <a:solidFill>
                  <a:srgbClr val="172F34"/>
                </a:solidFill>
                <a:latin typeface="Arial"/>
                <a:ea typeface="Arial"/>
                <a:cs typeface="Arial"/>
              </a:defRPr>
            </a:lvl2pPr>
            <a:lvl3pPr algn="ctr">
              <a:defRPr sz="999" b="1">
                <a:solidFill>
                  <a:srgbClr val="172F34"/>
                </a:solidFill>
                <a:latin typeface="Arial"/>
                <a:ea typeface="Arial"/>
                <a:cs typeface="Arial"/>
              </a:defRPr>
            </a:lvl3pPr>
            <a:lvl4pPr algn="ctr">
              <a:defRPr sz="999" b="1">
                <a:solidFill>
                  <a:srgbClr val="172F34"/>
                </a:solidFill>
                <a:latin typeface="Arial"/>
                <a:ea typeface="Arial"/>
                <a:cs typeface="Arial"/>
              </a:defRPr>
            </a:lvl4pPr>
            <a:lvl5pPr algn="ctr">
              <a:defRPr sz="999" b="1">
                <a:solidFill>
                  <a:srgbClr val="172F34"/>
                </a:solidFill>
                <a:latin typeface="Arial"/>
                <a:ea typeface="Arial"/>
                <a:cs typeface="Arial"/>
              </a:defRPr>
            </a:lvl5pPr>
            <a:lvl6pPr algn="ctr">
              <a:defRPr sz="999" b="1">
                <a:solidFill>
                  <a:srgbClr val="172F34"/>
                </a:solidFill>
                <a:latin typeface="Arial"/>
                <a:ea typeface="Arial"/>
                <a:cs typeface="Arial"/>
              </a:defRPr>
            </a:lvl6pPr>
            <a:lvl7pPr algn="ctr">
              <a:defRPr sz="999" b="1">
                <a:solidFill>
                  <a:srgbClr val="172F34"/>
                </a:solidFill>
                <a:latin typeface="Arial"/>
                <a:ea typeface="Arial"/>
                <a:cs typeface="Arial"/>
              </a:defRPr>
            </a:lvl7pPr>
            <a:lvl8pPr algn="ctr">
              <a:defRPr sz="999" b="1">
                <a:solidFill>
                  <a:srgbClr val="172F34"/>
                </a:solidFill>
                <a:latin typeface="Arial"/>
                <a:ea typeface="Arial"/>
                <a:cs typeface="Arial"/>
              </a:defRPr>
            </a:lvl8pPr>
            <a:lvl9pPr algn="ctr">
              <a:defRPr sz="999" b="1">
                <a:solidFill>
                  <a:srgbClr val="172F34"/>
                </a:solidFill>
                <a:latin typeface="Arial"/>
                <a:ea typeface="Arial"/>
                <a:cs typeface="Arial"/>
              </a:defRPr>
            </a:lvl9pPr>
          </a:lstStyle>
          <a:p xmlns:a="http://schemas.openxmlformats.org/drawingml/2006/main">
            <a:pPr algn="ctr">
              <a:lnSpc>
                <a:spcPct val="116000"/>
              </a:lnSpc>
              <a:buNone/>
              <a:defRPr sz="999" b="1">
                <a:solidFill>
                  <a:srgbClr val="172F34"/>
                </a:solidFill>
                <a:latin typeface="Arial"/>
                <a:ea typeface="Arial"/>
                <a:cs typeface="Arial"/>
              </a:defRPr>
            </a:pPr>
            <a:r>
              <a:rPr sz="999" b="1">
                <a:solidFill>
                  <a:srgbClr val="172F34"/>
                </a:solidFill>
                <a:latin typeface="Arial"/>
                <a:ea typeface="Arial"/>
                <a:cs typeface="Arial"/>
              </a:rPr>
              <a:t>Beta-karotena</a:t>
            </a:r>
          </a:p>
        </p:txBody>
      </p:sp>
      <p:sp>
        <p:nvSpPr>
          <p:cNvPr id="34" name="ingredient-role">
            <a:extLst xmlns:a="http://schemas.openxmlformats.org/drawingml/2006/main">
              <a:ext uri="{FF2B5EF4-FFF2-40B4-BE49-F238E27FC236}">
                <a16:creationId xmlns:a16="http://schemas.microsoft.com/office/drawing/2014/main" id="{378C9422-B371-4D87-862A-553C6CDE0CB6}"/>
              </a:ext>
            </a:extLst>
          </p:cNvPr>
          <p:cNvSpPr>
            <a:spLocks xmlns:a="http://schemas.openxmlformats.org/drawingml/2006/main" noGrp="1"/>
          </p:cNvSpPr>
          <p:nvPr/>
        </p:nvSpPr>
        <p:spPr>
          <a:xfrm xmlns:a="http://schemas.openxmlformats.org/drawingml/2006/main">
            <a:off x="5426539" y="6319633"/>
            <a:ext cx="1015036" cy="537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22" b="0">
                <a:solidFill>
                  <a:srgbClr val="172F34"/>
                </a:solidFill>
                <a:latin typeface="Arial"/>
                <a:ea typeface="Arial"/>
                <a:cs typeface="Arial"/>
              </a:defRPr>
            </a:defPPr>
            <a:lvl1pPr algn="ctr">
              <a:defRPr sz="922" b="0">
                <a:solidFill>
                  <a:srgbClr val="172F34"/>
                </a:solidFill>
                <a:latin typeface="Arial"/>
                <a:ea typeface="Arial"/>
                <a:cs typeface="Arial"/>
              </a:defRPr>
            </a:lvl1pPr>
            <a:lvl2pPr algn="ctr">
              <a:defRPr sz="922" b="0">
                <a:solidFill>
                  <a:srgbClr val="172F34"/>
                </a:solidFill>
                <a:latin typeface="Arial"/>
                <a:ea typeface="Arial"/>
                <a:cs typeface="Arial"/>
              </a:defRPr>
            </a:lvl2pPr>
            <a:lvl3pPr algn="ctr">
              <a:defRPr sz="922" b="0">
                <a:solidFill>
                  <a:srgbClr val="172F34"/>
                </a:solidFill>
                <a:latin typeface="Arial"/>
                <a:ea typeface="Arial"/>
                <a:cs typeface="Arial"/>
              </a:defRPr>
            </a:lvl3pPr>
            <a:lvl4pPr algn="ctr">
              <a:defRPr sz="922" b="0">
                <a:solidFill>
                  <a:srgbClr val="172F34"/>
                </a:solidFill>
                <a:latin typeface="Arial"/>
                <a:ea typeface="Arial"/>
                <a:cs typeface="Arial"/>
              </a:defRPr>
            </a:lvl4pPr>
            <a:lvl5pPr algn="ctr">
              <a:defRPr sz="922" b="0">
                <a:solidFill>
                  <a:srgbClr val="172F34"/>
                </a:solidFill>
                <a:latin typeface="Arial"/>
                <a:ea typeface="Arial"/>
                <a:cs typeface="Arial"/>
              </a:defRPr>
            </a:lvl5pPr>
            <a:lvl6pPr algn="ctr">
              <a:defRPr sz="922" b="0">
                <a:solidFill>
                  <a:srgbClr val="172F34"/>
                </a:solidFill>
                <a:latin typeface="Arial"/>
                <a:ea typeface="Arial"/>
                <a:cs typeface="Arial"/>
              </a:defRPr>
            </a:lvl6pPr>
            <a:lvl7pPr algn="ctr">
              <a:defRPr sz="922" b="0">
                <a:solidFill>
                  <a:srgbClr val="172F34"/>
                </a:solidFill>
                <a:latin typeface="Arial"/>
                <a:ea typeface="Arial"/>
                <a:cs typeface="Arial"/>
              </a:defRPr>
            </a:lvl7pPr>
            <a:lvl8pPr algn="ctr">
              <a:defRPr sz="922" b="0">
                <a:solidFill>
                  <a:srgbClr val="172F34"/>
                </a:solidFill>
                <a:latin typeface="Arial"/>
                <a:ea typeface="Arial"/>
                <a:cs typeface="Arial"/>
              </a:defRPr>
            </a:lvl8pPr>
            <a:lvl9pPr algn="ctr">
              <a:defRPr sz="922" b="0">
                <a:solidFill>
                  <a:srgbClr val="172F34"/>
                </a:solidFill>
                <a:latin typeface="Arial"/>
                <a:ea typeface="Arial"/>
                <a:cs typeface="Arial"/>
              </a:defRPr>
            </a:lvl9pPr>
          </a:lstStyle>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Sistem imun, jantung,</a:t>
            </a:r>
          </a:p>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arteri, tulang</a:t>
            </a:r>
          </a:p>
        </p:txBody>
      </p:sp>
      <p:sp>
        <p:nvSpPr>
          <p:cNvPr id="35" name="ingredient-card">
            <a:extLst xmlns:a="http://schemas.openxmlformats.org/drawingml/2006/main">
              <a:ext uri="{FF2B5EF4-FFF2-40B4-BE49-F238E27FC236}">
                <a16:creationId xmlns:a16="http://schemas.microsoft.com/office/drawing/2014/main" id="{5953AC95-9997-4F84-9271-9A877B240B21}"/>
              </a:ext>
            </a:extLst>
          </p:cNvPr>
          <p:cNvSpPr>
            <a:spLocks xmlns:a="http://schemas.openxmlformats.org/drawingml/2006/main" noGrp="1"/>
          </p:cNvSpPr>
          <p:nvPr/>
        </p:nvSpPr>
        <p:spPr>
          <a:xfrm xmlns:a="http://schemas.openxmlformats.org/drawingml/2006/main">
            <a:off x="5407019" y="6993597"/>
            <a:ext cx="1054076" cy="1191646"/>
          </a:xfrm>
          <a:prstGeom xmlns:a="http://schemas.openxmlformats.org/drawingml/2006/main" prst="rect">
            <a:avLst/>
          </a:prstGeom>
          <a:solidFill xmlns:a="http://schemas.openxmlformats.org/drawingml/2006/main">
            <a:srgbClr val="EAF2DF"/>
          </a:solidFill>
          <a:ln xmlns:a="http://schemas.openxmlformats.org/drawingml/2006/main" w="0">
            <a:noFill/>
          </a:ln>
        </p:spPr>
      </p:sp>
      <p:sp>
        <p:nvSpPr>
          <p:cNvPr id="36" name="ingredient-card-title">
            <a:extLst xmlns:a="http://schemas.openxmlformats.org/drawingml/2006/main">
              <a:ext uri="{FF2B5EF4-FFF2-40B4-BE49-F238E27FC236}">
                <a16:creationId xmlns:a16="http://schemas.microsoft.com/office/drawing/2014/main" id="{0A9C15A6-F6B3-472D-AC9E-6453AD14E32D}"/>
              </a:ext>
            </a:extLst>
          </p:cNvPr>
          <p:cNvSpPr>
            <a:spLocks xmlns:a="http://schemas.openxmlformats.org/drawingml/2006/main" noGrp="1"/>
          </p:cNvSpPr>
          <p:nvPr/>
        </p:nvSpPr>
        <p:spPr>
          <a:xfrm xmlns:a="http://schemas.openxmlformats.org/drawingml/2006/main">
            <a:off x="5407019" y="6993597"/>
            <a:ext cx="1054076" cy="507915"/>
          </a:xfrm>
          <a:prstGeom xmlns:a="http://schemas.openxmlformats.org/drawingml/2006/main" prst="rect">
            <a:avLst/>
          </a:prstGeom>
          <a:solidFill xmlns:a="http://schemas.openxmlformats.org/drawingml/2006/main">
            <a:srgbClr val="D5E7C3"/>
          </a:solidFill>
          <a:ln xmlns:a="http://schemas.openxmlformats.org/drawingml/2006/main" w="0">
            <a:noFill/>
          </a:ln>
        </p:spPr>
      </p:sp>
      <p:sp>
        <p:nvSpPr>
          <p:cNvPr id="37" name="ingredient-label">
            <a:extLst xmlns:a="http://schemas.openxmlformats.org/drawingml/2006/main">
              <a:ext uri="{FF2B5EF4-FFF2-40B4-BE49-F238E27FC236}">
                <a16:creationId xmlns:a16="http://schemas.microsoft.com/office/drawing/2014/main" id="{1717EC07-6E5E-436C-A7A9-FF15C58025AB}"/>
              </a:ext>
            </a:extLst>
          </p:cNvPr>
          <p:cNvSpPr>
            <a:spLocks xmlns:a="http://schemas.openxmlformats.org/drawingml/2006/main" noGrp="1"/>
          </p:cNvSpPr>
          <p:nvPr/>
        </p:nvSpPr>
        <p:spPr>
          <a:xfrm xmlns:a="http://schemas.openxmlformats.org/drawingml/2006/main">
            <a:off x="5426539" y="7061970"/>
            <a:ext cx="1015036" cy="4297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99" b="1">
                <a:solidFill>
                  <a:srgbClr val="172F34"/>
                </a:solidFill>
                <a:latin typeface="Arial"/>
                <a:ea typeface="Arial"/>
                <a:cs typeface="Arial"/>
              </a:defRPr>
            </a:defPPr>
            <a:lvl1pPr algn="ctr">
              <a:defRPr sz="999" b="1">
                <a:solidFill>
                  <a:srgbClr val="172F34"/>
                </a:solidFill>
                <a:latin typeface="Arial"/>
                <a:ea typeface="Arial"/>
                <a:cs typeface="Arial"/>
              </a:defRPr>
            </a:lvl1pPr>
            <a:lvl2pPr algn="ctr">
              <a:defRPr sz="999" b="1">
                <a:solidFill>
                  <a:srgbClr val="172F34"/>
                </a:solidFill>
                <a:latin typeface="Arial"/>
                <a:ea typeface="Arial"/>
                <a:cs typeface="Arial"/>
              </a:defRPr>
            </a:lvl2pPr>
            <a:lvl3pPr algn="ctr">
              <a:defRPr sz="999" b="1">
                <a:solidFill>
                  <a:srgbClr val="172F34"/>
                </a:solidFill>
                <a:latin typeface="Arial"/>
                <a:ea typeface="Arial"/>
                <a:cs typeface="Arial"/>
              </a:defRPr>
            </a:lvl3pPr>
            <a:lvl4pPr algn="ctr">
              <a:defRPr sz="999" b="1">
                <a:solidFill>
                  <a:srgbClr val="172F34"/>
                </a:solidFill>
                <a:latin typeface="Arial"/>
                <a:ea typeface="Arial"/>
                <a:cs typeface="Arial"/>
              </a:defRPr>
            </a:lvl4pPr>
            <a:lvl5pPr algn="ctr">
              <a:defRPr sz="999" b="1">
                <a:solidFill>
                  <a:srgbClr val="172F34"/>
                </a:solidFill>
                <a:latin typeface="Arial"/>
                <a:ea typeface="Arial"/>
                <a:cs typeface="Arial"/>
              </a:defRPr>
            </a:lvl5pPr>
            <a:lvl6pPr algn="ctr">
              <a:defRPr sz="999" b="1">
                <a:solidFill>
                  <a:srgbClr val="172F34"/>
                </a:solidFill>
                <a:latin typeface="Arial"/>
                <a:ea typeface="Arial"/>
                <a:cs typeface="Arial"/>
              </a:defRPr>
            </a:lvl6pPr>
            <a:lvl7pPr algn="ctr">
              <a:defRPr sz="999" b="1">
                <a:solidFill>
                  <a:srgbClr val="172F34"/>
                </a:solidFill>
                <a:latin typeface="Arial"/>
                <a:ea typeface="Arial"/>
                <a:cs typeface="Arial"/>
              </a:defRPr>
            </a:lvl7pPr>
            <a:lvl8pPr algn="ctr">
              <a:defRPr sz="999" b="1">
                <a:solidFill>
                  <a:srgbClr val="172F34"/>
                </a:solidFill>
                <a:latin typeface="Arial"/>
                <a:ea typeface="Arial"/>
                <a:cs typeface="Arial"/>
              </a:defRPr>
            </a:lvl8pPr>
            <a:lvl9pPr algn="ctr">
              <a:defRPr sz="999" b="1">
                <a:solidFill>
                  <a:srgbClr val="172F34"/>
                </a:solidFill>
                <a:latin typeface="Arial"/>
                <a:ea typeface="Arial"/>
                <a:cs typeface="Arial"/>
              </a:defRPr>
            </a:lvl9pPr>
          </a:lstStyle>
          <a:p xmlns:a="http://schemas.openxmlformats.org/drawingml/2006/main">
            <a:pPr algn="ctr">
              <a:lnSpc>
                <a:spcPct val="116000"/>
              </a:lnSpc>
              <a:buNone/>
              <a:defRPr sz="999" b="1">
                <a:solidFill>
                  <a:srgbClr val="172F34"/>
                </a:solidFill>
                <a:latin typeface="Arial"/>
                <a:ea typeface="Arial"/>
                <a:cs typeface="Arial"/>
              </a:defRPr>
            </a:pPr>
            <a:r>
              <a:rPr sz="999" b="1">
                <a:solidFill>
                  <a:srgbClr val="172F34"/>
                </a:solidFill>
                <a:latin typeface="Arial"/>
                <a:ea typeface="Arial"/>
                <a:cs typeface="Arial"/>
              </a:rPr>
              <a:t>Alfa-karotena</a:t>
            </a:r>
          </a:p>
        </p:txBody>
      </p:sp>
      <p:sp>
        <p:nvSpPr>
          <p:cNvPr id="38" name="ingredient-role">
            <a:extLst xmlns:a="http://schemas.openxmlformats.org/drawingml/2006/main">
              <a:ext uri="{FF2B5EF4-FFF2-40B4-BE49-F238E27FC236}">
                <a16:creationId xmlns:a16="http://schemas.microsoft.com/office/drawing/2014/main" id="{E1BBEDD7-A9F4-4A38-B109-D8E8FBF9D0F9}"/>
              </a:ext>
            </a:extLst>
          </p:cNvPr>
          <p:cNvSpPr>
            <a:spLocks xmlns:a="http://schemas.openxmlformats.org/drawingml/2006/main" noGrp="1"/>
          </p:cNvSpPr>
          <p:nvPr/>
        </p:nvSpPr>
        <p:spPr>
          <a:xfrm xmlns:a="http://schemas.openxmlformats.org/drawingml/2006/main">
            <a:off x="5426539" y="7608956"/>
            <a:ext cx="1015036" cy="537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22" b="0">
                <a:solidFill>
                  <a:srgbClr val="172F34"/>
                </a:solidFill>
                <a:latin typeface="Arial"/>
                <a:ea typeface="Arial"/>
                <a:cs typeface="Arial"/>
              </a:defRPr>
            </a:defPPr>
            <a:lvl1pPr algn="ctr">
              <a:defRPr sz="922" b="0">
                <a:solidFill>
                  <a:srgbClr val="172F34"/>
                </a:solidFill>
                <a:latin typeface="Arial"/>
                <a:ea typeface="Arial"/>
                <a:cs typeface="Arial"/>
              </a:defRPr>
            </a:lvl1pPr>
            <a:lvl2pPr algn="ctr">
              <a:defRPr sz="922" b="0">
                <a:solidFill>
                  <a:srgbClr val="172F34"/>
                </a:solidFill>
                <a:latin typeface="Arial"/>
                <a:ea typeface="Arial"/>
                <a:cs typeface="Arial"/>
              </a:defRPr>
            </a:lvl2pPr>
            <a:lvl3pPr algn="ctr">
              <a:defRPr sz="922" b="0">
                <a:solidFill>
                  <a:srgbClr val="172F34"/>
                </a:solidFill>
                <a:latin typeface="Arial"/>
                <a:ea typeface="Arial"/>
                <a:cs typeface="Arial"/>
              </a:defRPr>
            </a:lvl3pPr>
            <a:lvl4pPr algn="ctr">
              <a:defRPr sz="922" b="0">
                <a:solidFill>
                  <a:srgbClr val="172F34"/>
                </a:solidFill>
                <a:latin typeface="Arial"/>
                <a:ea typeface="Arial"/>
                <a:cs typeface="Arial"/>
              </a:defRPr>
            </a:lvl4pPr>
            <a:lvl5pPr algn="ctr">
              <a:defRPr sz="922" b="0">
                <a:solidFill>
                  <a:srgbClr val="172F34"/>
                </a:solidFill>
                <a:latin typeface="Arial"/>
                <a:ea typeface="Arial"/>
                <a:cs typeface="Arial"/>
              </a:defRPr>
            </a:lvl5pPr>
            <a:lvl6pPr algn="ctr">
              <a:defRPr sz="922" b="0">
                <a:solidFill>
                  <a:srgbClr val="172F34"/>
                </a:solidFill>
                <a:latin typeface="Arial"/>
                <a:ea typeface="Arial"/>
                <a:cs typeface="Arial"/>
              </a:defRPr>
            </a:lvl6pPr>
            <a:lvl7pPr algn="ctr">
              <a:defRPr sz="922" b="0">
                <a:solidFill>
                  <a:srgbClr val="172F34"/>
                </a:solidFill>
                <a:latin typeface="Arial"/>
                <a:ea typeface="Arial"/>
                <a:cs typeface="Arial"/>
              </a:defRPr>
            </a:lvl7pPr>
            <a:lvl8pPr algn="ctr">
              <a:defRPr sz="922" b="0">
                <a:solidFill>
                  <a:srgbClr val="172F34"/>
                </a:solidFill>
                <a:latin typeface="Arial"/>
                <a:ea typeface="Arial"/>
                <a:cs typeface="Arial"/>
              </a:defRPr>
            </a:lvl8pPr>
            <a:lvl9pPr algn="ctr">
              <a:defRPr sz="922" b="0">
                <a:solidFill>
                  <a:srgbClr val="172F34"/>
                </a:solidFill>
                <a:latin typeface="Arial"/>
                <a:ea typeface="Arial"/>
                <a:cs typeface="Arial"/>
              </a:defRPr>
            </a:lvl9pPr>
          </a:lstStyle>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Paru-paru, kulit</a:t>
            </a:r>
          </a:p>
        </p:txBody>
      </p:sp>
      <p:sp>
        <p:nvSpPr>
          <p:cNvPr id="39" name="ingredient-card">
            <a:extLst xmlns:a="http://schemas.openxmlformats.org/drawingml/2006/main">
              <a:ext uri="{FF2B5EF4-FFF2-40B4-BE49-F238E27FC236}">
                <a16:creationId xmlns:a16="http://schemas.microsoft.com/office/drawing/2014/main" id="{77048CAC-C822-4CBA-9CFE-BD289251D506}"/>
              </a:ext>
            </a:extLst>
          </p:cNvPr>
          <p:cNvSpPr>
            <a:spLocks xmlns:a="http://schemas.openxmlformats.org/drawingml/2006/main" noGrp="1"/>
          </p:cNvSpPr>
          <p:nvPr/>
        </p:nvSpPr>
        <p:spPr>
          <a:xfrm xmlns:a="http://schemas.openxmlformats.org/drawingml/2006/main">
            <a:off x="5407019" y="8282920"/>
            <a:ext cx="1054076" cy="1191646"/>
          </a:xfrm>
          <a:prstGeom xmlns:a="http://schemas.openxmlformats.org/drawingml/2006/main" prst="rect">
            <a:avLst/>
          </a:prstGeom>
          <a:solidFill xmlns:a="http://schemas.openxmlformats.org/drawingml/2006/main">
            <a:srgbClr val="EAF2DF"/>
          </a:solidFill>
          <a:ln xmlns:a="http://schemas.openxmlformats.org/drawingml/2006/main" w="0">
            <a:noFill/>
          </a:ln>
        </p:spPr>
      </p:sp>
      <p:sp>
        <p:nvSpPr>
          <p:cNvPr id="40" name="ingredient-card-title">
            <a:extLst xmlns:a="http://schemas.openxmlformats.org/drawingml/2006/main">
              <a:ext uri="{FF2B5EF4-FFF2-40B4-BE49-F238E27FC236}">
                <a16:creationId xmlns:a16="http://schemas.microsoft.com/office/drawing/2014/main" id="{34F38823-5BF3-400B-B3FE-93F4EE083A7C}"/>
              </a:ext>
            </a:extLst>
          </p:cNvPr>
          <p:cNvSpPr>
            <a:spLocks xmlns:a="http://schemas.openxmlformats.org/drawingml/2006/main" noGrp="1"/>
          </p:cNvSpPr>
          <p:nvPr/>
        </p:nvSpPr>
        <p:spPr>
          <a:xfrm xmlns:a="http://schemas.openxmlformats.org/drawingml/2006/main">
            <a:off x="5407019" y="8282920"/>
            <a:ext cx="1054076" cy="507915"/>
          </a:xfrm>
          <a:prstGeom xmlns:a="http://schemas.openxmlformats.org/drawingml/2006/main" prst="rect">
            <a:avLst/>
          </a:prstGeom>
          <a:solidFill xmlns:a="http://schemas.openxmlformats.org/drawingml/2006/main">
            <a:srgbClr val="D5E7C3"/>
          </a:solidFill>
          <a:ln xmlns:a="http://schemas.openxmlformats.org/drawingml/2006/main" w="0">
            <a:noFill/>
          </a:ln>
        </p:spPr>
      </p:sp>
      <p:sp>
        <p:nvSpPr>
          <p:cNvPr id="41" name="ingredient-label">
            <a:extLst xmlns:a="http://schemas.openxmlformats.org/drawingml/2006/main">
              <a:ext uri="{FF2B5EF4-FFF2-40B4-BE49-F238E27FC236}">
                <a16:creationId xmlns:a16="http://schemas.microsoft.com/office/drawing/2014/main" id="{3FD80802-36F0-43DB-8E39-2848E92413DF}"/>
              </a:ext>
            </a:extLst>
          </p:cNvPr>
          <p:cNvSpPr>
            <a:spLocks xmlns:a="http://schemas.openxmlformats.org/drawingml/2006/main" noGrp="1"/>
          </p:cNvSpPr>
          <p:nvPr/>
        </p:nvSpPr>
        <p:spPr>
          <a:xfrm xmlns:a="http://schemas.openxmlformats.org/drawingml/2006/main">
            <a:off x="5426539" y="8351293"/>
            <a:ext cx="1015036" cy="4297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99" b="1">
                <a:solidFill>
                  <a:srgbClr val="172F34"/>
                </a:solidFill>
                <a:latin typeface="Arial"/>
                <a:ea typeface="Arial"/>
                <a:cs typeface="Arial"/>
              </a:defRPr>
            </a:defPPr>
            <a:lvl1pPr algn="ctr">
              <a:defRPr sz="999" b="1">
                <a:solidFill>
                  <a:srgbClr val="172F34"/>
                </a:solidFill>
                <a:latin typeface="Arial"/>
                <a:ea typeface="Arial"/>
                <a:cs typeface="Arial"/>
              </a:defRPr>
            </a:lvl1pPr>
            <a:lvl2pPr algn="ctr">
              <a:defRPr sz="999" b="1">
                <a:solidFill>
                  <a:srgbClr val="172F34"/>
                </a:solidFill>
                <a:latin typeface="Arial"/>
                <a:ea typeface="Arial"/>
                <a:cs typeface="Arial"/>
              </a:defRPr>
            </a:lvl2pPr>
            <a:lvl3pPr algn="ctr">
              <a:defRPr sz="999" b="1">
                <a:solidFill>
                  <a:srgbClr val="172F34"/>
                </a:solidFill>
                <a:latin typeface="Arial"/>
                <a:ea typeface="Arial"/>
                <a:cs typeface="Arial"/>
              </a:defRPr>
            </a:lvl3pPr>
            <a:lvl4pPr algn="ctr">
              <a:defRPr sz="999" b="1">
                <a:solidFill>
                  <a:srgbClr val="172F34"/>
                </a:solidFill>
                <a:latin typeface="Arial"/>
                <a:ea typeface="Arial"/>
                <a:cs typeface="Arial"/>
              </a:defRPr>
            </a:lvl4pPr>
            <a:lvl5pPr algn="ctr">
              <a:defRPr sz="999" b="1">
                <a:solidFill>
                  <a:srgbClr val="172F34"/>
                </a:solidFill>
                <a:latin typeface="Arial"/>
                <a:ea typeface="Arial"/>
                <a:cs typeface="Arial"/>
              </a:defRPr>
            </a:lvl5pPr>
            <a:lvl6pPr algn="ctr">
              <a:defRPr sz="999" b="1">
                <a:solidFill>
                  <a:srgbClr val="172F34"/>
                </a:solidFill>
                <a:latin typeface="Arial"/>
                <a:ea typeface="Arial"/>
                <a:cs typeface="Arial"/>
              </a:defRPr>
            </a:lvl6pPr>
            <a:lvl7pPr algn="ctr">
              <a:defRPr sz="999" b="1">
                <a:solidFill>
                  <a:srgbClr val="172F34"/>
                </a:solidFill>
                <a:latin typeface="Arial"/>
                <a:ea typeface="Arial"/>
                <a:cs typeface="Arial"/>
              </a:defRPr>
            </a:lvl7pPr>
            <a:lvl8pPr algn="ctr">
              <a:defRPr sz="999" b="1">
                <a:solidFill>
                  <a:srgbClr val="172F34"/>
                </a:solidFill>
                <a:latin typeface="Arial"/>
                <a:ea typeface="Arial"/>
                <a:cs typeface="Arial"/>
              </a:defRPr>
            </a:lvl8pPr>
            <a:lvl9pPr algn="ctr">
              <a:defRPr sz="999" b="1">
                <a:solidFill>
                  <a:srgbClr val="172F34"/>
                </a:solidFill>
                <a:latin typeface="Arial"/>
                <a:ea typeface="Arial"/>
                <a:cs typeface="Arial"/>
              </a:defRPr>
            </a:lvl9pPr>
          </a:lstStyle>
          <a:p xmlns:a="http://schemas.openxmlformats.org/drawingml/2006/main">
            <a:pPr algn="ctr">
              <a:lnSpc>
                <a:spcPct val="116000"/>
              </a:lnSpc>
              <a:buNone/>
              <a:defRPr sz="999" b="1">
                <a:solidFill>
                  <a:srgbClr val="172F34"/>
                </a:solidFill>
                <a:latin typeface="Arial"/>
                <a:ea typeface="Arial"/>
                <a:cs typeface="Arial"/>
              </a:defRPr>
            </a:pPr>
            <a:r>
              <a:rPr sz="999" b="1">
                <a:solidFill>
                  <a:srgbClr val="172F34"/>
                </a:solidFill>
                <a:latin typeface="Arial"/>
                <a:ea typeface="Arial"/>
                <a:cs typeface="Arial"/>
              </a:rPr>
              <a:t>Zeaxantin</a:t>
            </a:r>
          </a:p>
        </p:txBody>
      </p:sp>
      <p:sp>
        <p:nvSpPr>
          <p:cNvPr id="42" name="ingredient-role">
            <a:extLst xmlns:a="http://schemas.openxmlformats.org/drawingml/2006/main">
              <a:ext uri="{FF2B5EF4-FFF2-40B4-BE49-F238E27FC236}">
                <a16:creationId xmlns:a16="http://schemas.microsoft.com/office/drawing/2014/main" id="{464170D9-0CFE-4479-91C4-A987A33BF54E}"/>
              </a:ext>
            </a:extLst>
          </p:cNvPr>
          <p:cNvSpPr>
            <a:spLocks xmlns:a="http://schemas.openxmlformats.org/drawingml/2006/main" noGrp="1"/>
          </p:cNvSpPr>
          <p:nvPr/>
        </p:nvSpPr>
        <p:spPr>
          <a:xfrm xmlns:a="http://schemas.openxmlformats.org/drawingml/2006/main">
            <a:off x="5426539" y="8898278"/>
            <a:ext cx="1015036" cy="537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22" b="0">
                <a:solidFill>
                  <a:srgbClr val="172F34"/>
                </a:solidFill>
                <a:latin typeface="Arial"/>
                <a:ea typeface="Arial"/>
                <a:cs typeface="Arial"/>
              </a:defRPr>
            </a:defPPr>
            <a:lvl1pPr algn="ctr">
              <a:defRPr sz="922" b="0">
                <a:solidFill>
                  <a:srgbClr val="172F34"/>
                </a:solidFill>
                <a:latin typeface="Arial"/>
                <a:ea typeface="Arial"/>
                <a:cs typeface="Arial"/>
              </a:defRPr>
            </a:lvl1pPr>
            <a:lvl2pPr algn="ctr">
              <a:defRPr sz="922" b="0">
                <a:solidFill>
                  <a:srgbClr val="172F34"/>
                </a:solidFill>
                <a:latin typeface="Arial"/>
                <a:ea typeface="Arial"/>
                <a:cs typeface="Arial"/>
              </a:defRPr>
            </a:lvl2pPr>
            <a:lvl3pPr algn="ctr">
              <a:defRPr sz="922" b="0">
                <a:solidFill>
                  <a:srgbClr val="172F34"/>
                </a:solidFill>
                <a:latin typeface="Arial"/>
                <a:ea typeface="Arial"/>
                <a:cs typeface="Arial"/>
              </a:defRPr>
            </a:lvl3pPr>
            <a:lvl4pPr algn="ctr">
              <a:defRPr sz="922" b="0">
                <a:solidFill>
                  <a:srgbClr val="172F34"/>
                </a:solidFill>
                <a:latin typeface="Arial"/>
                <a:ea typeface="Arial"/>
                <a:cs typeface="Arial"/>
              </a:defRPr>
            </a:lvl4pPr>
            <a:lvl5pPr algn="ctr">
              <a:defRPr sz="922" b="0">
                <a:solidFill>
                  <a:srgbClr val="172F34"/>
                </a:solidFill>
                <a:latin typeface="Arial"/>
                <a:ea typeface="Arial"/>
                <a:cs typeface="Arial"/>
              </a:defRPr>
            </a:lvl5pPr>
            <a:lvl6pPr algn="ctr">
              <a:defRPr sz="922" b="0">
                <a:solidFill>
                  <a:srgbClr val="172F34"/>
                </a:solidFill>
                <a:latin typeface="Arial"/>
                <a:ea typeface="Arial"/>
                <a:cs typeface="Arial"/>
              </a:defRPr>
            </a:lvl6pPr>
            <a:lvl7pPr algn="ctr">
              <a:defRPr sz="922" b="0">
                <a:solidFill>
                  <a:srgbClr val="172F34"/>
                </a:solidFill>
                <a:latin typeface="Arial"/>
                <a:ea typeface="Arial"/>
                <a:cs typeface="Arial"/>
              </a:defRPr>
            </a:lvl7pPr>
            <a:lvl8pPr algn="ctr">
              <a:defRPr sz="922" b="0">
                <a:solidFill>
                  <a:srgbClr val="172F34"/>
                </a:solidFill>
                <a:latin typeface="Arial"/>
                <a:ea typeface="Arial"/>
                <a:cs typeface="Arial"/>
              </a:defRPr>
            </a:lvl8pPr>
            <a:lvl9pPr algn="ctr">
              <a:defRPr sz="922" b="0">
                <a:solidFill>
                  <a:srgbClr val="172F34"/>
                </a:solidFill>
                <a:latin typeface="Arial"/>
                <a:ea typeface="Arial"/>
                <a:cs typeface="Arial"/>
              </a:defRPr>
            </a:lvl9pPr>
          </a:lstStyle>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Mata, kulit</a:t>
            </a:r>
          </a:p>
        </p:txBody>
      </p:sp>
      <p:sp>
        <p:nvSpPr>
          <p:cNvPr id="43" name="ingredient-card">
            <a:extLst xmlns:a="http://schemas.openxmlformats.org/drawingml/2006/main">
              <a:ext uri="{FF2B5EF4-FFF2-40B4-BE49-F238E27FC236}">
                <a16:creationId xmlns:a16="http://schemas.microsoft.com/office/drawing/2014/main" id="{EA423A1C-3639-4BE5-8348-B18529EFFED0}"/>
              </a:ext>
            </a:extLst>
          </p:cNvPr>
          <p:cNvSpPr>
            <a:spLocks xmlns:a="http://schemas.openxmlformats.org/drawingml/2006/main" noGrp="1"/>
          </p:cNvSpPr>
          <p:nvPr/>
        </p:nvSpPr>
        <p:spPr>
          <a:xfrm xmlns:a="http://schemas.openxmlformats.org/drawingml/2006/main">
            <a:off x="7105252" y="8282920"/>
            <a:ext cx="1054076" cy="1191646"/>
          </a:xfrm>
          <a:prstGeom xmlns:a="http://schemas.openxmlformats.org/drawingml/2006/main" prst="rect">
            <a:avLst/>
          </a:prstGeom>
          <a:solidFill xmlns:a="http://schemas.openxmlformats.org/drawingml/2006/main">
            <a:srgbClr val="EAF2DF"/>
          </a:solidFill>
          <a:ln xmlns:a="http://schemas.openxmlformats.org/drawingml/2006/main" w="0">
            <a:noFill/>
          </a:ln>
        </p:spPr>
      </p:sp>
      <p:sp>
        <p:nvSpPr>
          <p:cNvPr id="44" name="ingredient-card-title">
            <a:extLst xmlns:a="http://schemas.openxmlformats.org/drawingml/2006/main">
              <a:ext uri="{FF2B5EF4-FFF2-40B4-BE49-F238E27FC236}">
                <a16:creationId xmlns:a16="http://schemas.microsoft.com/office/drawing/2014/main" id="{424D9C7A-004C-48BE-92D1-CCEC57D5EF1B}"/>
              </a:ext>
            </a:extLst>
          </p:cNvPr>
          <p:cNvSpPr>
            <a:spLocks xmlns:a="http://schemas.openxmlformats.org/drawingml/2006/main" noGrp="1"/>
          </p:cNvSpPr>
          <p:nvPr/>
        </p:nvSpPr>
        <p:spPr>
          <a:xfrm xmlns:a="http://schemas.openxmlformats.org/drawingml/2006/main">
            <a:off x="7105252" y="8282920"/>
            <a:ext cx="1054076" cy="507915"/>
          </a:xfrm>
          <a:prstGeom xmlns:a="http://schemas.openxmlformats.org/drawingml/2006/main" prst="rect">
            <a:avLst/>
          </a:prstGeom>
          <a:solidFill xmlns:a="http://schemas.openxmlformats.org/drawingml/2006/main">
            <a:srgbClr val="D5E7C3"/>
          </a:solidFill>
          <a:ln xmlns:a="http://schemas.openxmlformats.org/drawingml/2006/main" w="0">
            <a:noFill/>
          </a:ln>
        </p:spPr>
      </p:sp>
      <p:sp>
        <p:nvSpPr>
          <p:cNvPr id="45" name="ingredient-label">
            <a:extLst xmlns:a="http://schemas.openxmlformats.org/drawingml/2006/main">
              <a:ext uri="{FF2B5EF4-FFF2-40B4-BE49-F238E27FC236}">
                <a16:creationId xmlns:a16="http://schemas.microsoft.com/office/drawing/2014/main" id="{60E776FF-BDA5-435B-AEF6-F707FB2B23A2}"/>
              </a:ext>
            </a:extLst>
          </p:cNvPr>
          <p:cNvSpPr>
            <a:spLocks xmlns:a="http://schemas.openxmlformats.org/drawingml/2006/main" noGrp="1"/>
          </p:cNvSpPr>
          <p:nvPr/>
        </p:nvSpPr>
        <p:spPr>
          <a:xfrm xmlns:a="http://schemas.openxmlformats.org/drawingml/2006/main">
            <a:off x="7124772" y="8351293"/>
            <a:ext cx="1015036" cy="4297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99" b="1">
                <a:solidFill>
                  <a:srgbClr val="172F34"/>
                </a:solidFill>
                <a:latin typeface="Arial"/>
                <a:ea typeface="Arial"/>
                <a:cs typeface="Arial"/>
              </a:defRPr>
            </a:defPPr>
            <a:lvl1pPr algn="ctr">
              <a:defRPr sz="999" b="1">
                <a:solidFill>
                  <a:srgbClr val="172F34"/>
                </a:solidFill>
                <a:latin typeface="Arial"/>
                <a:ea typeface="Arial"/>
                <a:cs typeface="Arial"/>
              </a:defRPr>
            </a:lvl1pPr>
            <a:lvl2pPr algn="ctr">
              <a:defRPr sz="999" b="1">
                <a:solidFill>
                  <a:srgbClr val="172F34"/>
                </a:solidFill>
                <a:latin typeface="Arial"/>
                <a:ea typeface="Arial"/>
                <a:cs typeface="Arial"/>
              </a:defRPr>
            </a:lvl2pPr>
            <a:lvl3pPr algn="ctr">
              <a:defRPr sz="999" b="1">
                <a:solidFill>
                  <a:srgbClr val="172F34"/>
                </a:solidFill>
                <a:latin typeface="Arial"/>
                <a:ea typeface="Arial"/>
                <a:cs typeface="Arial"/>
              </a:defRPr>
            </a:lvl3pPr>
            <a:lvl4pPr algn="ctr">
              <a:defRPr sz="999" b="1">
                <a:solidFill>
                  <a:srgbClr val="172F34"/>
                </a:solidFill>
                <a:latin typeface="Arial"/>
                <a:ea typeface="Arial"/>
                <a:cs typeface="Arial"/>
              </a:defRPr>
            </a:lvl4pPr>
            <a:lvl5pPr algn="ctr">
              <a:defRPr sz="999" b="1">
                <a:solidFill>
                  <a:srgbClr val="172F34"/>
                </a:solidFill>
                <a:latin typeface="Arial"/>
                <a:ea typeface="Arial"/>
                <a:cs typeface="Arial"/>
              </a:defRPr>
            </a:lvl5pPr>
            <a:lvl6pPr algn="ctr">
              <a:defRPr sz="999" b="1">
                <a:solidFill>
                  <a:srgbClr val="172F34"/>
                </a:solidFill>
                <a:latin typeface="Arial"/>
                <a:ea typeface="Arial"/>
                <a:cs typeface="Arial"/>
              </a:defRPr>
            </a:lvl6pPr>
            <a:lvl7pPr algn="ctr">
              <a:defRPr sz="999" b="1">
                <a:solidFill>
                  <a:srgbClr val="172F34"/>
                </a:solidFill>
                <a:latin typeface="Arial"/>
                <a:ea typeface="Arial"/>
                <a:cs typeface="Arial"/>
              </a:defRPr>
            </a:lvl7pPr>
            <a:lvl8pPr algn="ctr">
              <a:defRPr sz="999" b="1">
                <a:solidFill>
                  <a:srgbClr val="172F34"/>
                </a:solidFill>
                <a:latin typeface="Arial"/>
                <a:ea typeface="Arial"/>
                <a:cs typeface="Arial"/>
              </a:defRPr>
            </a:lvl8pPr>
            <a:lvl9pPr algn="ctr">
              <a:defRPr sz="999" b="1">
                <a:solidFill>
                  <a:srgbClr val="172F34"/>
                </a:solidFill>
                <a:latin typeface="Arial"/>
                <a:ea typeface="Arial"/>
                <a:cs typeface="Arial"/>
              </a:defRPr>
            </a:lvl9pPr>
          </a:lstStyle>
          <a:p xmlns:a="http://schemas.openxmlformats.org/drawingml/2006/main">
            <a:pPr algn="ctr">
              <a:lnSpc>
                <a:spcPct val="116000"/>
              </a:lnSpc>
              <a:buNone/>
              <a:defRPr sz="999" b="1">
                <a:solidFill>
                  <a:srgbClr val="172F34"/>
                </a:solidFill>
                <a:latin typeface="Arial"/>
                <a:ea typeface="Arial"/>
                <a:cs typeface="Arial"/>
              </a:defRPr>
            </a:pPr>
            <a:r>
              <a:rPr sz="999" b="1">
                <a:solidFill>
                  <a:srgbClr val="172F34"/>
                </a:solidFill>
                <a:latin typeface="Arial"/>
                <a:ea typeface="Arial"/>
                <a:cs typeface="Arial"/>
              </a:rPr>
              <a:t>Astaxantin</a:t>
            </a:r>
          </a:p>
        </p:txBody>
      </p:sp>
      <p:sp>
        <p:nvSpPr>
          <p:cNvPr id="46" name="ingredient-role">
            <a:extLst xmlns:a="http://schemas.openxmlformats.org/drawingml/2006/main">
              <a:ext uri="{FF2B5EF4-FFF2-40B4-BE49-F238E27FC236}">
                <a16:creationId xmlns:a16="http://schemas.microsoft.com/office/drawing/2014/main" id="{9A90A21A-7F78-4807-8E2F-3B3FBF3A4C7C}"/>
              </a:ext>
            </a:extLst>
          </p:cNvPr>
          <p:cNvSpPr>
            <a:spLocks xmlns:a="http://schemas.openxmlformats.org/drawingml/2006/main" noGrp="1"/>
          </p:cNvSpPr>
          <p:nvPr/>
        </p:nvSpPr>
        <p:spPr>
          <a:xfrm xmlns:a="http://schemas.openxmlformats.org/drawingml/2006/main">
            <a:off x="7124772" y="8898278"/>
            <a:ext cx="1015036" cy="537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22" b="0">
                <a:solidFill>
                  <a:srgbClr val="172F34"/>
                </a:solidFill>
                <a:latin typeface="Arial"/>
                <a:ea typeface="Arial"/>
                <a:cs typeface="Arial"/>
              </a:defRPr>
            </a:defPPr>
            <a:lvl1pPr algn="ctr">
              <a:defRPr sz="922" b="0">
                <a:solidFill>
                  <a:srgbClr val="172F34"/>
                </a:solidFill>
                <a:latin typeface="Arial"/>
                <a:ea typeface="Arial"/>
                <a:cs typeface="Arial"/>
              </a:defRPr>
            </a:lvl1pPr>
            <a:lvl2pPr algn="ctr">
              <a:defRPr sz="922" b="0">
                <a:solidFill>
                  <a:srgbClr val="172F34"/>
                </a:solidFill>
                <a:latin typeface="Arial"/>
                <a:ea typeface="Arial"/>
                <a:cs typeface="Arial"/>
              </a:defRPr>
            </a:lvl2pPr>
            <a:lvl3pPr algn="ctr">
              <a:defRPr sz="922" b="0">
                <a:solidFill>
                  <a:srgbClr val="172F34"/>
                </a:solidFill>
                <a:latin typeface="Arial"/>
                <a:ea typeface="Arial"/>
                <a:cs typeface="Arial"/>
              </a:defRPr>
            </a:lvl3pPr>
            <a:lvl4pPr algn="ctr">
              <a:defRPr sz="922" b="0">
                <a:solidFill>
                  <a:srgbClr val="172F34"/>
                </a:solidFill>
                <a:latin typeface="Arial"/>
                <a:ea typeface="Arial"/>
                <a:cs typeface="Arial"/>
              </a:defRPr>
            </a:lvl4pPr>
            <a:lvl5pPr algn="ctr">
              <a:defRPr sz="922" b="0">
                <a:solidFill>
                  <a:srgbClr val="172F34"/>
                </a:solidFill>
                <a:latin typeface="Arial"/>
                <a:ea typeface="Arial"/>
                <a:cs typeface="Arial"/>
              </a:defRPr>
            </a:lvl5pPr>
            <a:lvl6pPr algn="ctr">
              <a:defRPr sz="922" b="0">
                <a:solidFill>
                  <a:srgbClr val="172F34"/>
                </a:solidFill>
                <a:latin typeface="Arial"/>
                <a:ea typeface="Arial"/>
                <a:cs typeface="Arial"/>
              </a:defRPr>
            </a:lvl6pPr>
            <a:lvl7pPr algn="ctr">
              <a:defRPr sz="922" b="0">
                <a:solidFill>
                  <a:srgbClr val="172F34"/>
                </a:solidFill>
                <a:latin typeface="Arial"/>
                <a:ea typeface="Arial"/>
                <a:cs typeface="Arial"/>
              </a:defRPr>
            </a:lvl7pPr>
            <a:lvl8pPr algn="ctr">
              <a:defRPr sz="922" b="0">
                <a:solidFill>
                  <a:srgbClr val="172F34"/>
                </a:solidFill>
                <a:latin typeface="Arial"/>
                <a:ea typeface="Arial"/>
                <a:cs typeface="Arial"/>
              </a:defRPr>
            </a:lvl8pPr>
            <a:lvl9pPr algn="ctr">
              <a:defRPr sz="922" b="0">
                <a:solidFill>
                  <a:srgbClr val="172F34"/>
                </a:solidFill>
                <a:latin typeface="Arial"/>
                <a:ea typeface="Arial"/>
                <a:cs typeface="Arial"/>
              </a:defRPr>
            </a:lvl9pPr>
          </a:lstStyle>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Mata, otak,</a:t>
            </a:r>
          </a:p>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jantung, kulit</a:t>
            </a:r>
          </a:p>
        </p:txBody>
      </p:sp>
      <p:sp>
        <p:nvSpPr>
          <p:cNvPr id="47" name="ingredient-card">
            <a:extLst xmlns:a="http://schemas.openxmlformats.org/drawingml/2006/main">
              <a:ext uri="{FF2B5EF4-FFF2-40B4-BE49-F238E27FC236}">
                <a16:creationId xmlns:a16="http://schemas.microsoft.com/office/drawing/2014/main" id="{970DA504-83B9-4E45-A5F9-09E00F3EF42C}"/>
              </a:ext>
            </a:extLst>
          </p:cNvPr>
          <p:cNvSpPr>
            <a:spLocks xmlns:a="http://schemas.openxmlformats.org/drawingml/2006/main" noGrp="1"/>
          </p:cNvSpPr>
          <p:nvPr/>
        </p:nvSpPr>
        <p:spPr>
          <a:xfrm xmlns:a="http://schemas.openxmlformats.org/drawingml/2006/main">
            <a:off x="8871806" y="5704275"/>
            <a:ext cx="1054076" cy="1191646"/>
          </a:xfrm>
          <a:prstGeom xmlns:a="http://schemas.openxmlformats.org/drawingml/2006/main" prst="rect">
            <a:avLst/>
          </a:prstGeom>
          <a:solidFill xmlns:a="http://schemas.openxmlformats.org/drawingml/2006/main">
            <a:srgbClr val="EAF2DF"/>
          </a:solidFill>
          <a:ln xmlns:a="http://schemas.openxmlformats.org/drawingml/2006/main" w="0">
            <a:noFill/>
          </a:ln>
        </p:spPr>
      </p:sp>
      <p:sp>
        <p:nvSpPr>
          <p:cNvPr id="48" name="ingredient-card-title">
            <a:extLst xmlns:a="http://schemas.openxmlformats.org/drawingml/2006/main">
              <a:ext uri="{FF2B5EF4-FFF2-40B4-BE49-F238E27FC236}">
                <a16:creationId xmlns:a16="http://schemas.microsoft.com/office/drawing/2014/main" id="{CC5FED7D-0662-4E35-9CDB-881991917F9C}"/>
              </a:ext>
            </a:extLst>
          </p:cNvPr>
          <p:cNvSpPr>
            <a:spLocks xmlns:a="http://schemas.openxmlformats.org/drawingml/2006/main" noGrp="1"/>
          </p:cNvSpPr>
          <p:nvPr/>
        </p:nvSpPr>
        <p:spPr>
          <a:xfrm xmlns:a="http://schemas.openxmlformats.org/drawingml/2006/main">
            <a:off x="8871806" y="5704275"/>
            <a:ext cx="1054076" cy="507915"/>
          </a:xfrm>
          <a:prstGeom xmlns:a="http://schemas.openxmlformats.org/drawingml/2006/main" prst="rect">
            <a:avLst/>
          </a:prstGeom>
          <a:solidFill xmlns:a="http://schemas.openxmlformats.org/drawingml/2006/main">
            <a:srgbClr val="D5E7C3"/>
          </a:solidFill>
          <a:ln xmlns:a="http://schemas.openxmlformats.org/drawingml/2006/main" w="0">
            <a:noFill/>
          </a:ln>
        </p:spPr>
      </p:sp>
      <p:sp>
        <p:nvSpPr>
          <p:cNvPr id="49" name="ingredient-label">
            <a:extLst xmlns:a="http://schemas.openxmlformats.org/drawingml/2006/main">
              <a:ext uri="{FF2B5EF4-FFF2-40B4-BE49-F238E27FC236}">
                <a16:creationId xmlns:a16="http://schemas.microsoft.com/office/drawing/2014/main" id="{A82362F0-88CF-45A1-A229-A4CA5A0B8C48}"/>
              </a:ext>
            </a:extLst>
          </p:cNvPr>
          <p:cNvSpPr>
            <a:spLocks xmlns:a="http://schemas.openxmlformats.org/drawingml/2006/main" noGrp="1"/>
          </p:cNvSpPr>
          <p:nvPr/>
        </p:nvSpPr>
        <p:spPr>
          <a:xfrm xmlns:a="http://schemas.openxmlformats.org/drawingml/2006/main">
            <a:off x="8891325" y="5772648"/>
            <a:ext cx="1015036" cy="4297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99" b="1">
                <a:solidFill>
                  <a:srgbClr val="172F34"/>
                </a:solidFill>
                <a:latin typeface="Arial"/>
                <a:ea typeface="Arial"/>
                <a:cs typeface="Arial"/>
              </a:defRPr>
            </a:defPPr>
            <a:lvl1pPr algn="ctr">
              <a:defRPr sz="999" b="1">
                <a:solidFill>
                  <a:srgbClr val="172F34"/>
                </a:solidFill>
                <a:latin typeface="Arial"/>
                <a:ea typeface="Arial"/>
                <a:cs typeface="Arial"/>
              </a:defRPr>
            </a:lvl1pPr>
            <a:lvl2pPr algn="ctr">
              <a:defRPr sz="999" b="1">
                <a:solidFill>
                  <a:srgbClr val="172F34"/>
                </a:solidFill>
                <a:latin typeface="Arial"/>
                <a:ea typeface="Arial"/>
                <a:cs typeface="Arial"/>
              </a:defRPr>
            </a:lvl2pPr>
            <a:lvl3pPr algn="ctr">
              <a:defRPr sz="999" b="1">
                <a:solidFill>
                  <a:srgbClr val="172F34"/>
                </a:solidFill>
                <a:latin typeface="Arial"/>
                <a:ea typeface="Arial"/>
                <a:cs typeface="Arial"/>
              </a:defRPr>
            </a:lvl3pPr>
            <a:lvl4pPr algn="ctr">
              <a:defRPr sz="999" b="1">
                <a:solidFill>
                  <a:srgbClr val="172F34"/>
                </a:solidFill>
                <a:latin typeface="Arial"/>
                <a:ea typeface="Arial"/>
                <a:cs typeface="Arial"/>
              </a:defRPr>
            </a:lvl4pPr>
            <a:lvl5pPr algn="ctr">
              <a:defRPr sz="999" b="1">
                <a:solidFill>
                  <a:srgbClr val="172F34"/>
                </a:solidFill>
                <a:latin typeface="Arial"/>
                <a:ea typeface="Arial"/>
                <a:cs typeface="Arial"/>
              </a:defRPr>
            </a:lvl5pPr>
            <a:lvl6pPr algn="ctr">
              <a:defRPr sz="999" b="1">
                <a:solidFill>
                  <a:srgbClr val="172F34"/>
                </a:solidFill>
                <a:latin typeface="Arial"/>
                <a:ea typeface="Arial"/>
                <a:cs typeface="Arial"/>
              </a:defRPr>
            </a:lvl6pPr>
            <a:lvl7pPr algn="ctr">
              <a:defRPr sz="999" b="1">
                <a:solidFill>
                  <a:srgbClr val="172F34"/>
                </a:solidFill>
                <a:latin typeface="Arial"/>
                <a:ea typeface="Arial"/>
                <a:cs typeface="Arial"/>
              </a:defRPr>
            </a:lvl7pPr>
            <a:lvl8pPr algn="ctr">
              <a:defRPr sz="999" b="1">
                <a:solidFill>
                  <a:srgbClr val="172F34"/>
                </a:solidFill>
                <a:latin typeface="Arial"/>
                <a:ea typeface="Arial"/>
                <a:cs typeface="Arial"/>
              </a:defRPr>
            </a:lvl8pPr>
            <a:lvl9pPr algn="ctr">
              <a:defRPr sz="999" b="1">
                <a:solidFill>
                  <a:srgbClr val="172F34"/>
                </a:solidFill>
                <a:latin typeface="Arial"/>
                <a:ea typeface="Arial"/>
                <a:cs typeface="Arial"/>
              </a:defRPr>
            </a:lvl9pPr>
          </a:lstStyle>
          <a:p xmlns:a="http://schemas.openxmlformats.org/drawingml/2006/main">
            <a:pPr algn="ctr">
              <a:lnSpc>
                <a:spcPct val="116000"/>
              </a:lnSpc>
              <a:buNone/>
              <a:defRPr sz="999" b="1">
                <a:solidFill>
                  <a:srgbClr val="172F34"/>
                </a:solidFill>
                <a:latin typeface="Arial"/>
                <a:ea typeface="Arial"/>
                <a:cs typeface="Arial"/>
              </a:defRPr>
            </a:pPr>
            <a:r>
              <a:rPr sz="999" b="1">
                <a:solidFill>
                  <a:srgbClr val="172F34"/>
                </a:solidFill>
                <a:latin typeface="Arial"/>
                <a:ea typeface="Arial"/>
                <a:cs typeface="Arial"/>
              </a:rPr>
              <a:t>DHA</a:t>
            </a:r>
          </a:p>
        </p:txBody>
      </p:sp>
      <p:sp>
        <p:nvSpPr>
          <p:cNvPr id="50" name="ingredient-role">
            <a:extLst xmlns:a="http://schemas.openxmlformats.org/drawingml/2006/main">
              <a:ext uri="{FF2B5EF4-FFF2-40B4-BE49-F238E27FC236}">
                <a16:creationId xmlns:a16="http://schemas.microsoft.com/office/drawing/2014/main" id="{B81590B8-C565-4B58-BBDA-32B58AC3F602}"/>
              </a:ext>
            </a:extLst>
          </p:cNvPr>
          <p:cNvSpPr>
            <a:spLocks xmlns:a="http://schemas.openxmlformats.org/drawingml/2006/main" noGrp="1"/>
          </p:cNvSpPr>
          <p:nvPr/>
        </p:nvSpPr>
        <p:spPr>
          <a:xfrm xmlns:a="http://schemas.openxmlformats.org/drawingml/2006/main">
            <a:off x="8891325" y="6319633"/>
            <a:ext cx="1015036" cy="537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22" b="0">
                <a:solidFill>
                  <a:srgbClr val="172F34"/>
                </a:solidFill>
                <a:latin typeface="Arial"/>
                <a:ea typeface="Arial"/>
                <a:cs typeface="Arial"/>
              </a:defRPr>
            </a:defPPr>
            <a:lvl1pPr algn="ctr">
              <a:defRPr sz="922" b="0">
                <a:solidFill>
                  <a:srgbClr val="172F34"/>
                </a:solidFill>
                <a:latin typeface="Arial"/>
                <a:ea typeface="Arial"/>
                <a:cs typeface="Arial"/>
              </a:defRPr>
            </a:lvl1pPr>
            <a:lvl2pPr algn="ctr">
              <a:defRPr sz="922" b="0">
                <a:solidFill>
                  <a:srgbClr val="172F34"/>
                </a:solidFill>
                <a:latin typeface="Arial"/>
                <a:ea typeface="Arial"/>
                <a:cs typeface="Arial"/>
              </a:defRPr>
            </a:lvl2pPr>
            <a:lvl3pPr algn="ctr">
              <a:defRPr sz="922" b="0">
                <a:solidFill>
                  <a:srgbClr val="172F34"/>
                </a:solidFill>
                <a:latin typeface="Arial"/>
                <a:ea typeface="Arial"/>
                <a:cs typeface="Arial"/>
              </a:defRPr>
            </a:lvl3pPr>
            <a:lvl4pPr algn="ctr">
              <a:defRPr sz="922" b="0">
                <a:solidFill>
                  <a:srgbClr val="172F34"/>
                </a:solidFill>
                <a:latin typeface="Arial"/>
                <a:ea typeface="Arial"/>
                <a:cs typeface="Arial"/>
              </a:defRPr>
            </a:lvl4pPr>
            <a:lvl5pPr algn="ctr">
              <a:defRPr sz="922" b="0">
                <a:solidFill>
                  <a:srgbClr val="172F34"/>
                </a:solidFill>
                <a:latin typeface="Arial"/>
                <a:ea typeface="Arial"/>
                <a:cs typeface="Arial"/>
              </a:defRPr>
            </a:lvl5pPr>
            <a:lvl6pPr algn="ctr">
              <a:defRPr sz="922" b="0">
                <a:solidFill>
                  <a:srgbClr val="172F34"/>
                </a:solidFill>
                <a:latin typeface="Arial"/>
                <a:ea typeface="Arial"/>
                <a:cs typeface="Arial"/>
              </a:defRPr>
            </a:lvl6pPr>
            <a:lvl7pPr algn="ctr">
              <a:defRPr sz="922" b="0">
                <a:solidFill>
                  <a:srgbClr val="172F34"/>
                </a:solidFill>
                <a:latin typeface="Arial"/>
                <a:ea typeface="Arial"/>
                <a:cs typeface="Arial"/>
              </a:defRPr>
            </a:lvl7pPr>
            <a:lvl8pPr algn="ctr">
              <a:defRPr sz="922" b="0">
                <a:solidFill>
                  <a:srgbClr val="172F34"/>
                </a:solidFill>
                <a:latin typeface="Arial"/>
                <a:ea typeface="Arial"/>
                <a:cs typeface="Arial"/>
              </a:defRPr>
            </a:lvl8pPr>
            <a:lvl9pPr algn="ctr">
              <a:defRPr sz="922" b="0">
                <a:solidFill>
                  <a:srgbClr val="172F34"/>
                </a:solidFill>
                <a:latin typeface="Arial"/>
                <a:ea typeface="Arial"/>
                <a:cs typeface="Arial"/>
              </a:defRPr>
            </a:lvl9pPr>
          </a:lstStyle>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Sistem saraf, darah</a:t>
            </a:r>
          </a:p>
        </p:txBody>
      </p:sp>
      <p:sp>
        <p:nvSpPr>
          <p:cNvPr id="51" name="ingredient-card">
            <a:extLst xmlns:a="http://schemas.openxmlformats.org/drawingml/2006/main">
              <a:ext uri="{FF2B5EF4-FFF2-40B4-BE49-F238E27FC236}">
                <a16:creationId xmlns:a16="http://schemas.microsoft.com/office/drawing/2014/main" id="{D4D0C1F6-D958-4B2B-9212-0362B0F30A6E}"/>
              </a:ext>
            </a:extLst>
          </p:cNvPr>
          <p:cNvSpPr>
            <a:spLocks xmlns:a="http://schemas.openxmlformats.org/drawingml/2006/main" noGrp="1"/>
          </p:cNvSpPr>
          <p:nvPr/>
        </p:nvSpPr>
        <p:spPr>
          <a:xfrm xmlns:a="http://schemas.openxmlformats.org/drawingml/2006/main">
            <a:off x="8871806" y="6993597"/>
            <a:ext cx="1054076" cy="1191646"/>
          </a:xfrm>
          <a:prstGeom xmlns:a="http://schemas.openxmlformats.org/drawingml/2006/main" prst="rect">
            <a:avLst/>
          </a:prstGeom>
          <a:solidFill xmlns:a="http://schemas.openxmlformats.org/drawingml/2006/main">
            <a:srgbClr val="EAF2DF"/>
          </a:solidFill>
          <a:ln xmlns:a="http://schemas.openxmlformats.org/drawingml/2006/main" w="0">
            <a:noFill/>
          </a:ln>
        </p:spPr>
      </p:sp>
      <p:sp>
        <p:nvSpPr>
          <p:cNvPr id="52" name="ingredient-card-title">
            <a:extLst xmlns:a="http://schemas.openxmlformats.org/drawingml/2006/main">
              <a:ext uri="{FF2B5EF4-FFF2-40B4-BE49-F238E27FC236}">
                <a16:creationId xmlns:a16="http://schemas.microsoft.com/office/drawing/2014/main" id="{F4A822A0-21D5-46F6-AB52-43FDF4E9120E}"/>
              </a:ext>
            </a:extLst>
          </p:cNvPr>
          <p:cNvSpPr>
            <a:spLocks xmlns:a="http://schemas.openxmlformats.org/drawingml/2006/main" noGrp="1"/>
          </p:cNvSpPr>
          <p:nvPr/>
        </p:nvSpPr>
        <p:spPr>
          <a:xfrm xmlns:a="http://schemas.openxmlformats.org/drawingml/2006/main">
            <a:off x="8871806" y="6993597"/>
            <a:ext cx="1054076" cy="507915"/>
          </a:xfrm>
          <a:prstGeom xmlns:a="http://schemas.openxmlformats.org/drawingml/2006/main" prst="rect">
            <a:avLst/>
          </a:prstGeom>
          <a:solidFill xmlns:a="http://schemas.openxmlformats.org/drawingml/2006/main">
            <a:srgbClr val="D5E7C3"/>
          </a:solidFill>
          <a:ln xmlns:a="http://schemas.openxmlformats.org/drawingml/2006/main" w="0">
            <a:noFill/>
          </a:ln>
        </p:spPr>
      </p:sp>
      <p:sp>
        <p:nvSpPr>
          <p:cNvPr id="53" name="ingredient-label">
            <a:extLst xmlns:a="http://schemas.openxmlformats.org/drawingml/2006/main">
              <a:ext uri="{FF2B5EF4-FFF2-40B4-BE49-F238E27FC236}">
                <a16:creationId xmlns:a16="http://schemas.microsoft.com/office/drawing/2014/main" id="{257DC3A0-2EF1-4C68-91D3-7D4E3B5CD4E2}"/>
              </a:ext>
            </a:extLst>
          </p:cNvPr>
          <p:cNvSpPr>
            <a:spLocks xmlns:a="http://schemas.openxmlformats.org/drawingml/2006/main" noGrp="1"/>
          </p:cNvSpPr>
          <p:nvPr/>
        </p:nvSpPr>
        <p:spPr>
          <a:xfrm xmlns:a="http://schemas.openxmlformats.org/drawingml/2006/main">
            <a:off x="8891325" y="7061970"/>
            <a:ext cx="1015036" cy="4297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99" b="1">
                <a:solidFill>
                  <a:srgbClr val="172F34"/>
                </a:solidFill>
                <a:latin typeface="Arial"/>
                <a:ea typeface="Arial"/>
                <a:cs typeface="Arial"/>
              </a:defRPr>
            </a:defPPr>
            <a:lvl1pPr algn="ctr">
              <a:defRPr sz="999" b="1">
                <a:solidFill>
                  <a:srgbClr val="172F34"/>
                </a:solidFill>
                <a:latin typeface="Arial"/>
                <a:ea typeface="Arial"/>
                <a:cs typeface="Arial"/>
              </a:defRPr>
            </a:lvl1pPr>
            <a:lvl2pPr algn="ctr">
              <a:defRPr sz="999" b="1">
                <a:solidFill>
                  <a:srgbClr val="172F34"/>
                </a:solidFill>
                <a:latin typeface="Arial"/>
                <a:ea typeface="Arial"/>
                <a:cs typeface="Arial"/>
              </a:defRPr>
            </a:lvl2pPr>
            <a:lvl3pPr algn="ctr">
              <a:defRPr sz="999" b="1">
                <a:solidFill>
                  <a:srgbClr val="172F34"/>
                </a:solidFill>
                <a:latin typeface="Arial"/>
                <a:ea typeface="Arial"/>
                <a:cs typeface="Arial"/>
              </a:defRPr>
            </a:lvl3pPr>
            <a:lvl4pPr algn="ctr">
              <a:defRPr sz="999" b="1">
                <a:solidFill>
                  <a:srgbClr val="172F34"/>
                </a:solidFill>
                <a:latin typeface="Arial"/>
                <a:ea typeface="Arial"/>
                <a:cs typeface="Arial"/>
              </a:defRPr>
            </a:lvl4pPr>
            <a:lvl5pPr algn="ctr">
              <a:defRPr sz="999" b="1">
                <a:solidFill>
                  <a:srgbClr val="172F34"/>
                </a:solidFill>
                <a:latin typeface="Arial"/>
                <a:ea typeface="Arial"/>
                <a:cs typeface="Arial"/>
              </a:defRPr>
            </a:lvl5pPr>
            <a:lvl6pPr algn="ctr">
              <a:defRPr sz="999" b="1">
                <a:solidFill>
                  <a:srgbClr val="172F34"/>
                </a:solidFill>
                <a:latin typeface="Arial"/>
                <a:ea typeface="Arial"/>
                <a:cs typeface="Arial"/>
              </a:defRPr>
            </a:lvl6pPr>
            <a:lvl7pPr algn="ctr">
              <a:defRPr sz="999" b="1">
                <a:solidFill>
                  <a:srgbClr val="172F34"/>
                </a:solidFill>
                <a:latin typeface="Arial"/>
                <a:ea typeface="Arial"/>
                <a:cs typeface="Arial"/>
              </a:defRPr>
            </a:lvl7pPr>
            <a:lvl8pPr algn="ctr">
              <a:defRPr sz="999" b="1">
                <a:solidFill>
                  <a:srgbClr val="172F34"/>
                </a:solidFill>
                <a:latin typeface="Arial"/>
                <a:ea typeface="Arial"/>
                <a:cs typeface="Arial"/>
              </a:defRPr>
            </a:lvl8pPr>
            <a:lvl9pPr algn="ctr">
              <a:defRPr sz="999" b="1">
                <a:solidFill>
                  <a:srgbClr val="172F34"/>
                </a:solidFill>
                <a:latin typeface="Arial"/>
                <a:ea typeface="Arial"/>
                <a:cs typeface="Arial"/>
              </a:defRPr>
            </a:lvl9pPr>
          </a:lstStyle>
          <a:p xmlns:a="http://schemas.openxmlformats.org/drawingml/2006/main">
            <a:pPr algn="ctr">
              <a:lnSpc>
                <a:spcPct val="116000"/>
              </a:lnSpc>
              <a:buNone/>
              <a:defRPr sz="999" b="1">
                <a:solidFill>
                  <a:srgbClr val="172F34"/>
                </a:solidFill>
                <a:latin typeface="Arial"/>
                <a:ea typeface="Arial"/>
                <a:cs typeface="Arial"/>
              </a:defRPr>
            </a:pPr>
            <a:r>
              <a:rPr sz="999" b="1">
                <a:solidFill>
                  <a:srgbClr val="172F34"/>
                </a:solidFill>
                <a:latin typeface="Arial"/>
                <a:ea typeface="Arial"/>
                <a:cs typeface="Arial"/>
              </a:rPr>
              <a:t>Vitamin E</a:t>
            </a:r>
          </a:p>
        </p:txBody>
      </p:sp>
      <p:sp>
        <p:nvSpPr>
          <p:cNvPr id="54" name="ingredient-role">
            <a:extLst xmlns:a="http://schemas.openxmlformats.org/drawingml/2006/main">
              <a:ext uri="{FF2B5EF4-FFF2-40B4-BE49-F238E27FC236}">
                <a16:creationId xmlns:a16="http://schemas.microsoft.com/office/drawing/2014/main" id="{E03D48B5-8BF7-4CDC-BAF7-9F3585406D76}"/>
              </a:ext>
            </a:extLst>
          </p:cNvPr>
          <p:cNvSpPr>
            <a:spLocks xmlns:a="http://schemas.openxmlformats.org/drawingml/2006/main" noGrp="1"/>
          </p:cNvSpPr>
          <p:nvPr/>
        </p:nvSpPr>
        <p:spPr>
          <a:xfrm xmlns:a="http://schemas.openxmlformats.org/drawingml/2006/main">
            <a:off x="8891325" y="7608956"/>
            <a:ext cx="1015036" cy="537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22" b="0">
                <a:solidFill>
                  <a:srgbClr val="172F34"/>
                </a:solidFill>
                <a:latin typeface="Arial"/>
                <a:ea typeface="Arial"/>
                <a:cs typeface="Arial"/>
              </a:defRPr>
            </a:defPPr>
            <a:lvl1pPr algn="ctr">
              <a:defRPr sz="922" b="0">
                <a:solidFill>
                  <a:srgbClr val="172F34"/>
                </a:solidFill>
                <a:latin typeface="Arial"/>
                <a:ea typeface="Arial"/>
                <a:cs typeface="Arial"/>
              </a:defRPr>
            </a:lvl1pPr>
            <a:lvl2pPr algn="ctr">
              <a:defRPr sz="922" b="0">
                <a:solidFill>
                  <a:srgbClr val="172F34"/>
                </a:solidFill>
                <a:latin typeface="Arial"/>
                <a:ea typeface="Arial"/>
                <a:cs typeface="Arial"/>
              </a:defRPr>
            </a:lvl2pPr>
            <a:lvl3pPr algn="ctr">
              <a:defRPr sz="922" b="0">
                <a:solidFill>
                  <a:srgbClr val="172F34"/>
                </a:solidFill>
                <a:latin typeface="Arial"/>
                <a:ea typeface="Arial"/>
                <a:cs typeface="Arial"/>
              </a:defRPr>
            </a:lvl3pPr>
            <a:lvl4pPr algn="ctr">
              <a:defRPr sz="922" b="0">
                <a:solidFill>
                  <a:srgbClr val="172F34"/>
                </a:solidFill>
                <a:latin typeface="Arial"/>
                <a:ea typeface="Arial"/>
                <a:cs typeface="Arial"/>
              </a:defRPr>
            </a:lvl4pPr>
            <a:lvl5pPr algn="ctr">
              <a:defRPr sz="922" b="0">
                <a:solidFill>
                  <a:srgbClr val="172F34"/>
                </a:solidFill>
                <a:latin typeface="Arial"/>
                <a:ea typeface="Arial"/>
                <a:cs typeface="Arial"/>
              </a:defRPr>
            </a:lvl5pPr>
            <a:lvl6pPr algn="ctr">
              <a:defRPr sz="922" b="0">
                <a:solidFill>
                  <a:srgbClr val="172F34"/>
                </a:solidFill>
                <a:latin typeface="Arial"/>
                <a:ea typeface="Arial"/>
                <a:cs typeface="Arial"/>
              </a:defRPr>
            </a:lvl6pPr>
            <a:lvl7pPr algn="ctr">
              <a:defRPr sz="922" b="0">
                <a:solidFill>
                  <a:srgbClr val="172F34"/>
                </a:solidFill>
                <a:latin typeface="Arial"/>
                <a:ea typeface="Arial"/>
                <a:cs typeface="Arial"/>
              </a:defRPr>
            </a:lvl7pPr>
            <a:lvl8pPr algn="ctr">
              <a:defRPr sz="922" b="0">
                <a:solidFill>
                  <a:srgbClr val="172F34"/>
                </a:solidFill>
                <a:latin typeface="Arial"/>
                <a:ea typeface="Arial"/>
                <a:cs typeface="Arial"/>
              </a:defRPr>
            </a:lvl8pPr>
            <a:lvl9pPr algn="ctr">
              <a:defRPr sz="922" b="0">
                <a:solidFill>
                  <a:srgbClr val="172F34"/>
                </a:solidFill>
                <a:latin typeface="Arial"/>
                <a:ea typeface="Arial"/>
                <a:cs typeface="Arial"/>
              </a:defRPr>
            </a:lvl9pPr>
          </a:lstStyle>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Kulit, darah</a:t>
            </a:r>
          </a:p>
        </p:txBody>
      </p:sp>
      <p:sp>
        <p:nvSpPr>
          <p:cNvPr id="55" name="ingredient-card">
            <a:extLst xmlns:a="http://schemas.openxmlformats.org/drawingml/2006/main">
              <a:ext uri="{FF2B5EF4-FFF2-40B4-BE49-F238E27FC236}">
                <a16:creationId xmlns:a16="http://schemas.microsoft.com/office/drawing/2014/main" id="{5960176F-E75B-41E9-8EE5-D3962862CCC1}"/>
              </a:ext>
            </a:extLst>
          </p:cNvPr>
          <p:cNvSpPr>
            <a:spLocks xmlns:a="http://schemas.openxmlformats.org/drawingml/2006/main" noGrp="1"/>
          </p:cNvSpPr>
          <p:nvPr/>
        </p:nvSpPr>
        <p:spPr>
          <a:xfrm xmlns:a="http://schemas.openxmlformats.org/drawingml/2006/main">
            <a:off x="8871806" y="8282920"/>
            <a:ext cx="1054076" cy="1191646"/>
          </a:xfrm>
          <a:prstGeom xmlns:a="http://schemas.openxmlformats.org/drawingml/2006/main" prst="rect">
            <a:avLst/>
          </a:prstGeom>
          <a:solidFill xmlns:a="http://schemas.openxmlformats.org/drawingml/2006/main">
            <a:srgbClr val="EAF2DF"/>
          </a:solidFill>
          <a:ln xmlns:a="http://schemas.openxmlformats.org/drawingml/2006/main" w="0">
            <a:noFill/>
          </a:ln>
        </p:spPr>
      </p:sp>
      <p:sp>
        <p:nvSpPr>
          <p:cNvPr id="56" name="ingredient-card-title">
            <a:extLst xmlns:a="http://schemas.openxmlformats.org/drawingml/2006/main">
              <a:ext uri="{FF2B5EF4-FFF2-40B4-BE49-F238E27FC236}">
                <a16:creationId xmlns:a16="http://schemas.microsoft.com/office/drawing/2014/main" id="{8BAF4768-6F50-4157-AFC5-6848E5AC2EC4}"/>
              </a:ext>
            </a:extLst>
          </p:cNvPr>
          <p:cNvSpPr>
            <a:spLocks xmlns:a="http://schemas.openxmlformats.org/drawingml/2006/main" noGrp="1"/>
          </p:cNvSpPr>
          <p:nvPr/>
        </p:nvSpPr>
        <p:spPr>
          <a:xfrm xmlns:a="http://schemas.openxmlformats.org/drawingml/2006/main">
            <a:off x="8871806" y="8282920"/>
            <a:ext cx="1054076" cy="507915"/>
          </a:xfrm>
          <a:prstGeom xmlns:a="http://schemas.openxmlformats.org/drawingml/2006/main" prst="rect">
            <a:avLst/>
          </a:prstGeom>
          <a:solidFill xmlns:a="http://schemas.openxmlformats.org/drawingml/2006/main">
            <a:srgbClr val="D5E7C3"/>
          </a:solidFill>
          <a:ln xmlns:a="http://schemas.openxmlformats.org/drawingml/2006/main" w="0">
            <a:noFill/>
          </a:ln>
        </p:spPr>
      </p:sp>
      <p:sp>
        <p:nvSpPr>
          <p:cNvPr id="57" name="ingredient-label">
            <a:extLst xmlns:a="http://schemas.openxmlformats.org/drawingml/2006/main">
              <a:ext uri="{FF2B5EF4-FFF2-40B4-BE49-F238E27FC236}">
                <a16:creationId xmlns:a16="http://schemas.microsoft.com/office/drawing/2014/main" id="{9C39FC83-1DF3-4EC3-96E2-A293F787B32A}"/>
              </a:ext>
            </a:extLst>
          </p:cNvPr>
          <p:cNvSpPr>
            <a:spLocks xmlns:a="http://schemas.openxmlformats.org/drawingml/2006/main" noGrp="1"/>
          </p:cNvSpPr>
          <p:nvPr/>
        </p:nvSpPr>
        <p:spPr>
          <a:xfrm xmlns:a="http://schemas.openxmlformats.org/drawingml/2006/main">
            <a:off x="8891325" y="8351293"/>
            <a:ext cx="1015036" cy="4297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99" b="1">
                <a:solidFill>
                  <a:srgbClr val="172F34"/>
                </a:solidFill>
                <a:latin typeface="Arial"/>
                <a:ea typeface="Arial"/>
                <a:cs typeface="Arial"/>
              </a:defRPr>
            </a:defPPr>
            <a:lvl1pPr algn="ctr">
              <a:defRPr sz="999" b="1">
                <a:solidFill>
                  <a:srgbClr val="172F34"/>
                </a:solidFill>
                <a:latin typeface="Arial"/>
                <a:ea typeface="Arial"/>
                <a:cs typeface="Arial"/>
              </a:defRPr>
            </a:lvl1pPr>
            <a:lvl2pPr algn="ctr">
              <a:defRPr sz="999" b="1">
                <a:solidFill>
                  <a:srgbClr val="172F34"/>
                </a:solidFill>
                <a:latin typeface="Arial"/>
                <a:ea typeface="Arial"/>
                <a:cs typeface="Arial"/>
              </a:defRPr>
            </a:lvl2pPr>
            <a:lvl3pPr algn="ctr">
              <a:defRPr sz="999" b="1">
                <a:solidFill>
                  <a:srgbClr val="172F34"/>
                </a:solidFill>
                <a:latin typeface="Arial"/>
                <a:ea typeface="Arial"/>
                <a:cs typeface="Arial"/>
              </a:defRPr>
            </a:lvl3pPr>
            <a:lvl4pPr algn="ctr">
              <a:defRPr sz="999" b="1">
                <a:solidFill>
                  <a:srgbClr val="172F34"/>
                </a:solidFill>
                <a:latin typeface="Arial"/>
                <a:ea typeface="Arial"/>
                <a:cs typeface="Arial"/>
              </a:defRPr>
            </a:lvl4pPr>
            <a:lvl5pPr algn="ctr">
              <a:defRPr sz="999" b="1">
                <a:solidFill>
                  <a:srgbClr val="172F34"/>
                </a:solidFill>
                <a:latin typeface="Arial"/>
                <a:ea typeface="Arial"/>
                <a:cs typeface="Arial"/>
              </a:defRPr>
            </a:lvl5pPr>
            <a:lvl6pPr algn="ctr">
              <a:defRPr sz="999" b="1">
                <a:solidFill>
                  <a:srgbClr val="172F34"/>
                </a:solidFill>
                <a:latin typeface="Arial"/>
                <a:ea typeface="Arial"/>
                <a:cs typeface="Arial"/>
              </a:defRPr>
            </a:lvl6pPr>
            <a:lvl7pPr algn="ctr">
              <a:defRPr sz="999" b="1">
                <a:solidFill>
                  <a:srgbClr val="172F34"/>
                </a:solidFill>
                <a:latin typeface="Arial"/>
                <a:ea typeface="Arial"/>
                <a:cs typeface="Arial"/>
              </a:defRPr>
            </a:lvl7pPr>
            <a:lvl8pPr algn="ctr">
              <a:defRPr sz="999" b="1">
                <a:solidFill>
                  <a:srgbClr val="172F34"/>
                </a:solidFill>
                <a:latin typeface="Arial"/>
                <a:ea typeface="Arial"/>
                <a:cs typeface="Arial"/>
              </a:defRPr>
            </a:lvl8pPr>
            <a:lvl9pPr algn="ctr">
              <a:defRPr sz="999" b="1">
                <a:solidFill>
                  <a:srgbClr val="172F34"/>
                </a:solidFill>
                <a:latin typeface="Arial"/>
                <a:ea typeface="Arial"/>
                <a:cs typeface="Arial"/>
              </a:defRPr>
            </a:lvl9pPr>
          </a:lstStyle>
          <a:p xmlns:a="http://schemas.openxmlformats.org/drawingml/2006/main">
            <a:pPr algn="ctr">
              <a:lnSpc>
                <a:spcPct val="116000"/>
              </a:lnSpc>
              <a:buNone/>
              <a:defRPr sz="999" b="1">
                <a:solidFill>
                  <a:srgbClr val="172F34"/>
                </a:solidFill>
                <a:latin typeface="Arial"/>
                <a:ea typeface="Arial"/>
                <a:cs typeface="Arial"/>
              </a:defRPr>
            </a:pPr>
            <a:r>
              <a:rPr sz="999" b="1">
                <a:solidFill>
                  <a:srgbClr val="172F34"/>
                </a:solidFill>
                <a:latin typeface="Arial"/>
                <a:ea typeface="Arial"/>
                <a:cs typeface="Arial"/>
              </a:rPr>
              <a:t>Vitamin B</a:t>
            </a:r>
          </a:p>
        </p:txBody>
      </p:sp>
      <p:sp>
        <p:nvSpPr>
          <p:cNvPr id="58" name="ingredient-role">
            <a:extLst xmlns:a="http://schemas.openxmlformats.org/drawingml/2006/main">
              <a:ext uri="{FF2B5EF4-FFF2-40B4-BE49-F238E27FC236}">
                <a16:creationId xmlns:a16="http://schemas.microsoft.com/office/drawing/2014/main" id="{FB214BA6-327C-4784-B151-E4D56934D251}"/>
              </a:ext>
            </a:extLst>
          </p:cNvPr>
          <p:cNvSpPr>
            <a:spLocks xmlns:a="http://schemas.openxmlformats.org/drawingml/2006/main" noGrp="1"/>
          </p:cNvSpPr>
          <p:nvPr/>
        </p:nvSpPr>
        <p:spPr>
          <a:xfrm xmlns:a="http://schemas.openxmlformats.org/drawingml/2006/main">
            <a:off x="8891325" y="8898278"/>
            <a:ext cx="1015036" cy="5372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922" b="0">
                <a:solidFill>
                  <a:srgbClr val="172F34"/>
                </a:solidFill>
                <a:latin typeface="Arial"/>
                <a:ea typeface="Arial"/>
                <a:cs typeface="Arial"/>
              </a:defRPr>
            </a:defPPr>
            <a:lvl1pPr algn="ctr">
              <a:defRPr sz="922" b="0">
                <a:solidFill>
                  <a:srgbClr val="172F34"/>
                </a:solidFill>
                <a:latin typeface="Arial"/>
                <a:ea typeface="Arial"/>
                <a:cs typeface="Arial"/>
              </a:defRPr>
            </a:lvl1pPr>
            <a:lvl2pPr algn="ctr">
              <a:defRPr sz="922" b="0">
                <a:solidFill>
                  <a:srgbClr val="172F34"/>
                </a:solidFill>
                <a:latin typeface="Arial"/>
                <a:ea typeface="Arial"/>
                <a:cs typeface="Arial"/>
              </a:defRPr>
            </a:lvl2pPr>
            <a:lvl3pPr algn="ctr">
              <a:defRPr sz="922" b="0">
                <a:solidFill>
                  <a:srgbClr val="172F34"/>
                </a:solidFill>
                <a:latin typeface="Arial"/>
                <a:ea typeface="Arial"/>
                <a:cs typeface="Arial"/>
              </a:defRPr>
            </a:lvl3pPr>
            <a:lvl4pPr algn="ctr">
              <a:defRPr sz="922" b="0">
                <a:solidFill>
                  <a:srgbClr val="172F34"/>
                </a:solidFill>
                <a:latin typeface="Arial"/>
                <a:ea typeface="Arial"/>
                <a:cs typeface="Arial"/>
              </a:defRPr>
            </a:lvl4pPr>
            <a:lvl5pPr algn="ctr">
              <a:defRPr sz="922" b="0">
                <a:solidFill>
                  <a:srgbClr val="172F34"/>
                </a:solidFill>
                <a:latin typeface="Arial"/>
                <a:ea typeface="Arial"/>
                <a:cs typeface="Arial"/>
              </a:defRPr>
            </a:lvl5pPr>
            <a:lvl6pPr algn="ctr">
              <a:defRPr sz="922" b="0">
                <a:solidFill>
                  <a:srgbClr val="172F34"/>
                </a:solidFill>
                <a:latin typeface="Arial"/>
                <a:ea typeface="Arial"/>
                <a:cs typeface="Arial"/>
              </a:defRPr>
            </a:lvl6pPr>
            <a:lvl7pPr algn="ctr">
              <a:defRPr sz="922" b="0">
                <a:solidFill>
                  <a:srgbClr val="172F34"/>
                </a:solidFill>
                <a:latin typeface="Arial"/>
                <a:ea typeface="Arial"/>
                <a:cs typeface="Arial"/>
              </a:defRPr>
            </a:lvl7pPr>
            <a:lvl8pPr algn="ctr">
              <a:defRPr sz="922" b="0">
                <a:solidFill>
                  <a:srgbClr val="172F34"/>
                </a:solidFill>
                <a:latin typeface="Arial"/>
                <a:ea typeface="Arial"/>
                <a:cs typeface="Arial"/>
              </a:defRPr>
            </a:lvl8pPr>
            <a:lvl9pPr algn="ctr">
              <a:defRPr sz="922" b="0">
                <a:solidFill>
                  <a:srgbClr val="172F34"/>
                </a:solidFill>
                <a:latin typeface="Arial"/>
                <a:ea typeface="Arial"/>
                <a:cs typeface="Arial"/>
              </a:defRPr>
            </a:lvl9pPr>
          </a:lstStyle>
          <a:p xmlns:a="http://schemas.openxmlformats.org/drawingml/2006/main">
            <a:pPr algn="ctr">
              <a:lnSpc>
                <a:spcPct val="116000"/>
              </a:lnSpc>
              <a:buNone/>
              <a:defRPr sz="922" b="0">
                <a:solidFill>
                  <a:srgbClr val="172F34"/>
                </a:solidFill>
                <a:latin typeface="Arial"/>
                <a:ea typeface="Arial"/>
                <a:cs typeface="Arial"/>
              </a:defRPr>
            </a:pPr>
            <a:r>
              <a:rPr sz="922" b="0">
                <a:solidFill>
                  <a:srgbClr val="172F34"/>
                </a:solidFill>
                <a:latin typeface="Arial"/>
                <a:ea typeface="Arial"/>
                <a:cs typeface="Arial"/>
              </a:rPr>
              <a:t>Sistem saraf, darah</a:t>
            </a:r>
          </a:p>
        </p:txBody>
      </p:sp>
      <p:sp>
        <p:nvSpPr>
          <p:cNvPr id="59" name="clean-localized-footer">
            <a:extLst xmlns:a="http://schemas.openxmlformats.org/drawingml/2006/main">
              <a:ext uri="{FF2B5EF4-FFF2-40B4-BE49-F238E27FC236}">
                <a16:creationId xmlns:a16="http://schemas.microsoft.com/office/drawing/2014/main" id="{816CBEE0-02D1-4CB1-8412-EA358BC3A7EC}"/>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0" name="page-footer">
            <a:extLst xmlns:a="http://schemas.openxmlformats.org/drawingml/2006/main">
              <a:ext uri="{FF2B5EF4-FFF2-40B4-BE49-F238E27FC236}">
                <a16:creationId xmlns:a16="http://schemas.microsoft.com/office/drawing/2014/main" id="{DBADCB15-A199-485E-93D0-1244A37ACC77}"/>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61" name="page-number">
            <a:extLst xmlns:a="http://schemas.openxmlformats.org/drawingml/2006/main">
              <a:ext uri="{FF2B5EF4-FFF2-40B4-BE49-F238E27FC236}">
                <a16:creationId xmlns:a16="http://schemas.microsoft.com/office/drawing/2014/main" id="{E458A163-1BA9-46DC-8C6D-5E9FBA025603}"/>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28 / 55</a:t>
            </a:r>
          </a:p>
        </p:txBody>
      </p:sp>
    </p:spTree>
    <p:extLst>
      <p:ext uri="{BB962C8B-B14F-4D97-AF65-F5344CB8AC3E}">
        <p14:creationId xmlns:p14="http://schemas.microsoft.com/office/powerpoint/2010/main" val="1586903068"/>
      </p:ext>
    </p:extLst>
  </p:cSld>
</p:sld>
</file>

<file path=ppt/slides/c1_slide1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64F3CB59-63E1-4C40-B0F7-1625AB8FFCF9}"/>
              </a:ext>
            </a:extLst>
          </p:cNvPr>
          <p:cNvPicPr>
            <a:picLocks xmlns:a="http://schemas.openxmlformats.org/drawingml/2006/main" noChangeAspect="1"/>
          </p:cNvPicPr>
          <p:nvPr/>
        </p:nvPicPr>
        <p:blipFill>
          <a:blip xmlns:r="http://schemas.openxmlformats.org/officeDocument/2006/relationships" xmlns:a="http://schemas.openxmlformats.org/drawingml/2006/main" r:embed="Rdc4eb609616f4eb0"/>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CF1ED596-E345-4399-A491-029C7F5AED98}"/>
              </a:ext>
            </a:extLst>
          </p:cNvPr>
          <p:cNvSpPr>
            <a:spLocks xmlns:a="http://schemas.openxmlformats.org/drawingml/2006/main" noGrp="1"/>
          </p:cNvSpPr>
          <p:nvPr/>
        </p:nvSpPr>
        <p:spPr>
          <a:xfrm xmlns:a="http://schemas.openxmlformats.org/drawingml/2006/main">
            <a:off x="0" y="0"/>
            <a:ext cx="10287000" cy="2422363"/>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0ED8E16D-15F1-4F02-B15D-42FDD808C7B2}"/>
              </a:ext>
            </a:extLst>
          </p:cNvPr>
          <p:cNvSpPr>
            <a:spLocks xmlns:a="http://schemas.openxmlformats.org/drawingml/2006/main" noGrp="1"/>
          </p:cNvSpPr>
          <p:nvPr/>
        </p:nvSpPr>
        <p:spPr>
          <a:xfrm xmlns:a="http://schemas.openxmlformats.org/drawingml/2006/main">
            <a:off x="0" y="0"/>
            <a:ext cx="78080" cy="2422363"/>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D5C14CCD-4B9F-48DD-9B74-E27432633CDF}"/>
              </a:ext>
            </a:extLst>
          </p:cNvPr>
          <p:cNvSpPr>
            <a:spLocks xmlns:a="http://schemas.openxmlformats.org/drawingml/2006/main" noGrp="1"/>
          </p:cNvSpPr>
          <p:nvPr/>
        </p:nvSpPr>
        <p:spPr>
          <a:xfrm xmlns:a="http://schemas.openxmlformats.org/drawingml/2006/main">
            <a:off x="390398" y="126979"/>
            <a:ext cx="9506203" cy="21977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Super Lutein ialah makanan tambahan yang boleh diambil oleh sesiapa sahaja, bersama apa sahaja, pada</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bila-bila masa. Yayasan Kanser Taiwan menggalakkan sembilan hidangan buah-buahan dan sayur-sayuran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setiap hari sebagai cara terbaik untuk mencegah kanser. Namun, ramai orang hari ini tidak makan walaupun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satu hidangan. Nutrien dalam tiga kapsul Super Lutein menyamai empat hidangan buah, lima hidangan sayur</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salad dan nutrien daripada enam warna buah-buahan dan sayur-sayuran. Ia juga menyamai pengambilan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karotenoid harian orang dewasa. Sebab itu kami selalu berkata: penyakit pun takut melihat Super Lutein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Naturally Plus! Baiklah! Produk yang begitu baik. Ambillah segera, supaya lebih cepat sihat!</a:t>
            </a:r>
          </a:p>
        </p:txBody>
      </p:sp>
      <p:sp>
        <p:nvSpPr>
          <p:cNvPr id="5" name="clean-localized-footer">
            <a:extLst xmlns:a="http://schemas.openxmlformats.org/drawingml/2006/main">
              <a:ext uri="{FF2B5EF4-FFF2-40B4-BE49-F238E27FC236}">
                <a16:creationId xmlns:a16="http://schemas.microsoft.com/office/drawing/2014/main" id="{9055B353-2A0F-4ABA-AE35-5C62856F9996}"/>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854FD675-DEF5-485A-A1E1-5C3613A31D72}"/>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A4B311D5-F1D2-4304-999D-7BDD8690681D}"/>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29 / 55</a:t>
            </a:r>
          </a:p>
        </p:txBody>
      </p:sp>
    </p:spTree>
    <p:extLst>
      <p:ext uri="{BB962C8B-B14F-4D97-AF65-F5344CB8AC3E}">
        <p14:creationId xmlns:p14="http://schemas.microsoft.com/office/powerpoint/2010/main" val="1304428353"/>
      </p:ext>
    </p:extLst>
  </p:cSld>
</p:sld>
</file>

<file path=ppt/slides/c1_slide1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35CBF10D-1ED2-45FE-95AF-7836BEB1A96D}"/>
              </a:ext>
            </a:extLst>
          </p:cNvPr>
          <p:cNvPicPr>
            <a:picLocks xmlns:a="http://schemas.openxmlformats.org/drawingml/2006/main" noChangeAspect="1"/>
          </p:cNvPicPr>
          <p:nvPr/>
        </p:nvPicPr>
        <p:blipFill>
          <a:blip xmlns:r="http://schemas.openxmlformats.org/officeDocument/2006/relationships" xmlns:a="http://schemas.openxmlformats.org/drawingml/2006/main" r:embed="R8a6bcd49c6874cc8"/>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1D6472E-EBC8-46C1-8E7C-AC95FF7BA1C1}"/>
              </a:ext>
            </a:extLst>
          </p:cNvPr>
          <p:cNvSpPr>
            <a:spLocks xmlns:a="http://schemas.openxmlformats.org/drawingml/2006/main" noGrp="1"/>
          </p:cNvSpPr>
          <p:nvPr/>
        </p:nvSpPr>
        <p:spPr>
          <a:xfrm xmlns:a="http://schemas.openxmlformats.org/drawingml/2006/main">
            <a:off x="3991824" y="6309866"/>
            <a:ext cx="2313111" cy="4053551"/>
          </a:xfrm>
          <a:prstGeom xmlns:a="http://schemas.openxmlformats.org/drawingml/2006/main" prst="rect">
            <a:avLst/>
          </a:prstGeom>
          <a:solidFill xmlns:a="http://schemas.openxmlformats.org/drawingml/2006/main">
            <a:srgbClr val="182443"/>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38C51B7C-1939-4D7E-BE1E-B920A7C26186}"/>
              </a:ext>
            </a:extLst>
          </p:cNvPr>
          <p:cNvPicPr>
            <a:picLocks xmlns:a="http://schemas.openxmlformats.org/drawingml/2006/main" noChangeAspect="1"/>
          </p:cNvPicPr>
          <p:nvPr/>
        </p:nvPicPr>
        <p:blipFill>
          <a:blip xmlns:r="http://schemas.openxmlformats.org/officeDocument/2006/relationships" xmlns:a="http://schemas.openxmlformats.org/drawingml/2006/main" r:embed="Rf075957dc5aa4b23"/>
          <a:srcRect xmlns:a="http://schemas.openxmlformats.org/drawingml/2006/main" l="39907" t="42484" r="40185" b="30131"/>
          <a:stretch xmlns:a="http://schemas.openxmlformats.org/drawingml/2006/main"/>
        </p:blipFill>
        <p:spPr>
          <a:xfrm xmlns:a="http://schemas.openxmlformats.org/drawingml/2006/main">
            <a:off x="4079664" y="6388006"/>
            <a:ext cx="2137432" cy="3897270"/>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B1F844A6-8DF0-4360-BD4B-88C2DA71B735}"/>
              </a:ext>
            </a:extLst>
          </p:cNvPr>
          <p:cNvSpPr>
            <a:spLocks xmlns:a="http://schemas.openxmlformats.org/drawingml/2006/main" noGrp="1"/>
          </p:cNvSpPr>
          <p:nvPr/>
        </p:nvSpPr>
        <p:spPr>
          <a:xfrm xmlns:a="http://schemas.openxmlformats.org/drawingml/2006/main">
            <a:off x="0" y="0"/>
            <a:ext cx="10287000" cy="1406534"/>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C8C065E8-9FF9-4666-9A98-A3DEA17C8562}"/>
              </a:ext>
            </a:extLst>
          </p:cNvPr>
          <p:cNvSpPr>
            <a:spLocks xmlns:a="http://schemas.openxmlformats.org/drawingml/2006/main" noGrp="1"/>
          </p:cNvSpPr>
          <p:nvPr/>
        </p:nvSpPr>
        <p:spPr>
          <a:xfrm xmlns:a="http://schemas.openxmlformats.org/drawingml/2006/main">
            <a:off x="0" y="0"/>
            <a:ext cx="78080" cy="1406534"/>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882D89B2-8773-4AB4-B4AB-74F8FBA854B1}"/>
              </a:ext>
            </a:extLst>
          </p:cNvPr>
          <p:cNvSpPr>
            <a:spLocks xmlns:a="http://schemas.openxmlformats.org/drawingml/2006/main" noGrp="1"/>
          </p:cNvSpPr>
          <p:nvPr/>
        </p:nvSpPr>
        <p:spPr>
          <a:xfrm xmlns:a="http://schemas.openxmlformats.org/drawingml/2006/main">
            <a:off x="390398" y="126979"/>
            <a:ext cx="9506203" cy="11818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729" b="0">
                <a:solidFill>
                  <a:srgbClr val="173B31"/>
                </a:solidFill>
                <a:latin typeface="Arial"/>
                <a:ea typeface="Arial"/>
                <a:cs typeface="Arial"/>
              </a:defRPr>
            </a:defPPr>
            <a:lvl1pPr algn="l">
              <a:defRPr sz="1729" b="0">
                <a:solidFill>
                  <a:srgbClr val="173B31"/>
                </a:solidFill>
                <a:latin typeface="Arial"/>
                <a:ea typeface="Arial"/>
                <a:cs typeface="Arial"/>
              </a:defRPr>
            </a:lvl1pPr>
            <a:lvl2pPr algn="l">
              <a:defRPr sz="1729" b="0">
                <a:solidFill>
                  <a:srgbClr val="173B31"/>
                </a:solidFill>
                <a:latin typeface="Arial"/>
                <a:ea typeface="Arial"/>
                <a:cs typeface="Arial"/>
              </a:defRPr>
            </a:lvl2pPr>
            <a:lvl3pPr algn="l">
              <a:defRPr sz="1729" b="0">
                <a:solidFill>
                  <a:srgbClr val="173B31"/>
                </a:solidFill>
                <a:latin typeface="Arial"/>
                <a:ea typeface="Arial"/>
                <a:cs typeface="Arial"/>
              </a:defRPr>
            </a:lvl3pPr>
            <a:lvl4pPr algn="l">
              <a:defRPr sz="1729" b="0">
                <a:solidFill>
                  <a:srgbClr val="173B31"/>
                </a:solidFill>
                <a:latin typeface="Arial"/>
                <a:ea typeface="Arial"/>
                <a:cs typeface="Arial"/>
              </a:defRPr>
            </a:lvl4pPr>
            <a:lvl5pPr algn="l">
              <a:defRPr sz="1729" b="0">
                <a:solidFill>
                  <a:srgbClr val="173B31"/>
                </a:solidFill>
                <a:latin typeface="Arial"/>
                <a:ea typeface="Arial"/>
                <a:cs typeface="Arial"/>
              </a:defRPr>
            </a:lvl5pPr>
            <a:lvl6pPr algn="l">
              <a:defRPr sz="1729" b="0">
                <a:solidFill>
                  <a:srgbClr val="173B31"/>
                </a:solidFill>
                <a:latin typeface="Arial"/>
                <a:ea typeface="Arial"/>
                <a:cs typeface="Arial"/>
              </a:defRPr>
            </a:lvl6pPr>
            <a:lvl7pPr algn="l">
              <a:defRPr sz="1729" b="0">
                <a:solidFill>
                  <a:srgbClr val="173B31"/>
                </a:solidFill>
                <a:latin typeface="Arial"/>
                <a:ea typeface="Arial"/>
                <a:cs typeface="Arial"/>
              </a:defRPr>
            </a:lvl7pPr>
            <a:lvl8pPr algn="l">
              <a:defRPr sz="1729" b="0">
                <a:solidFill>
                  <a:srgbClr val="173B31"/>
                </a:solidFill>
                <a:latin typeface="Arial"/>
                <a:ea typeface="Arial"/>
                <a:cs typeface="Arial"/>
              </a:defRPr>
            </a:lvl8pPr>
            <a:lvl9pPr algn="l">
              <a:defRPr sz="1729" b="0">
                <a:solidFill>
                  <a:srgbClr val="173B31"/>
                </a:solidFill>
                <a:latin typeface="Arial"/>
                <a:ea typeface="Arial"/>
                <a:cs typeface="Arial"/>
              </a:defRPr>
            </a:lvl9pPr>
          </a:lstStyle>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Apakah Mirto Plus? Mirto Plus menggabungkan enam karotenoid utama dan lima nutrien penting</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Super Lutein dengan ekstrak bilberi yang terkenal serta Pycnogenol daripada kulit pain maritim</a:t>
            </a:r>
          </a:p>
          <a:p xmlns:a="http://schemas.openxmlformats.org/drawingml/2006/main">
            <a:pPr algn="l">
              <a:lnSpc>
                <a:spcPct val="116000"/>
              </a:lnSpc>
              <a:buNone/>
              <a:defRPr sz="1729" b="0">
                <a:solidFill>
                  <a:srgbClr val="173B31"/>
                </a:solidFill>
                <a:latin typeface="Arial"/>
                <a:ea typeface="Arial"/>
                <a:cs typeface="Arial"/>
              </a:defRPr>
            </a:pPr>
            <a:r>
              <a:rPr sz="1729" b="0">
                <a:solidFill>
                  <a:srgbClr val="173B31"/>
                </a:solidFill>
                <a:latin typeface="Arial"/>
                <a:ea typeface="Arial"/>
                <a:cs typeface="Arial"/>
              </a:rPr>
              <a:t>Perancis. Gabungan lengkap ini membawa era baharu dalam makanan tambahan berfungsi.</a:t>
            </a:r>
          </a:p>
        </p:txBody>
      </p:sp>
      <p:sp>
        <p:nvSpPr>
          <p:cNvPr id="7" name="clean-localized-footer">
            <a:extLst xmlns:a="http://schemas.openxmlformats.org/drawingml/2006/main">
              <a:ext uri="{FF2B5EF4-FFF2-40B4-BE49-F238E27FC236}">
                <a16:creationId xmlns:a16="http://schemas.microsoft.com/office/drawing/2014/main" id="{0B825E56-5DF0-4B28-A73F-D78356E085E3}"/>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9B9A0B37-0FCC-4EC1-AC4A-9D4A8340380E}"/>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9" name="page-number">
            <a:extLst xmlns:a="http://schemas.openxmlformats.org/drawingml/2006/main">
              <a:ext uri="{FF2B5EF4-FFF2-40B4-BE49-F238E27FC236}">
                <a16:creationId xmlns:a16="http://schemas.microsoft.com/office/drawing/2014/main" id="{BBB89412-4D7C-4BE5-8EDB-C53CD9F6A982}"/>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30 / 55</a:t>
            </a:r>
          </a:p>
        </p:txBody>
      </p:sp>
    </p:spTree>
    <p:extLst>
      <p:ext uri="{BB962C8B-B14F-4D97-AF65-F5344CB8AC3E}">
        <p14:creationId xmlns:p14="http://schemas.microsoft.com/office/powerpoint/2010/main" val="858105151"/>
      </p:ext>
    </p:extLst>
  </p:cSld>
</p:sld>
</file>

<file path=ppt/slides/c2_slide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E862AD16-5299-440D-A16B-1807AF2B3DE1}"/>
              </a:ext>
            </a:extLst>
          </p:cNvPr>
          <p:cNvPicPr>
            <a:picLocks xmlns:a="http://schemas.openxmlformats.org/drawingml/2006/main" noChangeAspect="1"/>
          </p:cNvPicPr>
          <p:nvPr/>
        </p:nvPicPr>
        <p:blipFill>
          <a:blip xmlns:r="http://schemas.openxmlformats.org/officeDocument/2006/relationships" xmlns:a="http://schemas.openxmlformats.org/drawingml/2006/main" r:embed="Rfad497b5254f40cd"/>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8CD797F-C86E-412E-A541-06678570458F}"/>
              </a:ext>
            </a:extLst>
          </p:cNvPr>
          <p:cNvSpPr>
            <a:spLocks xmlns:a="http://schemas.openxmlformats.org/drawingml/2006/main" noGrp="1"/>
          </p:cNvSpPr>
          <p:nvPr/>
        </p:nvSpPr>
        <p:spPr>
          <a:xfrm xmlns:a="http://schemas.openxmlformats.org/drawingml/2006/main">
            <a:off x="8422847" y="11603901"/>
            <a:ext cx="1512794" cy="2383293"/>
          </a:xfrm>
          <a:prstGeom xmlns:a="http://schemas.openxmlformats.org/drawingml/2006/main" prst="rect">
            <a:avLst/>
          </a:prstGeom>
          <a:solidFill xmlns:a="http://schemas.openxmlformats.org/drawingml/2006/main">
            <a:srgbClr val="F4F9F9"/>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D05E3E6E-5116-4721-B721-A4FC9651D5C2}"/>
              </a:ext>
            </a:extLst>
          </p:cNvPr>
          <p:cNvPicPr>
            <a:picLocks xmlns:a="http://schemas.openxmlformats.org/drawingml/2006/main" noChangeAspect="1"/>
          </p:cNvPicPr>
          <p:nvPr/>
        </p:nvPicPr>
        <p:blipFill>
          <a:blip xmlns:r="http://schemas.openxmlformats.org/officeDocument/2006/relationships" xmlns:a="http://schemas.openxmlformats.org/drawingml/2006/main" r:embed="R98ad73a494c7496d"/>
          <a:srcRect xmlns:a="http://schemas.openxmlformats.org/drawingml/2006/main" l="11481" t="10131" r="66204" b="60784"/>
          <a:stretch xmlns:a="http://schemas.openxmlformats.org/drawingml/2006/main"/>
        </p:blipFill>
        <p:spPr>
          <a:xfrm xmlns:a="http://schemas.openxmlformats.org/drawingml/2006/main">
            <a:off x="8432607" y="11623437"/>
            <a:ext cx="1473754" cy="2344223"/>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E3FA8B9F-722E-4C4D-9326-558E21C2565E}"/>
              </a:ext>
            </a:extLst>
          </p:cNvPr>
          <p:cNvSpPr>
            <a:spLocks xmlns:a="http://schemas.openxmlformats.org/drawingml/2006/main" noGrp="1"/>
          </p:cNvSpPr>
          <p:nvPr/>
        </p:nvSpPr>
        <p:spPr>
          <a:xfrm xmlns:a="http://schemas.openxmlformats.org/drawingml/2006/main">
            <a:off x="0" y="0"/>
            <a:ext cx="10287000" cy="2080497"/>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5D5E8CC9-721C-402F-ADED-E270D879C677}"/>
              </a:ext>
            </a:extLst>
          </p:cNvPr>
          <p:cNvSpPr>
            <a:spLocks xmlns:a="http://schemas.openxmlformats.org/drawingml/2006/main" noGrp="1"/>
          </p:cNvSpPr>
          <p:nvPr/>
        </p:nvSpPr>
        <p:spPr>
          <a:xfrm xmlns:a="http://schemas.openxmlformats.org/drawingml/2006/main">
            <a:off x="0" y="0"/>
            <a:ext cx="78080" cy="2080497"/>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6861BCDE-AEC3-42DE-BE81-E68F1853976E}"/>
              </a:ext>
            </a:extLst>
          </p:cNvPr>
          <p:cNvSpPr>
            <a:spLocks xmlns:a="http://schemas.openxmlformats.org/drawingml/2006/main" noGrp="1"/>
          </p:cNvSpPr>
          <p:nvPr/>
        </p:nvSpPr>
        <p:spPr>
          <a:xfrm xmlns:a="http://schemas.openxmlformats.org/drawingml/2006/main">
            <a:off x="390398" y="126979"/>
            <a:ext cx="9506203" cy="185584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22" b="0">
                <a:solidFill>
                  <a:srgbClr val="173B31"/>
                </a:solidFill>
                <a:latin typeface="Arial"/>
                <a:ea typeface="Arial"/>
                <a:cs typeface="Arial"/>
              </a:defRPr>
            </a:defPPr>
            <a:lvl1pPr algn="l">
              <a:defRPr sz="1422" b="0">
                <a:solidFill>
                  <a:srgbClr val="173B31"/>
                </a:solidFill>
                <a:latin typeface="Arial"/>
                <a:ea typeface="Arial"/>
                <a:cs typeface="Arial"/>
              </a:defRPr>
            </a:lvl1pPr>
            <a:lvl2pPr algn="l">
              <a:defRPr sz="1422" b="0">
                <a:solidFill>
                  <a:srgbClr val="173B31"/>
                </a:solidFill>
                <a:latin typeface="Arial"/>
                <a:ea typeface="Arial"/>
                <a:cs typeface="Arial"/>
              </a:defRPr>
            </a:lvl2pPr>
            <a:lvl3pPr algn="l">
              <a:defRPr sz="1422" b="0">
                <a:solidFill>
                  <a:srgbClr val="173B31"/>
                </a:solidFill>
                <a:latin typeface="Arial"/>
                <a:ea typeface="Arial"/>
                <a:cs typeface="Arial"/>
              </a:defRPr>
            </a:lvl3pPr>
            <a:lvl4pPr algn="l">
              <a:defRPr sz="1422" b="0">
                <a:solidFill>
                  <a:srgbClr val="173B31"/>
                </a:solidFill>
                <a:latin typeface="Arial"/>
                <a:ea typeface="Arial"/>
                <a:cs typeface="Arial"/>
              </a:defRPr>
            </a:lvl4pPr>
            <a:lvl5pPr algn="l">
              <a:defRPr sz="1422" b="0">
                <a:solidFill>
                  <a:srgbClr val="173B31"/>
                </a:solidFill>
                <a:latin typeface="Arial"/>
                <a:ea typeface="Arial"/>
                <a:cs typeface="Arial"/>
              </a:defRPr>
            </a:lvl5pPr>
            <a:lvl6pPr algn="l">
              <a:defRPr sz="1422" b="0">
                <a:solidFill>
                  <a:srgbClr val="173B31"/>
                </a:solidFill>
                <a:latin typeface="Arial"/>
                <a:ea typeface="Arial"/>
                <a:cs typeface="Arial"/>
              </a:defRPr>
            </a:lvl6pPr>
            <a:lvl7pPr algn="l">
              <a:defRPr sz="1422" b="0">
                <a:solidFill>
                  <a:srgbClr val="173B31"/>
                </a:solidFill>
                <a:latin typeface="Arial"/>
                <a:ea typeface="Arial"/>
                <a:cs typeface="Arial"/>
              </a:defRPr>
            </a:lvl7pPr>
            <a:lvl8pPr algn="l">
              <a:defRPr sz="1422" b="0">
                <a:solidFill>
                  <a:srgbClr val="173B31"/>
                </a:solidFill>
                <a:latin typeface="Arial"/>
                <a:ea typeface="Arial"/>
                <a:cs typeface="Arial"/>
              </a:defRPr>
            </a:lvl8pPr>
            <a:lvl9pPr algn="l">
              <a:defRPr sz="1422" b="0">
                <a:solidFill>
                  <a:srgbClr val="173B31"/>
                </a:solidFill>
                <a:latin typeface="Arial"/>
                <a:ea typeface="Arial"/>
                <a:cs typeface="Arial"/>
              </a:defRPr>
            </a:lvl9pPr>
          </a:lstStyle>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Bilberi mengandungi kira-kira empat kali ganda antosianin berbanding beri biru. Kulit pain maritim Perancis mengandungi</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lebih daripada empat puluh flavonoid dan disokong oleh data penyelidikan melibatkan lebih daripada tujuh ribu pesakit</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serta seratus ujian klinikal. Kedua-dua ramuan ini digabungkan menjadi Mirtogenol. Apabila digabungkan dengan Super</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Lutein, ia menjadi Mirto Plus, dengan sinergi antioksidan yang digambarkan tiga perpuluhan dua kali lebih tinggi daripada</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Super Lutein. Produk ini dibangunkan melalui masa yang panjang dan pelaburan besar, dengan tumpuan pada empat</a:t>
            </a:r>
          </a:p>
          <a:p xmlns:a="http://schemas.openxmlformats.org/drawingml/2006/main">
            <a:pPr algn="l">
              <a:lnSpc>
                <a:spcPct val="116000"/>
              </a:lnSpc>
              <a:buNone/>
              <a:defRPr sz="1422" b="0">
                <a:solidFill>
                  <a:srgbClr val="173B31"/>
                </a:solidFill>
                <a:latin typeface="Arial"/>
                <a:ea typeface="Arial"/>
                <a:cs typeface="Arial"/>
              </a:defRPr>
            </a:pPr>
            <a:r>
              <a:rPr sz="1422" b="0">
                <a:solidFill>
                  <a:srgbClr val="173B31"/>
                </a:solidFill>
                <a:latin typeface="Arial"/>
                <a:ea typeface="Arial"/>
                <a:cs typeface="Arial"/>
              </a:rPr>
              <a:t>penyakit serius yang menyebabkan kebutaan, serta terbukti boleh memperbaiki peredaran darah dan masalah ginekologi.</a:t>
            </a:r>
          </a:p>
        </p:txBody>
      </p:sp>
      <p:sp>
        <p:nvSpPr>
          <p:cNvPr id="7" name="translated-super-lutein">
            <a:extLst xmlns:a="http://schemas.openxmlformats.org/drawingml/2006/main">
              <a:ext uri="{FF2B5EF4-FFF2-40B4-BE49-F238E27FC236}">
                <a16:creationId xmlns:a16="http://schemas.microsoft.com/office/drawing/2014/main" id="{474A342F-1D45-4CE8-9BCD-A08EDB5ADC20}"/>
              </a:ext>
            </a:extLst>
          </p:cNvPr>
          <p:cNvSpPr>
            <a:spLocks xmlns:a="http://schemas.openxmlformats.org/drawingml/2006/main" noGrp="1"/>
          </p:cNvSpPr>
          <p:nvPr/>
        </p:nvSpPr>
        <p:spPr>
          <a:xfrm xmlns:a="http://schemas.openxmlformats.org/drawingml/2006/main">
            <a:off x="4362703" y="7648026"/>
            <a:ext cx="1981272" cy="400471"/>
          </a:xfrm>
          <a:prstGeom xmlns:a="http://schemas.openxmlformats.org/drawingml/2006/main" prst="rect">
            <a:avLst/>
          </a:prstGeom>
          <a:solidFill xmlns:a="http://schemas.openxmlformats.org/drawingml/2006/main">
            <a:srgbClr val="ECF5FB"/>
          </a:solidFill>
          <a:ln xmlns:a="http://schemas.openxmlformats.org/drawingml/2006/main" w="0">
            <a:noFill/>
          </a:ln>
        </p:spPr>
      </p:sp>
      <p:sp>
        <p:nvSpPr>
          <p:cNvPr id="8" name="super-lutein-name">
            <a:extLst xmlns:a="http://schemas.openxmlformats.org/drawingml/2006/main">
              <a:ext uri="{FF2B5EF4-FFF2-40B4-BE49-F238E27FC236}">
                <a16:creationId xmlns:a16="http://schemas.microsoft.com/office/drawing/2014/main" id="{7AE83BF1-07B4-41D5-A8F2-2E55078DDB81}"/>
              </a:ext>
            </a:extLst>
          </p:cNvPr>
          <p:cNvSpPr>
            <a:spLocks xmlns:a="http://schemas.openxmlformats.org/drawingml/2006/main" noGrp="1"/>
          </p:cNvSpPr>
          <p:nvPr/>
        </p:nvSpPr>
        <p:spPr>
          <a:xfrm xmlns:a="http://schemas.openxmlformats.org/drawingml/2006/main">
            <a:off x="4401743" y="7726167"/>
            <a:ext cx="1912953" cy="3027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383" b="1">
                <a:solidFill>
                  <a:srgbClr val="0B2949"/>
                </a:solidFill>
                <a:latin typeface="Arial"/>
                <a:ea typeface="Arial"/>
                <a:cs typeface="Arial"/>
              </a:defRPr>
            </a:defPPr>
            <a:lvl1pPr algn="ctr">
              <a:defRPr sz="1383" b="1">
                <a:solidFill>
                  <a:srgbClr val="0B2949"/>
                </a:solidFill>
                <a:latin typeface="Arial"/>
                <a:ea typeface="Arial"/>
                <a:cs typeface="Arial"/>
              </a:defRPr>
            </a:lvl1pPr>
            <a:lvl2pPr algn="ctr">
              <a:defRPr sz="1383" b="1">
                <a:solidFill>
                  <a:srgbClr val="0B2949"/>
                </a:solidFill>
                <a:latin typeface="Arial"/>
                <a:ea typeface="Arial"/>
                <a:cs typeface="Arial"/>
              </a:defRPr>
            </a:lvl2pPr>
            <a:lvl3pPr algn="ctr">
              <a:defRPr sz="1383" b="1">
                <a:solidFill>
                  <a:srgbClr val="0B2949"/>
                </a:solidFill>
                <a:latin typeface="Arial"/>
                <a:ea typeface="Arial"/>
                <a:cs typeface="Arial"/>
              </a:defRPr>
            </a:lvl3pPr>
            <a:lvl4pPr algn="ctr">
              <a:defRPr sz="1383" b="1">
                <a:solidFill>
                  <a:srgbClr val="0B2949"/>
                </a:solidFill>
                <a:latin typeface="Arial"/>
                <a:ea typeface="Arial"/>
                <a:cs typeface="Arial"/>
              </a:defRPr>
            </a:lvl4pPr>
            <a:lvl5pPr algn="ctr">
              <a:defRPr sz="1383" b="1">
                <a:solidFill>
                  <a:srgbClr val="0B2949"/>
                </a:solidFill>
                <a:latin typeface="Arial"/>
                <a:ea typeface="Arial"/>
                <a:cs typeface="Arial"/>
              </a:defRPr>
            </a:lvl5pPr>
            <a:lvl6pPr algn="ctr">
              <a:defRPr sz="1383" b="1">
                <a:solidFill>
                  <a:srgbClr val="0B2949"/>
                </a:solidFill>
                <a:latin typeface="Arial"/>
                <a:ea typeface="Arial"/>
                <a:cs typeface="Arial"/>
              </a:defRPr>
            </a:lvl6pPr>
            <a:lvl7pPr algn="ctr">
              <a:defRPr sz="1383" b="1">
                <a:solidFill>
                  <a:srgbClr val="0B2949"/>
                </a:solidFill>
                <a:latin typeface="Arial"/>
                <a:ea typeface="Arial"/>
                <a:cs typeface="Arial"/>
              </a:defRPr>
            </a:lvl7pPr>
            <a:lvl8pPr algn="ctr">
              <a:defRPr sz="1383" b="1">
                <a:solidFill>
                  <a:srgbClr val="0B2949"/>
                </a:solidFill>
                <a:latin typeface="Arial"/>
                <a:ea typeface="Arial"/>
                <a:cs typeface="Arial"/>
              </a:defRPr>
            </a:lvl8pPr>
            <a:lvl9pPr algn="ctr">
              <a:defRPr sz="1383" b="1">
                <a:solidFill>
                  <a:srgbClr val="0B2949"/>
                </a:solidFill>
                <a:latin typeface="Arial"/>
                <a:ea typeface="Arial"/>
                <a:cs typeface="Arial"/>
              </a:defRPr>
            </a:lvl9pPr>
          </a:lstStyle>
          <a:p xmlns:a="http://schemas.openxmlformats.org/drawingml/2006/main">
            <a:pPr algn="ctr">
              <a:lnSpc>
                <a:spcPct val="116000"/>
              </a:lnSpc>
              <a:buNone/>
              <a:defRPr sz="1383" b="1">
                <a:solidFill>
                  <a:srgbClr val="0B2949"/>
                </a:solidFill>
                <a:latin typeface="Arial"/>
                <a:ea typeface="Arial"/>
                <a:cs typeface="Arial"/>
              </a:defRPr>
            </a:pPr>
            <a:r>
              <a:rPr sz="1383" b="1">
                <a:solidFill>
                  <a:srgbClr val="0B2949"/>
                </a:solidFill>
                <a:latin typeface="Arial"/>
                <a:ea typeface="Arial"/>
                <a:cs typeface="Arial"/>
              </a:rPr>
              <a:t>Super Lutein</a:t>
            </a:r>
          </a:p>
        </p:txBody>
      </p:sp>
      <p:sp>
        <p:nvSpPr>
          <p:cNvPr id="9" name="clean-localized-footer">
            <a:extLst xmlns:a="http://schemas.openxmlformats.org/drawingml/2006/main">
              <a:ext uri="{FF2B5EF4-FFF2-40B4-BE49-F238E27FC236}">
                <a16:creationId xmlns:a16="http://schemas.microsoft.com/office/drawing/2014/main" id="{E35FA11E-A9DE-41D5-9E4D-659718C287CB}"/>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0" name="page-footer">
            <a:extLst xmlns:a="http://schemas.openxmlformats.org/drawingml/2006/main">
              <a:ext uri="{FF2B5EF4-FFF2-40B4-BE49-F238E27FC236}">
                <a16:creationId xmlns:a16="http://schemas.microsoft.com/office/drawing/2014/main" id="{8DDD5AC0-3872-44E9-B74D-CFDC9C050EDC}"/>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1" name="page-number">
            <a:extLst xmlns:a="http://schemas.openxmlformats.org/drawingml/2006/main">
              <a:ext uri="{FF2B5EF4-FFF2-40B4-BE49-F238E27FC236}">
                <a16:creationId xmlns:a16="http://schemas.microsoft.com/office/drawing/2014/main" id="{94762772-B98A-4B06-9958-61610B5C0E5D}"/>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31 / 55</a:t>
            </a:r>
          </a:p>
        </p:txBody>
      </p:sp>
    </p:spTree>
    <p:extLst>
      <p:ext uri="{BB962C8B-B14F-4D97-AF65-F5344CB8AC3E}">
        <p14:creationId xmlns:p14="http://schemas.microsoft.com/office/powerpoint/2010/main" val="1738398081"/>
      </p:ext>
    </p:extLst>
  </p:cSld>
</p:sld>
</file>

<file path=ppt/slides/c2_slide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43F2316D-3B57-491F-A451-7E4AD1AECC8C}"/>
              </a:ext>
            </a:extLst>
          </p:cNvPr>
          <p:cNvPicPr>
            <a:picLocks xmlns:a="http://schemas.openxmlformats.org/drawingml/2006/main" noChangeAspect="1"/>
          </p:cNvPicPr>
          <p:nvPr/>
        </p:nvPicPr>
        <p:blipFill>
          <a:blip xmlns:r="http://schemas.openxmlformats.org/officeDocument/2006/relationships" xmlns:a="http://schemas.openxmlformats.org/drawingml/2006/main" r:embed="Rea5c9012c8d44726"/>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clean-localized-footer">
            <a:extLst xmlns:a="http://schemas.openxmlformats.org/drawingml/2006/main">
              <a:ext uri="{FF2B5EF4-FFF2-40B4-BE49-F238E27FC236}">
                <a16:creationId xmlns:a16="http://schemas.microsoft.com/office/drawing/2014/main" id="{F4CCEDD0-7C24-4859-9A5D-459340333200}"/>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page-footer">
            <a:extLst xmlns:a="http://schemas.openxmlformats.org/drawingml/2006/main">
              <a:ext uri="{FF2B5EF4-FFF2-40B4-BE49-F238E27FC236}">
                <a16:creationId xmlns:a16="http://schemas.microsoft.com/office/drawing/2014/main" id="{47D5B4C8-065C-40F2-B0B0-7F75B36AFA95}"/>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4" name="page-number">
            <a:extLst xmlns:a="http://schemas.openxmlformats.org/drawingml/2006/main">
              <a:ext uri="{FF2B5EF4-FFF2-40B4-BE49-F238E27FC236}">
                <a16:creationId xmlns:a16="http://schemas.microsoft.com/office/drawing/2014/main" id="{5B4FE7C8-5E5A-428F-BEB7-7921DCD142CE}"/>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32 / 55</a:t>
            </a:r>
          </a:p>
        </p:txBody>
      </p:sp>
    </p:spTree>
    <p:extLst>
      <p:ext uri="{BB962C8B-B14F-4D97-AF65-F5344CB8AC3E}">
        <p14:creationId xmlns:p14="http://schemas.microsoft.com/office/powerpoint/2010/main" val="292872842"/>
      </p:ext>
    </p:extLst>
  </p:cSld>
</p:sld>
</file>

<file path=ppt/slides/c2_slide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B2A012F3-4A6A-4586-A431-F065FACE8B1F}"/>
              </a:ext>
            </a:extLst>
          </p:cNvPr>
          <p:cNvPicPr>
            <a:picLocks xmlns:a="http://schemas.openxmlformats.org/drawingml/2006/main" noChangeAspect="1"/>
          </p:cNvPicPr>
          <p:nvPr/>
        </p:nvPicPr>
        <p:blipFill>
          <a:blip xmlns:r="http://schemas.openxmlformats.org/officeDocument/2006/relationships" xmlns:a="http://schemas.openxmlformats.org/drawingml/2006/main" r:embed="Re3a82d183d394210"/>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clean-localized-footer">
            <a:extLst xmlns:a="http://schemas.openxmlformats.org/drawingml/2006/main">
              <a:ext uri="{FF2B5EF4-FFF2-40B4-BE49-F238E27FC236}">
                <a16:creationId xmlns:a16="http://schemas.microsoft.com/office/drawing/2014/main" id="{BFC50522-C19B-4C00-BF17-D338DF179B52}"/>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page-footer">
            <a:extLst xmlns:a="http://schemas.openxmlformats.org/drawingml/2006/main">
              <a:ext uri="{FF2B5EF4-FFF2-40B4-BE49-F238E27FC236}">
                <a16:creationId xmlns:a16="http://schemas.microsoft.com/office/drawing/2014/main" id="{15A79819-E767-4BB3-B825-CA0A9E2D87EF}"/>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4" name="page-number">
            <a:extLst xmlns:a="http://schemas.openxmlformats.org/drawingml/2006/main">
              <a:ext uri="{FF2B5EF4-FFF2-40B4-BE49-F238E27FC236}">
                <a16:creationId xmlns:a16="http://schemas.microsoft.com/office/drawing/2014/main" id="{3C3399AC-F3BE-4071-9BCC-2A685A56A52D}"/>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33 / 55</a:t>
            </a:r>
          </a:p>
        </p:txBody>
      </p:sp>
    </p:spTree>
    <p:extLst>
      <p:ext uri="{BB962C8B-B14F-4D97-AF65-F5344CB8AC3E}">
        <p14:creationId xmlns:p14="http://schemas.microsoft.com/office/powerpoint/2010/main" val="1312120433"/>
      </p:ext>
    </p:extLst>
  </p:cSld>
</p:sld>
</file>

<file path=ppt/slides/c2_slide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AE970B59-A32D-4ADF-B971-A3B99AEDC7BE}"/>
              </a:ext>
            </a:extLst>
          </p:cNvPr>
          <p:cNvPicPr>
            <a:picLocks xmlns:a="http://schemas.openxmlformats.org/drawingml/2006/main" noChangeAspect="1"/>
          </p:cNvPicPr>
          <p:nvPr/>
        </p:nvPicPr>
        <p:blipFill>
          <a:blip xmlns:r="http://schemas.openxmlformats.org/officeDocument/2006/relationships" xmlns:a="http://schemas.openxmlformats.org/drawingml/2006/main" r:embed="Rc329ab54aa9c4b96"/>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clean-localized-footer">
            <a:extLst xmlns:a="http://schemas.openxmlformats.org/drawingml/2006/main">
              <a:ext uri="{FF2B5EF4-FFF2-40B4-BE49-F238E27FC236}">
                <a16:creationId xmlns:a16="http://schemas.microsoft.com/office/drawing/2014/main" id="{0C2F40CD-841F-40AA-82D7-7AD7D4F7F47A}"/>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page-footer">
            <a:extLst xmlns:a="http://schemas.openxmlformats.org/drawingml/2006/main">
              <a:ext uri="{FF2B5EF4-FFF2-40B4-BE49-F238E27FC236}">
                <a16:creationId xmlns:a16="http://schemas.microsoft.com/office/drawing/2014/main" id="{89669BFC-DC5D-405F-A8AB-362481C0144E}"/>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4" name="page-number">
            <a:extLst xmlns:a="http://schemas.openxmlformats.org/drawingml/2006/main">
              <a:ext uri="{FF2B5EF4-FFF2-40B4-BE49-F238E27FC236}">
                <a16:creationId xmlns:a16="http://schemas.microsoft.com/office/drawing/2014/main" id="{5C04BFB8-FE2C-4556-90EA-D1889C015321}"/>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34 / 55</a:t>
            </a:r>
          </a:p>
        </p:txBody>
      </p:sp>
    </p:spTree>
    <p:extLst>
      <p:ext uri="{BB962C8B-B14F-4D97-AF65-F5344CB8AC3E}">
        <p14:creationId xmlns:p14="http://schemas.microsoft.com/office/powerpoint/2010/main" val="1171541300"/>
      </p:ext>
    </p:extLst>
  </p:cSld>
</p:sld>
</file>

<file path=ppt/slides/c2_slide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21F8F04C-93C0-4C15-9870-0393104E29E4}"/>
              </a:ext>
            </a:extLst>
          </p:cNvPr>
          <p:cNvPicPr>
            <a:picLocks xmlns:a="http://schemas.openxmlformats.org/drawingml/2006/main" noChangeAspect="1"/>
          </p:cNvPicPr>
          <p:nvPr/>
        </p:nvPicPr>
        <p:blipFill>
          <a:blip xmlns:r="http://schemas.openxmlformats.org/officeDocument/2006/relationships" xmlns:a="http://schemas.openxmlformats.org/drawingml/2006/main" r:embed="Rf9437eb6ac754cf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unit-conversion">
            <a:extLst xmlns:a="http://schemas.openxmlformats.org/drawingml/2006/main">
              <a:ext uri="{FF2B5EF4-FFF2-40B4-BE49-F238E27FC236}">
                <a16:creationId xmlns:a16="http://schemas.microsoft.com/office/drawing/2014/main" id="{359D3129-FF90-4C3C-9A1E-A4017FC707BD}"/>
              </a:ext>
            </a:extLst>
          </p:cNvPr>
          <p:cNvSpPr>
            <a:spLocks xmlns:a="http://schemas.openxmlformats.org/drawingml/2006/main" noGrp="1"/>
          </p:cNvSpPr>
          <p:nvPr/>
        </p:nvSpPr>
        <p:spPr>
          <a:xfrm xmlns:a="http://schemas.openxmlformats.org/drawingml/2006/main">
            <a:off x="5367979" y="13801610"/>
            <a:ext cx="4596942" cy="390704"/>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unit-conversion">
            <a:extLst xmlns:a="http://schemas.openxmlformats.org/drawingml/2006/main">
              <a:ext uri="{FF2B5EF4-FFF2-40B4-BE49-F238E27FC236}">
                <a16:creationId xmlns:a16="http://schemas.microsoft.com/office/drawing/2014/main" id="{479B114D-2F35-4811-A55A-389699CA2D30}"/>
              </a:ext>
            </a:extLst>
          </p:cNvPr>
          <p:cNvSpPr>
            <a:spLocks xmlns:a="http://schemas.openxmlformats.org/drawingml/2006/main" noGrp="1"/>
          </p:cNvSpPr>
          <p:nvPr/>
        </p:nvSpPr>
        <p:spPr>
          <a:xfrm xmlns:a="http://schemas.openxmlformats.org/drawingml/2006/main">
            <a:off x="5407019" y="13821145"/>
            <a:ext cx="4518862" cy="3516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0">
                <a:solidFill>
                  <a:srgbClr val="263333"/>
                </a:solidFill>
                <a:latin typeface="Arial"/>
                <a:ea typeface="Arial"/>
                <a:cs typeface="Arial"/>
              </a:defRPr>
            </a:defPPr>
            <a:lvl1pPr algn="l">
              <a:defRPr sz="922" b="0">
                <a:solidFill>
                  <a:srgbClr val="263333"/>
                </a:solidFill>
                <a:latin typeface="Arial"/>
                <a:ea typeface="Arial"/>
                <a:cs typeface="Arial"/>
              </a:defRPr>
            </a:lvl1pPr>
            <a:lvl2pPr algn="l">
              <a:defRPr sz="922" b="0">
                <a:solidFill>
                  <a:srgbClr val="263333"/>
                </a:solidFill>
                <a:latin typeface="Arial"/>
                <a:ea typeface="Arial"/>
                <a:cs typeface="Arial"/>
              </a:defRPr>
            </a:lvl2pPr>
            <a:lvl3pPr algn="l">
              <a:defRPr sz="922" b="0">
                <a:solidFill>
                  <a:srgbClr val="263333"/>
                </a:solidFill>
                <a:latin typeface="Arial"/>
                <a:ea typeface="Arial"/>
                <a:cs typeface="Arial"/>
              </a:defRPr>
            </a:lvl3pPr>
            <a:lvl4pPr algn="l">
              <a:defRPr sz="922" b="0">
                <a:solidFill>
                  <a:srgbClr val="263333"/>
                </a:solidFill>
                <a:latin typeface="Arial"/>
                <a:ea typeface="Arial"/>
                <a:cs typeface="Arial"/>
              </a:defRPr>
            </a:lvl4pPr>
            <a:lvl5pPr algn="l">
              <a:defRPr sz="922" b="0">
                <a:solidFill>
                  <a:srgbClr val="263333"/>
                </a:solidFill>
                <a:latin typeface="Arial"/>
                <a:ea typeface="Arial"/>
                <a:cs typeface="Arial"/>
              </a:defRPr>
            </a:lvl5pPr>
            <a:lvl6pPr algn="l">
              <a:defRPr sz="922" b="0">
                <a:solidFill>
                  <a:srgbClr val="263333"/>
                </a:solidFill>
                <a:latin typeface="Arial"/>
                <a:ea typeface="Arial"/>
                <a:cs typeface="Arial"/>
              </a:defRPr>
            </a:lvl6pPr>
            <a:lvl7pPr algn="l">
              <a:defRPr sz="922" b="0">
                <a:solidFill>
                  <a:srgbClr val="263333"/>
                </a:solidFill>
                <a:latin typeface="Arial"/>
                <a:ea typeface="Arial"/>
                <a:cs typeface="Arial"/>
              </a:defRPr>
            </a:lvl7pPr>
            <a:lvl8pPr algn="l">
              <a:defRPr sz="922" b="0">
                <a:solidFill>
                  <a:srgbClr val="263333"/>
                </a:solidFill>
                <a:latin typeface="Arial"/>
                <a:ea typeface="Arial"/>
                <a:cs typeface="Arial"/>
              </a:defRPr>
            </a:lvl8pPr>
            <a:lvl9pPr algn="l">
              <a:defRPr sz="922" b="0">
                <a:solidFill>
                  <a:srgbClr val="263333"/>
                </a:solidFill>
                <a:latin typeface="Arial"/>
                <a:ea typeface="Arial"/>
                <a:cs typeface="Arial"/>
              </a:defRPr>
            </a:lvl9pPr>
          </a:lstStyle>
          <a:p xmlns:a="http://schemas.openxmlformats.org/drawingml/2006/main">
            <a:pPr algn="l">
              <a:lnSpc>
                <a:spcPct val="116000"/>
              </a:lnSpc>
              <a:buNone/>
              <a:defRPr sz="922" b="0">
                <a:solidFill>
                  <a:srgbClr val="263333"/>
                </a:solidFill>
                <a:latin typeface="Arial"/>
                <a:ea typeface="Arial"/>
                <a:cs typeface="Arial"/>
              </a:defRPr>
            </a:pPr>
            <a:r>
              <a:rPr sz="922" b="0">
                <a:solidFill>
                  <a:srgbClr val="263333"/>
                </a:solidFill>
                <a:latin typeface="Arial"/>
                <a:ea typeface="Arial"/>
                <a:cs typeface="Arial"/>
              </a:rPr>
              <a:t>1 kg = 1,000 g; 1 g = 1,000 mg;</a:t>
            </a:r>
          </a:p>
          <a:p xmlns:a="http://schemas.openxmlformats.org/drawingml/2006/main">
            <a:pPr algn="l">
              <a:lnSpc>
                <a:spcPct val="116000"/>
              </a:lnSpc>
              <a:buNone/>
              <a:defRPr sz="922" b="0">
                <a:solidFill>
                  <a:srgbClr val="263333"/>
                </a:solidFill>
                <a:latin typeface="Arial"/>
                <a:ea typeface="Arial"/>
                <a:cs typeface="Arial"/>
              </a:defRPr>
            </a:pPr>
            <a:r>
              <a:rPr sz="922" b="0">
                <a:solidFill>
                  <a:srgbClr val="263333"/>
                </a:solidFill>
                <a:latin typeface="Arial"/>
                <a:ea typeface="Arial"/>
                <a:cs typeface="Arial"/>
              </a:rPr>
              <a:t>1 mg = 1,000 μg.</a:t>
            </a:r>
          </a:p>
        </p:txBody>
      </p:sp>
      <p:sp>
        <p:nvSpPr>
          <p:cNvPr id="4" name="clean-localized-footer">
            <a:extLst xmlns:a="http://schemas.openxmlformats.org/drawingml/2006/main">
              <a:ext uri="{FF2B5EF4-FFF2-40B4-BE49-F238E27FC236}">
                <a16:creationId xmlns:a16="http://schemas.microsoft.com/office/drawing/2014/main" id="{6685790F-E74C-4172-9F23-7049D6C65022}"/>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5" name="page-footer">
            <a:extLst xmlns:a="http://schemas.openxmlformats.org/drawingml/2006/main">
              <a:ext uri="{FF2B5EF4-FFF2-40B4-BE49-F238E27FC236}">
                <a16:creationId xmlns:a16="http://schemas.microsoft.com/office/drawing/2014/main" id="{7758C50C-249F-4E24-A45F-8BCE59D92565}"/>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6" name="page-number">
            <a:extLst xmlns:a="http://schemas.openxmlformats.org/drawingml/2006/main">
              <a:ext uri="{FF2B5EF4-FFF2-40B4-BE49-F238E27FC236}">
                <a16:creationId xmlns:a16="http://schemas.microsoft.com/office/drawing/2014/main" id="{B7DE2A90-6C90-4056-98DD-BF18F9DF80EB}"/>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35 / 55</a:t>
            </a:r>
          </a:p>
        </p:txBody>
      </p:sp>
    </p:spTree>
    <p:extLst>
      <p:ext uri="{BB962C8B-B14F-4D97-AF65-F5344CB8AC3E}">
        <p14:creationId xmlns:p14="http://schemas.microsoft.com/office/powerpoint/2010/main" val="502142507"/>
      </p:ext>
    </p:extLst>
  </p:cSld>
</p:sld>
</file>

<file path=ppt/slides/c2_slide6.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C7CE5AA4-A2B1-49B4-A0CA-F0A40A8074A5}"/>
              </a:ext>
            </a:extLst>
          </p:cNvPr>
          <p:cNvPicPr>
            <a:picLocks xmlns:a="http://schemas.openxmlformats.org/drawingml/2006/main" noChangeAspect="1"/>
          </p:cNvPicPr>
          <p:nvPr/>
        </p:nvPicPr>
        <p:blipFill>
          <a:blip xmlns:r="http://schemas.openxmlformats.org/officeDocument/2006/relationships" xmlns:a="http://schemas.openxmlformats.org/drawingml/2006/main" r:embed="Re75f417063a54e8f"/>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clean-localized-footer">
            <a:extLst xmlns:a="http://schemas.openxmlformats.org/drawingml/2006/main">
              <a:ext uri="{FF2B5EF4-FFF2-40B4-BE49-F238E27FC236}">
                <a16:creationId xmlns:a16="http://schemas.microsoft.com/office/drawing/2014/main" id="{DB137D01-F4A6-4476-8822-EC7109C38557}"/>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page-footer">
            <a:extLst xmlns:a="http://schemas.openxmlformats.org/drawingml/2006/main">
              <a:ext uri="{FF2B5EF4-FFF2-40B4-BE49-F238E27FC236}">
                <a16:creationId xmlns:a16="http://schemas.microsoft.com/office/drawing/2014/main" id="{3DBCB5E2-F48B-43F3-8EF1-185E0B0364D4}"/>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4" name="page-number">
            <a:extLst xmlns:a="http://schemas.openxmlformats.org/drawingml/2006/main">
              <a:ext uri="{FF2B5EF4-FFF2-40B4-BE49-F238E27FC236}">
                <a16:creationId xmlns:a16="http://schemas.microsoft.com/office/drawing/2014/main" id="{282570CE-6220-455A-A3BF-8C2788A89C9F}"/>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36 / 55</a:t>
            </a:r>
          </a:p>
        </p:txBody>
      </p:sp>
    </p:spTree>
    <p:extLst>
      <p:ext uri="{BB962C8B-B14F-4D97-AF65-F5344CB8AC3E}">
        <p14:creationId xmlns:p14="http://schemas.microsoft.com/office/powerpoint/2010/main" val="803859439"/>
      </p:ext>
    </p:extLst>
  </p:cSld>
</p:sld>
</file>

<file path=ppt/slides/c2_slide7.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A0A85A22-037C-4C99-AB1A-3EF39C9D9DF3}"/>
              </a:ext>
            </a:extLst>
          </p:cNvPr>
          <p:cNvPicPr>
            <a:picLocks xmlns:a="http://schemas.openxmlformats.org/drawingml/2006/main" noChangeAspect="1"/>
          </p:cNvPicPr>
          <p:nvPr/>
        </p:nvPicPr>
        <p:blipFill>
          <a:blip xmlns:r="http://schemas.openxmlformats.org/officeDocument/2006/relationships" xmlns:a="http://schemas.openxmlformats.org/drawingml/2006/main" r:embed="R3d4ea9314e7243a9"/>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EDBCE47-726D-43EA-B978-092771230409}"/>
              </a:ext>
            </a:extLst>
          </p:cNvPr>
          <p:cNvSpPr>
            <a:spLocks xmlns:a="http://schemas.openxmlformats.org/drawingml/2006/main" noGrp="1"/>
          </p:cNvSpPr>
          <p:nvPr/>
        </p:nvSpPr>
        <p:spPr>
          <a:xfrm xmlns:a="http://schemas.openxmlformats.org/drawingml/2006/main">
            <a:off x="1141916" y="879083"/>
            <a:ext cx="2439991" cy="4649375"/>
          </a:xfrm>
          <a:prstGeom xmlns:a="http://schemas.openxmlformats.org/drawingml/2006/main" prst="rect">
            <a:avLst/>
          </a:prstGeom>
          <a:solidFill xmlns:a="http://schemas.openxmlformats.org/drawingml/2006/main">
            <a:srgbClr val="F9FBF8"/>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EA527586-0E75-47C0-A9B5-CBF205932EEB}"/>
              </a:ext>
            </a:extLst>
          </p:cNvPr>
          <p:cNvPicPr>
            <a:picLocks xmlns:a="http://schemas.openxmlformats.org/drawingml/2006/main" noChangeAspect="1"/>
          </p:cNvPicPr>
          <p:nvPr/>
        </p:nvPicPr>
        <p:blipFill>
          <a:blip xmlns:r="http://schemas.openxmlformats.org/officeDocument/2006/relationships" xmlns:a="http://schemas.openxmlformats.org/drawingml/2006/main" r:embed="Rccad9bbf17794fe0"/>
          <a:srcRect xmlns:a="http://schemas.openxmlformats.org/drawingml/2006/main" l="11481" t="10131" r="66204" b="60784"/>
          <a:stretch xmlns:a="http://schemas.openxmlformats.org/drawingml/2006/main"/>
        </p:blipFill>
        <p:spPr>
          <a:xfrm xmlns:a="http://schemas.openxmlformats.org/drawingml/2006/main">
            <a:off x="1151676" y="927921"/>
            <a:ext cx="2410711" cy="4581002"/>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633FC8BC-9B9F-4E5C-B1C4-444FE0FA51AE}"/>
              </a:ext>
            </a:extLst>
          </p:cNvPr>
          <p:cNvPicPr>
            <a:picLocks xmlns:a="http://schemas.openxmlformats.org/drawingml/2006/main" noChangeAspect="1"/>
          </p:cNvPicPr>
          <p:nvPr/>
        </p:nvPicPr>
        <p:blipFill>
          <a:blip xmlns:r="http://schemas.openxmlformats.org/officeDocument/2006/relationships" xmlns:a="http://schemas.openxmlformats.org/drawingml/2006/main" r:embed="R3f6afe6159d14806"/>
          <a:srcRect xmlns:a="http://schemas.openxmlformats.org/drawingml/2006/main" l="3981" t="49869" r="62222" b="36601"/>
          <a:stretch xmlns:a="http://schemas.openxmlformats.org/drawingml/2006/main"/>
        </p:blipFill>
        <p:spPr>
          <a:xfrm xmlns:a="http://schemas.openxmlformats.org/drawingml/2006/main">
            <a:off x="0" y="7091273"/>
            <a:ext cx="3796625" cy="2227011"/>
          </a:xfrm>
          <a:prstGeom xmlns:a="http://schemas.openxmlformats.org/drawingml/2006/main" prst="rect">
            <a:avLst/>
          </a:prstGeom>
        </p:spPr>
      </p:pic>
      <p:sp>
        <p:nvSpPr>
          <p:cNvPr id="5" name="clean-localized-footer">
            <a:extLst xmlns:a="http://schemas.openxmlformats.org/drawingml/2006/main">
              <a:ext uri="{FF2B5EF4-FFF2-40B4-BE49-F238E27FC236}">
                <a16:creationId xmlns:a16="http://schemas.microsoft.com/office/drawing/2014/main" id="{3BF16BC6-C158-4FE1-BBBD-37575392FED3}"/>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D55A1035-207A-4451-B31C-AD1C6CE71006}"/>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E071347F-EEBF-4F53-8FFF-5E07A0D4FF18}"/>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37 / 55</a:t>
            </a:r>
          </a:p>
        </p:txBody>
      </p:sp>
    </p:spTree>
    <p:extLst>
      <p:ext uri="{BB962C8B-B14F-4D97-AF65-F5344CB8AC3E}">
        <p14:creationId xmlns:p14="http://schemas.microsoft.com/office/powerpoint/2010/main" val="768677695"/>
      </p:ext>
    </p:extLst>
  </p:cSld>
</p:sld>
</file>

<file path=ppt/slides/c2_slide8.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422695AB-5968-4051-BBF4-313E1FBE9F21}"/>
              </a:ext>
            </a:extLst>
          </p:cNvPr>
          <p:cNvPicPr>
            <a:picLocks xmlns:a="http://schemas.openxmlformats.org/drawingml/2006/main" noChangeAspect="1"/>
          </p:cNvPicPr>
          <p:nvPr/>
        </p:nvPicPr>
        <p:blipFill>
          <a:blip xmlns:r="http://schemas.openxmlformats.org/officeDocument/2006/relationships" xmlns:a="http://schemas.openxmlformats.org/drawingml/2006/main" r:embed="R147be7222a10409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translated-faq-heading">
            <a:extLst xmlns:a="http://schemas.openxmlformats.org/drawingml/2006/main">
              <a:ext uri="{FF2B5EF4-FFF2-40B4-BE49-F238E27FC236}">
                <a16:creationId xmlns:a16="http://schemas.microsoft.com/office/drawing/2014/main" id="{E7016F36-7CD9-406C-918B-671DFDB59F57}"/>
              </a:ext>
            </a:extLst>
          </p:cNvPr>
          <p:cNvSpPr>
            <a:spLocks xmlns:a="http://schemas.openxmlformats.org/drawingml/2006/main" noGrp="1"/>
          </p:cNvSpPr>
          <p:nvPr/>
        </p:nvSpPr>
        <p:spPr>
          <a:xfrm xmlns:a="http://schemas.openxmlformats.org/drawingml/2006/main">
            <a:off x="195199" y="0"/>
            <a:ext cx="9857562" cy="1045133"/>
          </a:xfrm>
          <a:prstGeom xmlns:a="http://schemas.openxmlformats.org/drawingml/2006/main" prst="rect">
            <a:avLst/>
          </a:prstGeom>
          <a:solidFill xmlns:a="http://schemas.openxmlformats.org/drawingml/2006/main">
            <a:srgbClr val="FBFCF7"/>
          </a:solidFill>
          <a:ln xmlns:a="http://schemas.openxmlformats.org/drawingml/2006/main" w="0">
            <a:noFill/>
          </a:ln>
        </p:spPr>
      </p:sp>
      <p:sp>
        <p:nvSpPr>
          <p:cNvPr id="3" name="faq-heading">
            <a:extLst xmlns:a="http://schemas.openxmlformats.org/drawingml/2006/main">
              <a:ext uri="{FF2B5EF4-FFF2-40B4-BE49-F238E27FC236}">
                <a16:creationId xmlns:a16="http://schemas.microsoft.com/office/drawing/2014/main" id="{BF4133A4-C70B-4528-878D-707F2AE6FB94}"/>
              </a:ext>
            </a:extLst>
          </p:cNvPr>
          <p:cNvSpPr>
            <a:spLocks xmlns:a="http://schemas.openxmlformats.org/drawingml/2006/main" noGrp="1"/>
          </p:cNvSpPr>
          <p:nvPr/>
        </p:nvSpPr>
        <p:spPr>
          <a:xfrm xmlns:a="http://schemas.openxmlformats.org/drawingml/2006/main">
            <a:off x="409918" y="175817"/>
            <a:ext cx="9447643" cy="5567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459" b="1">
                <a:solidFill>
                  <a:srgbClr val="173B31"/>
                </a:solidFill>
                <a:latin typeface="Arial"/>
                <a:ea typeface="Arial"/>
                <a:cs typeface="Arial"/>
              </a:defRPr>
            </a:defPPr>
            <a:lvl1pPr algn="ctr">
              <a:defRPr sz="2459" b="1">
                <a:solidFill>
                  <a:srgbClr val="173B31"/>
                </a:solidFill>
                <a:latin typeface="Arial"/>
                <a:ea typeface="Arial"/>
                <a:cs typeface="Arial"/>
              </a:defRPr>
            </a:lvl1pPr>
            <a:lvl2pPr algn="ctr">
              <a:defRPr sz="2459" b="1">
                <a:solidFill>
                  <a:srgbClr val="173B31"/>
                </a:solidFill>
                <a:latin typeface="Arial"/>
                <a:ea typeface="Arial"/>
                <a:cs typeface="Arial"/>
              </a:defRPr>
            </a:lvl2pPr>
            <a:lvl3pPr algn="ctr">
              <a:defRPr sz="2459" b="1">
                <a:solidFill>
                  <a:srgbClr val="173B31"/>
                </a:solidFill>
                <a:latin typeface="Arial"/>
                <a:ea typeface="Arial"/>
                <a:cs typeface="Arial"/>
              </a:defRPr>
            </a:lvl3pPr>
            <a:lvl4pPr algn="ctr">
              <a:defRPr sz="2459" b="1">
                <a:solidFill>
                  <a:srgbClr val="173B31"/>
                </a:solidFill>
                <a:latin typeface="Arial"/>
                <a:ea typeface="Arial"/>
                <a:cs typeface="Arial"/>
              </a:defRPr>
            </a:lvl4pPr>
            <a:lvl5pPr algn="ctr">
              <a:defRPr sz="2459" b="1">
                <a:solidFill>
                  <a:srgbClr val="173B31"/>
                </a:solidFill>
                <a:latin typeface="Arial"/>
                <a:ea typeface="Arial"/>
                <a:cs typeface="Arial"/>
              </a:defRPr>
            </a:lvl5pPr>
            <a:lvl6pPr algn="ctr">
              <a:defRPr sz="2459" b="1">
                <a:solidFill>
                  <a:srgbClr val="173B31"/>
                </a:solidFill>
                <a:latin typeface="Arial"/>
                <a:ea typeface="Arial"/>
                <a:cs typeface="Arial"/>
              </a:defRPr>
            </a:lvl6pPr>
            <a:lvl7pPr algn="ctr">
              <a:defRPr sz="2459" b="1">
                <a:solidFill>
                  <a:srgbClr val="173B31"/>
                </a:solidFill>
                <a:latin typeface="Arial"/>
                <a:ea typeface="Arial"/>
                <a:cs typeface="Arial"/>
              </a:defRPr>
            </a:lvl7pPr>
            <a:lvl8pPr algn="ctr">
              <a:defRPr sz="2459" b="1">
                <a:solidFill>
                  <a:srgbClr val="173B31"/>
                </a:solidFill>
                <a:latin typeface="Arial"/>
                <a:ea typeface="Arial"/>
                <a:cs typeface="Arial"/>
              </a:defRPr>
            </a:lvl8pPr>
            <a:lvl9pPr algn="ctr">
              <a:defRPr sz="2459" b="1">
                <a:solidFill>
                  <a:srgbClr val="173B31"/>
                </a:solidFill>
                <a:latin typeface="Arial"/>
                <a:ea typeface="Arial"/>
                <a:cs typeface="Arial"/>
              </a:defRPr>
            </a:lvl9pPr>
          </a:lstStyle>
          <a:p xmlns:a="http://schemas.openxmlformats.org/drawingml/2006/main">
            <a:pPr algn="ctr">
              <a:lnSpc>
                <a:spcPct val="116000"/>
              </a:lnSpc>
              <a:buNone/>
              <a:defRPr sz="2459" b="1">
                <a:solidFill>
                  <a:srgbClr val="173B31"/>
                </a:solidFill>
                <a:latin typeface="Arial"/>
                <a:ea typeface="Arial"/>
                <a:cs typeface="Arial"/>
              </a:defRPr>
            </a:pPr>
            <a:r>
              <a:rPr sz="2459" b="1">
                <a:solidFill>
                  <a:srgbClr val="173B31"/>
                </a:solidFill>
                <a:latin typeface="Arial"/>
                <a:ea typeface="Arial"/>
                <a:cs typeface="Arial"/>
              </a:rPr>
              <a:t>Super Lutein — Soal Jawab</a:t>
            </a:r>
          </a:p>
        </p:txBody>
      </p:sp>
      <p:sp>
        <p:nvSpPr>
          <p:cNvPr id="4" name="faq-subtitle">
            <a:extLst xmlns:a="http://schemas.openxmlformats.org/drawingml/2006/main">
              <a:ext uri="{FF2B5EF4-FFF2-40B4-BE49-F238E27FC236}">
                <a16:creationId xmlns:a16="http://schemas.microsoft.com/office/drawing/2014/main" id="{A6DD79F5-2E6D-406E-9942-4732BC8173DD}"/>
              </a:ext>
            </a:extLst>
          </p:cNvPr>
          <p:cNvSpPr>
            <a:spLocks xmlns:a="http://schemas.openxmlformats.org/drawingml/2006/main" noGrp="1"/>
          </p:cNvSpPr>
          <p:nvPr/>
        </p:nvSpPr>
        <p:spPr>
          <a:xfrm xmlns:a="http://schemas.openxmlformats.org/drawingml/2006/main">
            <a:off x="4391983" y="781408"/>
            <a:ext cx="5465579" cy="27349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1153" b="0">
                <a:solidFill>
                  <a:srgbClr val="173B31"/>
                </a:solidFill>
                <a:latin typeface="Arial"/>
                <a:ea typeface="Arial"/>
                <a:cs typeface="Arial"/>
              </a:defRPr>
            </a:defPPr>
            <a:lvl1pPr algn="r">
              <a:defRPr sz="1153" b="0">
                <a:solidFill>
                  <a:srgbClr val="173B31"/>
                </a:solidFill>
                <a:latin typeface="Arial"/>
                <a:ea typeface="Arial"/>
                <a:cs typeface="Arial"/>
              </a:defRPr>
            </a:lvl1pPr>
            <a:lvl2pPr algn="r">
              <a:defRPr sz="1153" b="0">
                <a:solidFill>
                  <a:srgbClr val="173B31"/>
                </a:solidFill>
                <a:latin typeface="Arial"/>
                <a:ea typeface="Arial"/>
                <a:cs typeface="Arial"/>
              </a:defRPr>
            </a:lvl2pPr>
            <a:lvl3pPr algn="r">
              <a:defRPr sz="1153" b="0">
                <a:solidFill>
                  <a:srgbClr val="173B31"/>
                </a:solidFill>
                <a:latin typeface="Arial"/>
                <a:ea typeface="Arial"/>
                <a:cs typeface="Arial"/>
              </a:defRPr>
            </a:lvl3pPr>
            <a:lvl4pPr algn="r">
              <a:defRPr sz="1153" b="0">
                <a:solidFill>
                  <a:srgbClr val="173B31"/>
                </a:solidFill>
                <a:latin typeface="Arial"/>
                <a:ea typeface="Arial"/>
                <a:cs typeface="Arial"/>
              </a:defRPr>
            </a:lvl4pPr>
            <a:lvl5pPr algn="r">
              <a:defRPr sz="1153" b="0">
                <a:solidFill>
                  <a:srgbClr val="173B31"/>
                </a:solidFill>
                <a:latin typeface="Arial"/>
                <a:ea typeface="Arial"/>
                <a:cs typeface="Arial"/>
              </a:defRPr>
            </a:lvl5pPr>
            <a:lvl6pPr algn="r">
              <a:defRPr sz="1153" b="0">
                <a:solidFill>
                  <a:srgbClr val="173B31"/>
                </a:solidFill>
                <a:latin typeface="Arial"/>
                <a:ea typeface="Arial"/>
                <a:cs typeface="Arial"/>
              </a:defRPr>
            </a:lvl6pPr>
            <a:lvl7pPr algn="r">
              <a:defRPr sz="1153" b="0">
                <a:solidFill>
                  <a:srgbClr val="173B31"/>
                </a:solidFill>
                <a:latin typeface="Arial"/>
                <a:ea typeface="Arial"/>
                <a:cs typeface="Arial"/>
              </a:defRPr>
            </a:lvl7pPr>
            <a:lvl8pPr algn="r">
              <a:defRPr sz="1153" b="0">
                <a:solidFill>
                  <a:srgbClr val="173B31"/>
                </a:solidFill>
                <a:latin typeface="Arial"/>
                <a:ea typeface="Arial"/>
                <a:cs typeface="Arial"/>
              </a:defRPr>
            </a:lvl8pPr>
            <a:lvl9pPr algn="r">
              <a:defRPr sz="1153" b="0">
                <a:solidFill>
                  <a:srgbClr val="173B31"/>
                </a:solidFill>
                <a:latin typeface="Arial"/>
                <a:ea typeface="Arial"/>
                <a:cs typeface="Arial"/>
              </a:defRPr>
            </a:lvl9pPr>
          </a:lstStyle>
          <a:p xmlns:a="http://schemas.openxmlformats.org/drawingml/2006/main">
            <a:pPr algn="r">
              <a:lnSpc>
                <a:spcPct val="116000"/>
              </a:lnSpc>
              <a:buNone/>
              <a:defRPr sz="1153" b="0">
                <a:solidFill>
                  <a:srgbClr val="173B31"/>
                </a:solidFill>
                <a:latin typeface="Arial"/>
                <a:ea typeface="Arial"/>
                <a:cs typeface="Arial"/>
              </a:defRPr>
            </a:pPr>
            <a:r>
              <a:rPr sz="1153" b="0">
                <a:solidFill>
                  <a:srgbClr val="173B31"/>
                </a:solidFill>
                <a:latin typeface="Arial"/>
                <a:ea typeface="Arial"/>
                <a:cs typeface="Arial"/>
              </a:rPr>
              <a:t>Soalan selepas pengambilan</a:t>
            </a:r>
          </a:p>
        </p:txBody>
      </p:sp>
      <p:sp>
        <p:nvSpPr>
          <p:cNvPr id="5" name="faithful-q1-paragraph">
            <a:extLst xmlns:a="http://schemas.openxmlformats.org/drawingml/2006/main">
              <a:ext uri="{FF2B5EF4-FFF2-40B4-BE49-F238E27FC236}">
                <a16:creationId xmlns:a16="http://schemas.microsoft.com/office/drawing/2014/main" id="{11691D46-FF5B-40F9-A226-6D5686209A9A}"/>
              </a:ext>
            </a:extLst>
          </p:cNvPr>
          <p:cNvSpPr>
            <a:spLocks xmlns:a="http://schemas.openxmlformats.org/drawingml/2006/main" noGrp="1"/>
          </p:cNvSpPr>
          <p:nvPr/>
        </p:nvSpPr>
        <p:spPr>
          <a:xfrm xmlns:a="http://schemas.openxmlformats.org/drawingml/2006/main">
            <a:off x="370879" y="1719097"/>
            <a:ext cx="3611186" cy="1347928"/>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faithful-q1-paragraph">
            <a:extLst xmlns:a="http://schemas.openxmlformats.org/drawingml/2006/main">
              <a:ext uri="{FF2B5EF4-FFF2-40B4-BE49-F238E27FC236}">
                <a16:creationId xmlns:a16="http://schemas.microsoft.com/office/drawing/2014/main" id="{08910C04-2996-42D1-AEF6-9069070DD3A0}"/>
              </a:ext>
            </a:extLst>
          </p:cNvPr>
          <p:cNvSpPr>
            <a:spLocks xmlns:a="http://schemas.openxmlformats.org/drawingml/2006/main" noGrp="1"/>
          </p:cNvSpPr>
          <p:nvPr/>
        </p:nvSpPr>
        <p:spPr>
          <a:xfrm xmlns:a="http://schemas.openxmlformats.org/drawingml/2006/main">
            <a:off x="390398" y="1767934"/>
            <a:ext cx="3572146" cy="12600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61" b="0">
                <a:solidFill>
                  <a:srgbClr val="263333"/>
                </a:solidFill>
                <a:latin typeface="Arial"/>
                <a:ea typeface="Arial"/>
                <a:cs typeface="Arial"/>
              </a:defRPr>
            </a:defPPr>
            <a:lvl1pPr algn="l">
              <a:defRPr sz="961" b="0">
                <a:solidFill>
                  <a:srgbClr val="263333"/>
                </a:solidFill>
                <a:latin typeface="Arial"/>
                <a:ea typeface="Arial"/>
                <a:cs typeface="Arial"/>
              </a:defRPr>
            </a:lvl1pPr>
            <a:lvl2pPr algn="l">
              <a:defRPr sz="961" b="0">
                <a:solidFill>
                  <a:srgbClr val="263333"/>
                </a:solidFill>
                <a:latin typeface="Arial"/>
                <a:ea typeface="Arial"/>
                <a:cs typeface="Arial"/>
              </a:defRPr>
            </a:lvl2pPr>
            <a:lvl3pPr algn="l">
              <a:defRPr sz="961" b="0">
                <a:solidFill>
                  <a:srgbClr val="263333"/>
                </a:solidFill>
                <a:latin typeface="Arial"/>
                <a:ea typeface="Arial"/>
                <a:cs typeface="Arial"/>
              </a:defRPr>
            </a:lvl3pPr>
            <a:lvl4pPr algn="l">
              <a:defRPr sz="961" b="0">
                <a:solidFill>
                  <a:srgbClr val="263333"/>
                </a:solidFill>
                <a:latin typeface="Arial"/>
                <a:ea typeface="Arial"/>
                <a:cs typeface="Arial"/>
              </a:defRPr>
            </a:lvl4pPr>
            <a:lvl5pPr algn="l">
              <a:defRPr sz="961" b="0">
                <a:solidFill>
                  <a:srgbClr val="263333"/>
                </a:solidFill>
                <a:latin typeface="Arial"/>
                <a:ea typeface="Arial"/>
                <a:cs typeface="Arial"/>
              </a:defRPr>
            </a:lvl5pPr>
            <a:lvl6pPr algn="l">
              <a:defRPr sz="961" b="0">
                <a:solidFill>
                  <a:srgbClr val="263333"/>
                </a:solidFill>
                <a:latin typeface="Arial"/>
                <a:ea typeface="Arial"/>
                <a:cs typeface="Arial"/>
              </a:defRPr>
            </a:lvl6pPr>
            <a:lvl7pPr algn="l">
              <a:defRPr sz="961" b="0">
                <a:solidFill>
                  <a:srgbClr val="263333"/>
                </a:solidFill>
                <a:latin typeface="Arial"/>
                <a:ea typeface="Arial"/>
                <a:cs typeface="Arial"/>
              </a:defRPr>
            </a:lvl7pPr>
            <a:lvl8pPr algn="l">
              <a:defRPr sz="961" b="0">
                <a:solidFill>
                  <a:srgbClr val="263333"/>
                </a:solidFill>
                <a:latin typeface="Arial"/>
                <a:ea typeface="Arial"/>
                <a:cs typeface="Arial"/>
              </a:defRPr>
            </a:lvl8pPr>
            <a:lvl9pPr algn="l">
              <a:defRPr sz="961" b="0">
                <a:solidFill>
                  <a:srgbClr val="263333"/>
                </a:solidFill>
                <a:latin typeface="Arial"/>
                <a:ea typeface="Arial"/>
                <a:cs typeface="Arial"/>
              </a:defRPr>
            </a:lvl9pPr>
          </a:lstStyle>
          <a:p xmlns:a="http://schemas.openxmlformats.org/drawingml/2006/main">
            <a:pPr algn="l">
              <a:lnSpc>
                <a:spcPct val="116000"/>
              </a:lnSpc>
              <a:buNone/>
              <a:defRPr sz="961" b="0">
                <a:solidFill>
                  <a:srgbClr val="263333"/>
                </a:solidFill>
                <a:latin typeface="Arial"/>
                <a:ea typeface="Arial"/>
                <a:cs typeface="Arial"/>
              </a:defRPr>
            </a:pPr>
            <a:r>
              <a:rPr sz="961" b="0">
                <a:solidFill>
                  <a:srgbClr val="263333"/>
                </a:solidFill>
                <a:latin typeface="Arial"/>
                <a:ea typeface="Arial"/>
                <a:cs typeface="Arial"/>
              </a:rPr>
              <a:t>Super Lutein ialah makanan kesihatan, bukan ubat,</a:t>
            </a:r>
          </a:p>
          <a:p xmlns:a="http://schemas.openxmlformats.org/drawingml/2006/main">
            <a:pPr algn="l">
              <a:lnSpc>
                <a:spcPct val="116000"/>
              </a:lnSpc>
              <a:buNone/>
              <a:defRPr sz="961" b="0">
                <a:solidFill>
                  <a:srgbClr val="263333"/>
                </a:solidFill>
                <a:latin typeface="Arial"/>
                <a:ea typeface="Arial"/>
                <a:cs typeface="Arial"/>
              </a:defRPr>
            </a:pPr>
            <a:r>
              <a:rPr sz="961" b="0">
                <a:solidFill>
                  <a:srgbClr val="263333"/>
                </a:solidFill>
                <a:latin typeface="Arial"/>
                <a:ea typeface="Arial"/>
                <a:cs typeface="Arial"/>
              </a:rPr>
              <a:t>jadi perubahan ketara tidak dijamin bagi semua orang.</a:t>
            </a:r>
          </a:p>
          <a:p xmlns:a="http://schemas.openxmlformats.org/drawingml/2006/main">
            <a:pPr algn="l">
              <a:lnSpc>
                <a:spcPct val="116000"/>
              </a:lnSpc>
              <a:buNone/>
              <a:defRPr sz="961" b="0">
                <a:solidFill>
                  <a:srgbClr val="263333"/>
                </a:solidFill>
                <a:latin typeface="Arial"/>
                <a:ea typeface="Arial"/>
                <a:cs typeface="Arial"/>
              </a:defRPr>
            </a:pPr>
            <a:r>
              <a:rPr sz="961" b="0">
                <a:solidFill>
                  <a:srgbClr val="263333"/>
                </a:solidFill>
                <a:latin typeface="Arial"/>
                <a:ea typeface="Arial"/>
                <a:cs typeface="Arial"/>
              </a:rPr>
              <a:t>Namun, dalam 16 tahun, lebih daripada 350,000</a:t>
            </a:r>
          </a:p>
          <a:p xmlns:a="http://schemas.openxmlformats.org/drawingml/2006/main">
            <a:pPr algn="l">
              <a:lnSpc>
                <a:spcPct val="116000"/>
              </a:lnSpc>
              <a:buNone/>
              <a:defRPr sz="961" b="0">
                <a:solidFill>
                  <a:srgbClr val="263333"/>
                </a:solidFill>
                <a:latin typeface="Arial"/>
                <a:ea typeface="Arial"/>
                <a:cs typeface="Arial"/>
              </a:defRPr>
            </a:pPr>
            <a:r>
              <a:rPr sz="961" b="0">
                <a:solidFill>
                  <a:srgbClr val="263333"/>
                </a:solidFill>
                <a:latin typeface="Arial"/>
                <a:ea typeface="Arial"/>
                <a:cs typeface="Arial"/>
              </a:rPr>
              <a:t>pengguna di seluruh dunia telah merasai manfaatnya.</a:t>
            </a:r>
          </a:p>
          <a:p xmlns:a="http://schemas.openxmlformats.org/drawingml/2006/main">
            <a:pPr algn="l">
              <a:lnSpc>
                <a:spcPct val="116000"/>
              </a:lnSpc>
              <a:buNone/>
              <a:defRPr sz="961" b="0">
                <a:solidFill>
                  <a:srgbClr val="263333"/>
                </a:solidFill>
                <a:latin typeface="Arial"/>
                <a:ea typeface="Arial"/>
                <a:cs typeface="Arial"/>
              </a:defRPr>
            </a:pPr>
            <a:r>
              <a:rPr sz="961" b="0">
                <a:solidFill>
                  <a:srgbClr val="263333"/>
                </a:solidFill>
                <a:latin typeface="Arial"/>
                <a:ea typeface="Arial"/>
                <a:cs typeface="Arial"/>
              </a:rPr>
              <a:t>Bagi mereka yang tidak merasai perubahan, kadar</a:t>
            </a:r>
          </a:p>
          <a:p xmlns:a="http://schemas.openxmlformats.org/drawingml/2006/main">
            <a:pPr algn="l">
              <a:lnSpc>
                <a:spcPct val="116000"/>
              </a:lnSpc>
              <a:buNone/>
              <a:defRPr sz="961" b="0">
                <a:solidFill>
                  <a:srgbClr val="263333"/>
                </a:solidFill>
                <a:latin typeface="Arial"/>
                <a:ea typeface="Arial"/>
                <a:cs typeface="Arial"/>
              </a:defRPr>
            </a:pPr>
            <a:r>
              <a:rPr sz="961" b="0">
                <a:solidFill>
                  <a:srgbClr val="263333"/>
                </a:solidFill>
                <a:latin typeface="Arial"/>
                <a:ea typeface="Arial"/>
                <a:cs typeface="Arial"/>
              </a:rPr>
              <a:t>penambahbaikan kesihatan sebenarnya sangat tinggi.</a:t>
            </a:r>
          </a:p>
        </p:txBody>
      </p:sp>
      <p:sp>
        <p:nvSpPr>
          <p:cNvPr id="7" name="clean-localized-footer">
            <a:extLst xmlns:a="http://schemas.openxmlformats.org/drawingml/2006/main">
              <a:ext uri="{FF2B5EF4-FFF2-40B4-BE49-F238E27FC236}">
                <a16:creationId xmlns:a16="http://schemas.microsoft.com/office/drawing/2014/main" id="{9EF8107A-8733-4A6E-8623-2B9A7BB61BBE}"/>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31ED9C5F-025D-4A53-86BE-5FDE2384E676}"/>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9" name="page-number">
            <a:extLst xmlns:a="http://schemas.openxmlformats.org/drawingml/2006/main">
              <a:ext uri="{FF2B5EF4-FFF2-40B4-BE49-F238E27FC236}">
                <a16:creationId xmlns:a16="http://schemas.microsoft.com/office/drawing/2014/main" id="{F632CF4D-4FCA-4F38-A4B9-174F8D7DCA82}"/>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38 / 55</a:t>
            </a:r>
          </a:p>
        </p:txBody>
      </p:sp>
    </p:spTree>
    <p:extLst>
      <p:ext uri="{BB962C8B-B14F-4D97-AF65-F5344CB8AC3E}">
        <p14:creationId xmlns:p14="http://schemas.microsoft.com/office/powerpoint/2010/main" val="2116690423"/>
      </p:ext>
    </p:extLst>
  </p:cSld>
</p:sld>
</file>

<file path=ppt/slides/c2_slide9.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351CA788-7F5F-41B6-9C72-42CB77ECF46B}"/>
              </a:ext>
            </a:extLst>
          </p:cNvPr>
          <p:cNvPicPr>
            <a:picLocks xmlns:a="http://schemas.openxmlformats.org/drawingml/2006/main" noChangeAspect="1"/>
          </p:cNvPicPr>
          <p:nvPr/>
        </p:nvPicPr>
        <p:blipFill>
          <a:blip xmlns:r="http://schemas.openxmlformats.org/officeDocument/2006/relationships" xmlns:a="http://schemas.openxmlformats.org/drawingml/2006/main" r:embed="R39ef3310047d438e"/>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clean-localized-footer">
            <a:extLst xmlns:a="http://schemas.openxmlformats.org/drawingml/2006/main">
              <a:ext uri="{FF2B5EF4-FFF2-40B4-BE49-F238E27FC236}">
                <a16:creationId xmlns:a16="http://schemas.microsoft.com/office/drawing/2014/main" id="{511FF3D7-AE3A-4760-9550-D82983F72FED}"/>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page-footer">
            <a:extLst xmlns:a="http://schemas.openxmlformats.org/drawingml/2006/main">
              <a:ext uri="{FF2B5EF4-FFF2-40B4-BE49-F238E27FC236}">
                <a16:creationId xmlns:a16="http://schemas.microsoft.com/office/drawing/2014/main" id="{4D7E3F0C-E77D-48F5-A1DD-6866A4AF9EAF}"/>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4" name="page-number">
            <a:extLst xmlns:a="http://schemas.openxmlformats.org/drawingml/2006/main">
              <a:ext uri="{FF2B5EF4-FFF2-40B4-BE49-F238E27FC236}">
                <a16:creationId xmlns:a16="http://schemas.microsoft.com/office/drawing/2014/main" id="{E6CEB3D0-D83D-49EA-860E-602A732E119F}"/>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39 / 55</a:t>
            </a:r>
          </a:p>
        </p:txBody>
      </p:sp>
    </p:spTree>
    <p:extLst>
      <p:ext uri="{BB962C8B-B14F-4D97-AF65-F5344CB8AC3E}">
        <p14:creationId xmlns:p14="http://schemas.microsoft.com/office/powerpoint/2010/main" val="176938418"/>
      </p:ext>
    </p:extLst>
  </p:cSld>
</p:sld>
</file>

<file path=ppt/slides/c2_slide10.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3A216D47-CF81-4D51-AA9C-1F1B8AB4FD88}"/>
              </a:ext>
            </a:extLst>
          </p:cNvPr>
          <p:cNvPicPr>
            <a:picLocks xmlns:a="http://schemas.openxmlformats.org/drawingml/2006/main" noChangeAspect="1"/>
          </p:cNvPicPr>
          <p:nvPr/>
        </p:nvPicPr>
        <p:blipFill>
          <a:blip xmlns:r="http://schemas.openxmlformats.org/officeDocument/2006/relationships" xmlns:a="http://schemas.openxmlformats.org/drawingml/2006/main" r:embed="R8fdb2c50f13848f7"/>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healing-table-heading">
            <a:extLst xmlns:a="http://schemas.openxmlformats.org/drawingml/2006/main">
              <a:ext uri="{FF2B5EF4-FFF2-40B4-BE49-F238E27FC236}">
                <a16:creationId xmlns:a16="http://schemas.microsoft.com/office/drawing/2014/main" id="{8BA66632-9206-4CB2-9D52-131746838A47}"/>
              </a:ext>
            </a:extLst>
          </p:cNvPr>
          <p:cNvSpPr>
            <a:spLocks xmlns:a="http://schemas.openxmlformats.org/drawingml/2006/main" noGrp="1"/>
          </p:cNvSpPr>
          <p:nvPr/>
        </p:nvSpPr>
        <p:spPr>
          <a:xfrm xmlns:a="http://schemas.openxmlformats.org/drawingml/2006/main">
            <a:off x="165919" y="39070"/>
            <a:ext cx="5768138" cy="888851"/>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 name="healing-table-heading">
            <a:extLst xmlns:a="http://schemas.openxmlformats.org/drawingml/2006/main">
              <a:ext uri="{FF2B5EF4-FFF2-40B4-BE49-F238E27FC236}">
                <a16:creationId xmlns:a16="http://schemas.microsoft.com/office/drawing/2014/main" id="{55CD1B74-103E-4374-94C4-170A1D3F2352}"/>
              </a:ext>
            </a:extLst>
          </p:cNvPr>
          <p:cNvSpPr>
            <a:spLocks xmlns:a="http://schemas.openxmlformats.org/drawingml/2006/main" noGrp="1"/>
          </p:cNvSpPr>
          <p:nvPr/>
        </p:nvSpPr>
        <p:spPr>
          <a:xfrm xmlns:a="http://schemas.openxmlformats.org/drawingml/2006/main">
            <a:off x="234239" y="68373"/>
            <a:ext cx="5651018" cy="8302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306" b="1">
                <a:solidFill>
                  <a:srgbClr val="133C57"/>
                </a:solidFill>
                <a:latin typeface="Arial"/>
                <a:ea typeface="Arial"/>
                <a:cs typeface="Arial"/>
              </a:defRPr>
            </a:defPPr>
            <a:lvl1pPr algn="ctr">
              <a:defRPr sz="2306" b="1">
                <a:solidFill>
                  <a:srgbClr val="133C57"/>
                </a:solidFill>
                <a:latin typeface="Arial"/>
                <a:ea typeface="Arial"/>
                <a:cs typeface="Arial"/>
              </a:defRPr>
            </a:lvl1pPr>
            <a:lvl2pPr algn="ctr">
              <a:defRPr sz="2306" b="1">
                <a:solidFill>
                  <a:srgbClr val="133C57"/>
                </a:solidFill>
                <a:latin typeface="Arial"/>
                <a:ea typeface="Arial"/>
                <a:cs typeface="Arial"/>
              </a:defRPr>
            </a:lvl2pPr>
            <a:lvl3pPr algn="ctr">
              <a:defRPr sz="2306" b="1">
                <a:solidFill>
                  <a:srgbClr val="133C57"/>
                </a:solidFill>
                <a:latin typeface="Arial"/>
                <a:ea typeface="Arial"/>
                <a:cs typeface="Arial"/>
              </a:defRPr>
            </a:lvl3pPr>
            <a:lvl4pPr algn="ctr">
              <a:defRPr sz="2306" b="1">
                <a:solidFill>
                  <a:srgbClr val="133C57"/>
                </a:solidFill>
                <a:latin typeface="Arial"/>
                <a:ea typeface="Arial"/>
                <a:cs typeface="Arial"/>
              </a:defRPr>
            </a:lvl4pPr>
            <a:lvl5pPr algn="ctr">
              <a:defRPr sz="2306" b="1">
                <a:solidFill>
                  <a:srgbClr val="133C57"/>
                </a:solidFill>
                <a:latin typeface="Arial"/>
                <a:ea typeface="Arial"/>
                <a:cs typeface="Arial"/>
              </a:defRPr>
            </a:lvl5pPr>
            <a:lvl6pPr algn="ctr">
              <a:defRPr sz="2306" b="1">
                <a:solidFill>
                  <a:srgbClr val="133C57"/>
                </a:solidFill>
                <a:latin typeface="Arial"/>
                <a:ea typeface="Arial"/>
                <a:cs typeface="Arial"/>
              </a:defRPr>
            </a:lvl6pPr>
            <a:lvl7pPr algn="ctr">
              <a:defRPr sz="2306" b="1">
                <a:solidFill>
                  <a:srgbClr val="133C57"/>
                </a:solidFill>
                <a:latin typeface="Arial"/>
                <a:ea typeface="Arial"/>
                <a:cs typeface="Arial"/>
              </a:defRPr>
            </a:lvl7pPr>
            <a:lvl8pPr algn="ctr">
              <a:defRPr sz="2306" b="1">
                <a:solidFill>
                  <a:srgbClr val="133C57"/>
                </a:solidFill>
                <a:latin typeface="Arial"/>
                <a:ea typeface="Arial"/>
                <a:cs typeface="Arial"/>
              </a:defRPr>
            </a:lvl8pPr>
            <a:lvl9pPr algn="ctr">
              <a:defRPr sz="2306" b="1">
                <a:solidFill>
                  <a:srgbClr val="133C57"/>
                </a:solidFill>
                <a:latin typeface="Arial"/>
                <a:ea typeface="Arial"/>
                <a:cs typeface="Arial"/>
              </a:defRPr>
            </a:lvl9pPr>
          </a:lstStyle>
          <a:p xmlns:a="http://schemas.openxmlformats.org/drawingml/2006/main">
            <a:pPr algn="ctr">
              <a:lnSpc>
                <a:spcPct val="116000"/>
              </a:lnSpc>
              <a:buNone/>
              <a:defRPr sz="2306" b="1">
                <a:solidFill>
                  <a:srgbClr val="133C57"/>
                </a:solidFill>
                <a:latin typeface="Arial"/>
                <a:ea typeface="Arial"/>
                <a:cs typeface="Arial"/>
              </a:defRPr>
            </a:pPr>
            <a:r>
              <a:rPr sz="2306" b="1">
                <a:solidFill>
                  <a:srgbClr val="133C57"/>
                </a:solidFill>
                <a:latin typeface="Arial"/>
                <a:ea typeface="Arial"/>
                <a:cs typeface="Arial"/>
              </a:rPr>
              <a:t>Jadual Rujukan</a:t>
            </a:r>
          </a:p>
          <a:p xmlns:a="http://schemas.openxmlformats.org/drawingml/2006/main">
            <a:pPr algn="ctr">
              <a:lnSpc>
                <a:spcPct val="116000"/>
              </a:lnSpc>
              <a:buNone/>
              <a:defRPr sz="2306" b="1">
                <a:solidFill>
                  <a:srgbClr val="133C57"/>
                </a:solidFill>
                <a:latin typeface="Arial"/>
                <a:ea typeface="Arial"/>
                <a:cs typeface="Arial"/>
              </a:defRPr>
            </a:pPr>
            <a:r>
              <a:rPr sz="2306" b="1">
                <a:solidFill>
                  <a:srgbClr val="133C57"/>
                </a:solidFill>
                <a:latin typeface="Arial"/>
                <a:ea typeface="Arial"/>
                <a:cs typeface="Arial"/>
              </a:rPr>
              <a:t>Reaksi Penyesuaian</a:t>
            </a:r>
          </a:p>
        </p:txBody>
      </p:sp>
      <p:sp>
        <p:nvSpPr>
          <p:cNvPr id="4" name="clean-localized-footer">
            <a:extLst xmlns:a="http://schemas.openxmlformats.org/drawingml/2006/main">
              <a:ext uri="{FF2B5EF4-FFF2-40B4-BE49-F238E27FC236}">
                <a16:creationId xmlns:a16="http://schemas.microsoft.com/office/drawing/2014/main" id="{168DF14E-A8C9-4DFF-82B4-FF41EC297199}"/>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5" name="page-footer">
            <a:extLst xmlns:a="http://schemas.openxmlformats.org/drawingml/2006/main">
              <a:ext uri="{FF2B5EF4-FFF2-40B4-BE49-F238E27FC236}">
                <a16:creationId xmlns:a16="http://schemas.microsoft.com/office/drawing/2014/main" id="{7ADD9CBB-020D-4C75-9B86-96085259FE41}"/>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6" name="page-number">
            <a:extLst xmlns:a="http://schemas.openxmlformats.org/drawingml/2006/main">
              <a:ext uri="{FF2B5EF4-FFF2-40B4-BE49-F238E27FC236}">
                <a16:creationId xmlns:a16="http://schemas.microsoft.com/office/drawing/2014/main" id="{1CBCA1C5-AF66-44E5-B6DE-9D6C747FA775}"/>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40 / 55</a:t>
            </a:r>
          </a:p>
        </p:txBody>
      </p:sp>
    </p:spTree>
    <p:extLst>
      <p:ext uri="{BB962C8B-B14F-4D97-AF65-F5344CB8AC3E}">
        <p14:creationId xmlns:p14="http://schemas.microsoft.com/office/powerpoint/2010/main" val="1733387559"/>
      </p:ext>
    </p:extLst>
  </p:cSld>
</p:sld>
</file>

<file path=ppt/slides/c2_slide1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E4FDE30B-6968-479C-BDC1-8750F8526146}"/>
              </a:ext>
            </a:extLst>
          </p:cNvPr>
          <p:cNvPicPr>
            <a:picLocks xmlns:a="http://schemas.openxmlformats.org/drawingml/2006/main" noChangeAspect="1"/>
          </p:cNvPicPr>
          <p:nvPr/>
        </p:nvPicPr>
        <p:blipFill>
          <a:blip xmlns:r="http://schemas.openxmlformats.org/officeDocument/2006/relationships" xmlns:a="http://schemas.openxmlformats.org/drawingml/2006/main" r:embed="Rac0b51b295864be9"/>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E998C439-A2AD-44F5-BF27-11610BF3627E}"/>
              </a:ext>
            </a:extLst>
          </p:cNvPr>
          <p:cNvPicPr>
            <a:picLocks xmlns:a="http://schemas.openxmlformats.org/drawingml/2006/main" noChangeAspect="1"/>
          </p:cNvPicPr>
          <p:nvPr/>
        </p:nvPicPr>
        <p:blipFill>
          <a:blip xmlns:r="http://schemas.openxmlformats.org/officeDocument/2006/relationships" xmlns:a="http://schemas.openxmlformats.org/drawingml/2006/main" r:embed="R14a05197e6d24db0"/>
          <a:srcRect xmlns:a="http://schemas.openxmlformats.org/drawingml/2006/main" l="3056" t="11242" r="5185" b="67647"/>
          <a:stretch xmlns:a="http://schemas.openxmlformats.org/drawingml/2006/main"/>
        </p:blipFill>
        <p:spPr>
          <a:xfrm xmlns:a="http://schemas.openxmlformats.org/drawingml/2006/main">
            <a:off x="292799" y="1269787"/>
            <a:ext cx="9711162" cy="3027954"/>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30311B36-558D-43A0-8A71-8E58D69BA523}"/>
              </a:ext>
            </a:extLst>
          </p:cNvPr>
          <p:cNvPicPr>
            <a:picLocks xmlns:a="http://schemas.openxmlformats.org/drawingml/2006/main" noChangeAspect="1"/>
          </p:cNvPicPr>
          <p:nvPr/>
        </p:nvPicPr>
        <p:blipFill>
          <a:blip xmlns:r="http://schemas.openxmlformats.org/officeDocument/2006/relationships" xmlns:a="http://schemas.openxmlformats.org/drawingml/2006/main" r:embed="Re41e0d993c964a1e"/>
          <a:srcRect xmlns:a="http://schemas.openxmlformats.org/drawingml/2006/main" l="6019" t="39150" r="6389" b="34641"/>
          <a:stretch xmlns:a="http://schemas.openxmlformats.org/drawingml/2006/main"/>
        </p:blipFill>
        <p:spPr>
          <a:xfrm xmlns:a="http://schemas.openxmlformats.org/drawingml/2006/main">
            <a:off x="292799" y="5186592"/>
            <a:ext cx="9681882" cy="4102389"/>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0C2B050F-5A68-4B2F-9B32-58EE10F580B7}"/>
              </a:ext>
            </a:extLst>
          </p:cNvPr>
          <p:cNvPicPr>
            <a:picLocks xmlns:a="http://schemas.openxmlformats.org/drawingml/2006/main" noChangeAspect="1"/>
          </p:cNvPicPr>
          <p:nvPr/>
        </p:nvPicPr>
        <p:blipFill>
          <a:blip xmlns:r="http://schemas.openxmlformats.org/officeDocument/2006/relationships" xmlns:a="http://schemas.openxmlformats.org/drawingml/2006/main" r:embed="Rdc9803928bc94325"/>
          <a:srcRect xmlns:a="http://schemas.openxmlformats.org/drawingml/2006/main" l="7315" t="74118" r="7407" b="5425"/>
          <a:stretch xmlns:a="http://schemas.openxmlformats.org/drawingml/2006/main"/>
        </p:blipFill>
        <p:spPr>
          <a:xfrm xmlns:a="http://schemas.openxmlformats.org/drawingml/2006/main">
            <a:off x="351359" y="10617374"/>
            <a:ext cx="9584283" cy="3145165"/>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24CFF684-08D8-4BEA-B3AB-3DB78BE484E3}"/>
              </a:ext>
            </a:extLst>
          </p:cNvPr>
          <p:cNvPicPr>
            <a:picLocks xmlns:a="http://schemas.openxmlformats.org/drawingml/2006/main" noChangeAspect="1"/>
          </p:cNvPicPr>
          <p:nvPr/>
        </p:nvPicPr>
        <p:blipFill>
          <a:blip xmlns:r="http://schemas.openxmlformats.org/officeDocument/2006/relationships" xmlns:a="http://schemas.openxmlformats.org/drawingml/2006/main" r:embed="R530b6ebb548d4be6"/>
          <a:srcRect xmlns:a="http://schemas.openxmlformats.org/drawingml/2006/main" l="8148" t="4052" r="81759" b="88301"/>
          <a:stretch xmlns:a="http://schemas.openxmlformats.org/drawingml/2006/main"/>
        </p:blipFill>
        <p:spPr>
          <a:xfrm xmlns:a="http://schemas.openxmlformats.org/drawingml/2006/main">
            <a:off x="751517" y="214887"/>
            <a:ext cx="1073596" cy="1142808"/>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123C9915-966E-4287-A7BF-993B6D4635AF}"/>
              </a:ext>
            </a:extLst>
          </p:cNvPr>
          <p:cNvPicPr>
            <a:picLocks xmlns:a="http://schemas.openxmlformats.org/drawingml/2006/main" noChangeAspect="1"/>
          </p:cNvPicPr>
          <p:nvPr/>
        </p:nvPicPr>
        <p:blipFill>
          <a:blip xmlns:r="http://schemas.openxmlformats.org/officeDocument/2006/relationships" xmlns:a="http://schemas.openxmlformats.org/drawingml/2006/main" r:embed="Re5eba7b780124fc0"/>
          <a:srcRect xmlns:a="http://schemas.openxmlformats.org/drawingml/2006/main" l="81481" t="5098" r="8981" b="88170"/>
          <a:stretch xmlns:a="http://schemas.openxmlformats.org/drawingml/2006/main"/>
        </p:blipFill>
        <p:spPr>
          <a:xfrm xmlns:a="http://schemas.openxmlformats.org/drawingml/2006/main">
            <a:off x="8539967" y="263725"/>
            <a:ext cx="1141916" cy="1074435"/>
          </a:xfrm>
          <a:prstGeom xmlns:a="http://schemas.openxmlformats.org/drawingml/2006/main" prst="rect">
            <a:avLst/>
          </a:prstGeom>
        </p:spPr>
      </p:pic>
      <p:sp>
        <p:nvSpPr>
          <p:cNvPr id="7" name="clean-localized-footer">
            <a:extLst xmlns:a="http://schemas.openxmlformats.org/drawingml/2006/main">
              <a:ext uri="{FF2B5EF4-FFF2-40B4-BE49-F238E27FC236}">
                <a16:creationId xmlns:a16="http://schemas.microsoft.com/office/drawing/2014/main" id="{60DA43B8-5BEA-454E-825B-74616D19E2A3}"/>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1DD3C7BE-1BD5-45EC-A179-B5E65FDF78D9}"/>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9" name="page-number">
            <a:extLst xmlns:a="http://schemas.openxmlformats.org/drawingml/2006/main">
              <a:ext uri="{FF2B5EF4-FFF2-40B4-BE49-F238E27FC236}">
                <a16:creationId xmlns:a16="http://schemas.microsoft.com/office/drawing/2014/main" id="{F6DD19A4-475B-4FFF-890F-080034562395}"/>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41 / 55</a:t>
            </a:r>
          </a:p>
        </p:txBody>
      </p:sp>
    </p:spTree>
    <p:extLst>
      <p:ext uri="{BB962C8B-B14F-4D97-AF65-F5344CB8AC3E}">
        <p14:creationId xmlns:p14="http://schemas.microsoft.com/office/powerpoint/2010/main" val="1763457800"/>
      </p:ext>
    </p:extLst>
  </p:cSld>
</p:sld>
</file>

<file path=ppt/slides/c2_slide1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10F4821C-E38F-44EE-97C5-E7AF4F63E8C8}"/>
              </a:ext>
            </a:extLst>
          </p:cNvPr>
          <p:cNvPicPr>
            <a:picLocks xmlns:a="http://schemas.openxmlformats.org/drawingml/2006/main" noChangeAspect="1"/>
          </p:cNvPicPr>
          <p:nvPr/>
        </p:nvPicPr>
        <p:blipFill>
          <a:blip xmlns:r="http://schemas.openxmlformats.org/officeDocument/2006/relationships" xmlns:a="http://schemas.openxmlformats.org/drawingml/2006/main" r:embed="R8e01b31003cc458e"/>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035691F4-1DD6-4336-9AD6-42E8991C8951}"/>
              </a:ext>
            </a:extLst>
          </p:cNvPr>
          <p:cNvSpPr>
            <a:spLocks xmlns:a="http://schemas.openxmlformats.org/drawingml/2006/main" noGrp="1"/>
          </p:cNvSpPr>
          <p:nvPr/>
        </p:nvSpPr>
        <p:spPr>
          <a:xfrm xmlns:a="http://schemas.openxmlformats.org/drawingml/2006/main">
            <a:off x="0" y="0"/>
            <a:ext cx="10287000" cy="1230717"/>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9A6C0188-6762-41C9-80A7-29319EE66675}"/>
              </a:ext>
            </a:extLst>
          </p:cNvPr>
          <p:cNvSpPr>
            <a:spLocks xmlns:a="http://schemas.openxmlformats.org/drawingml/2006/main" noGrp="1"/>
          </p:cNvSpPr>
          <p:nvPr/>
        </p:nvSpPr>
        <p:spPr>
          <a:xfrm xmlns:a="http://schemas.openxmlformats.org/drawingml/2006/main">
            <a:off x="0" y="0"/>
            <a:ext cx="78080" cy="1230717"/>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418186E1-D69E-4E9E-B022-A7BFC122112D}"/>
              </a:ext>
            </a:extLst>
          </p:cNvPr>
          <p:cNvSpPr>
            <a:spLocks xmlns:a="http://schemas.openxmlformats.org/drawingml/2006/main" noGrp="1"/>
          </p:cNvSpPr>
          <p:nvPr/>
        </p:nvSpPr>
        <p:spPr>
          <a:xfrm xmlns:a="http://schemas.openxmlformats.org/drawingml/2006/main">
            <a:off x="390398" y="126979"/>
            <a:ext cx="9506203" cy="100606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Saya ada sesuatu yang sangat baik untuk ditunjukkan kepada anda. Beri saya sepuluh minit. Sekejap sahaja!</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Inilah empat air ajaib dunia, yang digambarkan mampu menyembuhkan seratus penyakit dan menarik jutaan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orang untuk meminumnya. Setiap satunya terdapat di Perancis, Mexico, Jerman dan utara Pakistan.</a:t>
            </a:r>
          </a:p>
        </p:txBody>
      </p:sp>
      <p:sp>
        <p:nvSpPr>
          <p:cNvPr id="5" name="clean-localized-footer">
            <a:extLst xmlns:a="http://schemas.openxmlformats.org/drawingml/2006/main">
              <a:ext uri="{FF2B5EF4-FFF2-40B4-BE49-F238E27FC236}">
                <a16:creationId xmlns:a16="http://schemas.microsoft.com/office/drawing/2014/main" id="{B10520E3-5503-4C5C-A0D0-32C2DEE68C73}"/>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5E5339BB-A030-41EA-B2F3-A02BAAE0E290}"/>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ECD53996-F2CB-40F6-A99E-903BAC18D9B5}"/>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42 / 55</a:t>
            </a:r>
          </a:p>
        </p:txBody>
      </p:sp>
    </p:spTree>
    <p:extLst>
      <p:ext uri="{BB962C8B-B14F-4D97-AF65-F5344CB8AC3E}">
        <p14:creationId xmlns:p14="http://schemas.microsoft.com/office/powerpoint/2010/main" val="1289620612"/>
      </p:ext>
    </p:extLst>
  </p:cSld>
</p:sld>
</file>

<file path=ppt/slides/c2_slide1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E6A81BEB-A0EA-4D73-A00A-22581AEE232E}"/>
              </a:ext>
            </a:extLst>
          </p:cNvPr>
          <p:cNvPicPr>
            <a:picLocks xmlns:a="http://schemas.openxmlformats.org/drawingml/2006/main" noChangeAspect="1"/>
          </p:cNvPicPr>
          <p:nvPr/>
        </p:nvPicPr>
        <p:blipFill>
          <a:blip xmlns:r="http://schemas.openxmlformats.org/officeDocument/2006/relationships" xmlns:a="http://schemas.openxmlformats.org/drawingml/2006/main" r:embed="R8859b898adaa410b"/>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4934703-DA1C-495D-8899-127E4C331D17}"/>
              </a:ext>
            </a:extLst>
          </p:cNvPr>
          <p:cNvSpPr>
            <a:spLocks xmlns:a="http://schemas.openxmlformats.org/drawingml/2006/main" noGrp="1"/>
          </p:cNvSpPr>
          <p:nvPr/>
        </p:nvSpPr>
        <p:spPr>
          <a:xfrm xmlns:a="http://schemas.openxmlformats.org/drawingml/2006/main">
            <a:off x="6627014" y="5079149"/>
            <a:ext cx="1356635" cy="2012124"/>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3471B371-03DD-419E-B9EF-DCFC9A4C8EF5}"/>
              </a:ext>
            </a:extLst>
          </p:cNvPr>
          <p:cNvPicPr>
            <a:picLocks xmlns:a="http://schemas.openxmlformats.org/drawingml/2006/main" noChangeAspect="1"/>
          </p:cNvPicPr>
          <p:nvPr/>
        </p:nvPicPr>
        <p:blipFill>
          <a:blip xmlns:r="http://schemas.openxmlformats.org/officeDocument/2006/relationships" xmlns:a="http://schemas.openxmlformats.org/drawingml/2006/main" r:embed="R9c5ccee6a4a646b6"/>
          <a:srcRect xmlns:a="http://schemas.openxmlformats.org/drawingml/2006/main" l="25741" t="13333" r="56389" b="64771"/>
          <a:stretch xmlns:a="http://schemas.openxmlformats.org/drawingml/2006/main"/>
        </p:blipFill>
        <p:spPr>
          <a:xfrm xmlns:a="http://schemas.openxmlformats.org/drawingml/2006/main">
            <a:off x="6748664" y="5118219"/>
            <a:ext cx="1113335" cy="1933984"/>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6440B155-610E-4F64-8320-BA4C162E724E}"/>
              </a:ext>
            </a:extLst>
          </p:cNvPr>
          <p:cNvSpPr>
            <a:spLocks xmlns:a="http://schemas.openxmlformats.org/drawingml/2006/main" noGrp="1"/>
          </p:cNvSpPr>
          <p:nvPr/>
        </p:nvSpPr>
        <p:spPr>
          <a:xfrm xmlns:a="http://schemas.openxmlformats.org/drawingml/2006/main">
            <a:off x="0" y="0"/>
            <a:ext cx="10287000" cy="1816772"/>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EF86DC76-4BD9-4FF0-BBB9-F4E202E501EE}"/>
              </a:ext>
            </a:extLst>
          </p:cNvPr>
          <p:cNvSpPr>
            <a:spLocks xmlns:a="http://schemas.openxmlformats.org/drawingml/2006/main" noGrp="1"/>
          </p:cNvSpPr>
          <p:nvPr/>
        </p:nvSpPr>
        <p:spPr>
          <a:xfrm xmlns:a="http://schemas.openxmlformats.org/drawingml/2006/main">
            <a:off x="0" y="0"/>
            <a:ext cx="78080" cy="1816772"/>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608ECC0E-5752-494C-BB5D-C964C11CA746}"/>
              </a:ext>
            </a:extLst>
          </p:cNvPr>
          <p:cNvSpPr>
            <a:spLocks xmlns:a="http://schemas.openxmlformats.org/drawingml/2006/main" noGrp="1"/>
          </p:cNvSpPr>
          <p:nvPr/>
        </p:nvSpPr>
        <p:spPr>
          <a:xfrm xmlns:a="http://schemas.openxmlformats.org/drawingml/2006/main">
            <a:off x="390398" y="126979"/>
            <a:ext cx="9506203" cy="159211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Mengapakah air ajaib dikatakan mampu menyembuhkan seratus penyakit dan menarik jutaan peminum?</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Kemerosotan persekitaran hidup kita menyebabkan, daripada lima puluh liter oksigen yang kita sedut setiap</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hari, sebelas liter bertukar menjadi oksigen reaktif. Oksigen reaktif ialah punca utama penyakit gaya hidup</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moden dan salah satu penyebab utama kanser. Air ajaib secara semula jadi mengandungi banyak hidrogen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molekul yang boleh menukarkan oksigen reaktif menjadi bahan yang tidak berbahaya.</a:t>
            </a:r>
          </a:p>
        </p:txBody>
      </p:sp>
      <p:sp>
        <p:nvSpPr>
          <p:cNvPr id="7" name="clean-localized-footer">
            <a:extLst xmlns:a="http://schemas.openxmlformats.org/drawingml/2006/main">
              <a:ext uri="{FF2B5EF4-FFF2-40B4-BE49-F238E27FC236}">
                <a16:creationId xmlns:a16="http://schemas.microsoft.com/office/drawing/2014/main" id="{EA406459-5E3B-4827-BBC0-76E5C4760BAF}"/>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511FF63A-DD70-45EB-8B6B-4CD1ED7270F8}"/>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9" name="page-number">
            <a:extLst xmlns:a="http://schemas.openxmlformats.org/drawingml/2006/main">
              <a:ext uri="{FF2B5EF4-FFF2-40B4-BE49-F238E27FC236}">
                <a16:creationId xmlns:a16="http://schemas.microsoft.com/office/drawing/2014/main" id="{D8E6E98E-1BEB-4586-8210-679573BEE8E3}"/>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43 / 55</a:t>
            </a:r>
          </a:p>
        </p:txBody>
      </p:sp>
    </p:spTree>
    <p:extLst>
      <p:ext uri="{BB962C8B-B14F-4D97-AF65-F5344CB8AC3E}">
        <p14:creationId xmlns:p14="http://schemas.microsoft.com/office/powerpoint/2010/main" val="2094496689"/>
      </p:ext>
    </p:extLst>
  </p:cSld>
</p:sld>
</file>

<file path=ppt/slides/c2_slide1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CE5F0140-499C-4D87-8130-7F314EDF7114}"/>
              </a:ext>
            </a:extLst>
          </p:cNvPr>
          <p:cNvPicPr>
            <a:picLocks xmlns:a="http://schemas.openxmlformats.org/drawingml/2006/main" noChangeAspect="1"/>
          </p:cNvPicPr>
          <p:nvPr/>
        </p:nvPicPr>
        <p:blipFill>
          <a:blip xmlns:r="http://schemas.openxmlformats.org/officeDocument/2006/relationships" xmlns:a="http://schemas.openxmlformats.org/drawingml/2006/main" r:embed="R13b111d253624744"/>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965801D5-C95A-4400-8E6C-7F32F61901F2}"/>
              </a:ext>
            </a:extLst>
          </p:cNvPr>
          <p:cNvSpPr>
            <a:spLocks xmlns:a="http://schemas.openxmlformats.org/drawingml/2006/main" noGrp="1"/>
          </p:cNvSpPr>
          <p:nvPr/>
        </p:nvSpPr>
        <p:spPr>
          <a:xfrm xmlns:a="http://schemas.openxmlformats.org/drawingml/2006/main">
            <a:off x="0" y="0"/>
            <a:ext cx="10287000" cy="174839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D4A8110D-7304-49E7-A89C-68E8F4B10A1F}"/>
              </a:ext>
            </a:extLst>
          </p:cNvPr>
          <p:cNvSpPr>
            <a:spLocks xmlns:a="http://schemas.openxmlformats.org/drawingml/2006/main" noGrp="1"/>
          </p:cNvSpPr>
          <p:nvPr/>
        </p:nvSpPr>
        <p:spPr>
          <a:xfrm xmlns:a="http://schemas.openxmlformats.org/drawingml/2006/main">
            <a:off x="0" y="0"/>
            <a:ext cx="78080" cy="174839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74F8D36B-B2B7-41ED-B114-4F4A37050583}"/>
              </a:ext>
            </a:extLst>
          </p:cNvPr>
          <p:cNvSpPr>
            <a:spLocks xmlns:a="http://schemas.openxmlformats.org/drawingml/2006/main" noGrp="1"/>
          </p:cNvSpPr>
          <p:nvPr/>
        </p:nvSpPr>
        <p:spPr>
          <a:xfrm xmlns:a="http://schemas.openxmlformats.org/drawingml/2006/main">
            <a:off x="390398" y="126979"/>
            <a:ext cx="9506203" cy="15237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79" b="0">
                <a:solidFill>
                  <a:srgbClr val="173B31"/>
                </a:solidFill>
                <a:latin typeface="Arial"/>
                <a:ea typeface="Arial"/>
                <a:cs typeface="Arial"/>
              </a:defRPr>
            </a:defPPr>
            <a:lvl1pPr algn="l">
              <a:defRPr sz="1479" b="0">
                <a:solidFill>
                  <a:srgbClr val="173B31"/>
                </a:solidFill>
                <a:latin typeface="Arial"/>
                <a:ea typeface="Arial"/>
                <a:cs typeface="Arial"/>
              </a:defRPr>
            </a:lvl1pPr>
            <a:lvl2pPr algn="l">
              <a:defRPr sz="1479" b="0">
                <a:solidFill>
                  <a:srgbClr val="173B31"/>
                </a:solidFill>
                <a:latin typeface="Arial"/>
                <a:ea typeface="Arial"/>
                <a:cs typeface="Arial"/>
              </a:defRPr>
            </a:lvl2pPr>
            <a:lvl3pPr algn="l">
              <a:defRPr sz="1479" b="0">
                <a:solidFill>
                  <a:srgbClr val="173B31"/>
                </a:solidFill>
                <a:latin typeface="Arial"/>
                <a:ea typeface="Arial"/>
                <a:cs typeface="Arial"/>
              </a:defRPr>
            </a:lvl3pPr>
            <a:lvl4pPr algn="l">
              <a:defRPr sz="1479" b="0">
                <a:solidFill>
                  <a:srgbClr val="173B31"/>
                </a:solidFill>
                <a:latin typeface="Arial"/>
                <a:ea typeface="Arial"/>
                <a:cs typeface="Arial"/>
              </a:defRPr>
            </a:lvl4pPr>
            <a:lvl5pPr algn="l">
              <a:defRPr sz="1479" b="0">
                <a:solidFill>
                  <a:srgbClr val="173B31"/>
                </a:solidFill>
                <a:latin typeface="Arial"/>
                <a:ea typeface="Arial"/>
                <a:cs typeface="Arial"/>
              </a:defRPr>
            </a:lvl5pPr>
            <a:lvl6pPr algn="l">
              <a:defRPr sz="1479" b="0">
                <a:solidFill>
                  <a:srgbClr val="173B31"/>
                </a:solidFill>
                <a:latin typeface="Arial"/>
                <a:ea typeface="Arial"/>
                <a:cs typeface="Arial"/>
              </a:defRPr>
            </a:lvl6pPr>
            <a:lvl7pPr algn="l">
              <a:defRPr sz="1479" b="0">
                <a:solidFill>
                  <a:srgbClr val="173B31"/>
                </a:solidFill>
                <a:latin typeface="Arial"/>
                <a:ea typeface="Arial"/>
                <a:cs typeface="Arial"/>
              </a:defRPr>
            </a:lvl7pPr>
            <a:lvl8pPr algn="l">
              <a:defRPr sz="1479" b="0">
                <a:solidFill>
                  <a:srgbClr val="173B31"/>
                </a:solidFill>
                <a:latin typeface="Arial"/>
                <a:ea typeface="Arial"/>
                <a:cs typeface="Arial"/>
              </a:defRPr>
            </a:lvl8pPr>
            <a:lvl9pPr algn="l">
              <a:defRPr sz="1479" b="0">
                <a:solidFill>
                  <a:srgbClr val="173B31"/>
                </a:solidFill>
                <a:latin typeface="Arial"/>
                <a:ea typeface="Arial"/>
                <a:cs typeface="Arial"/>
              </a:defRPr>
            </a:lvl9pPr>
          </a:lstStyle>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Keadaan pesakit menunjukkan kadar peningkatan yang besar selepas meminum air ajaib. Ini bukan angka yang</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saya reka. Ini ialah data klinikal yang dilaporkan oleh televisyen Jepun. Namun, jika air ajaib begitu baik,</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mengapakah ia tidak boleh dijadikan air minuman berbungkus? Hidrogen molekul sangat tidak stabil. Sebaik</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sahaja air meninggalkan sumbernya, kepekatan hidrogen terlarut akan berkurang mengikut masa. Botol plastik</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atau kaca tidak dapat mengekalkannya. Orang ramai perlu beratur di sumbernya dan meminumnya di situ.</a:t>
            </a:r>
          </a:p>
        </p:txBody>
      </p:sp>
      <p:sp>
        <p:nvSpPr>
          <p:cNvPr id="5" name="clean-localized-footer">
            <a:extLst xmlns:a="http://schemas.openxmlformats.org/drawingml/2006/main">
              <a:ext uri="{FF2B5EF4-FFF2-40B4-BE49-F238E27FC236}">
                <a16:creationId xmlns:a16="http://schemas.microsoft.com/office/drawing/2014/main" id="{5CB0DF91-0FD7-4D2D-89BB-519101BAABFC}"/>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EB3D2455-3FE6-42A6-840D-ADD66D0DAFC7}"/>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96594A78-EFEE-49ED-8E98-D68EADDD6E9C}"/>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44 / 55</a:t>
            </a:r>
          </a:p>
        </p:txBody>
      </p:sp>
    </p:spTree>
    <p:extLst>
      <p:ext uri="{BB962C8B-B14F-4D97-AF65-F5344CB8AC3E}">
        <p14:creationId xmlns:p14="http://schemas.microsoft.com/office/powerpoint/2010/main" val="556105762"/>
      </p:ext>
    </p:extLst>
  </p:cSld>
</p:sld>
</file>

<file path=ppt/slides/c2_slide1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EC6F789B-6DD4-43D2-94C0-5BCF8F27E020}"/>
              </a:ext>
            </a:extLst>
          </p:cNvPr>
          <p:cNvPicPr>
            <a:picLocks xmlns:a="http://schemas.openxmlformats.org/drawingml/2006/main" noChangeAspect="1"/>
          </p:cNvPicPr>
          <p:nvPr/>
        </p:nvPicPr>
        <p:blipFill>
          <a:blip xmlns:r="http://schemas.openxmlformats.org/officeDocument/2006/relationships" xmlns:a="http://schemas.openxmlformats.org/drawingml/2006/main" r:embed="Ra77709bdb3b341e9"/>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33144E6D-EF1D-4559-AD66-ABCDAB717924}"/>
              </a:ext>
            </a:extLst>
          </p:cNvPr>
          <p:cNvPicPr>
            <a:picLocks xmlns:a="http://schemas.openxmlformats.org/drawingml/2006/main" noChangeAspect="1"/>
          </p:cNvPicPr>
          <p:nvPr/>
        </p:nvPicPr>
        <p:blipFill>
          <a:blip xmlns:r="http://schemas.openxmlformats.org/officeDocument/2006/relationships" xmlns:a="http://schemas.openxmlformats.org/drawingml/2006/main" r:embed="R0c73beae83e54e86"/>
          <a:srcRect xmlns:a="http://schemas.openxmlformats.org/drawingml/2006/main" l="9907" t="28105" r="50556" b="48039"/>
          <a:stretch xmlns:a="http://schemas.openxmlformats.org/drawingml/2006/main"/>
        </p:blipFill>
        <p:spPr>
          <a:xfrm xmlns:a="http://schemas.openxmlformats.org/drawingml/2006/main">
            <a:off x="1054076" y="4385650"/>
            <a:ext cx="4089424" cy="3408890"/>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BD438EED-4925-44C3-AD31-FD855466952C}"/>
              </a:ext>
            </a:extLst>
          </p:cNvPr>
          <p:cNvPicPr>
            <a:picLocks xmlns:a="http://schemas.openxmlformats.org/drawingml/2006/main" noChangeAspect="1"/>
          </p:cNvPicPr>
          <p:nvPr/>
        </p:nvPicPr>
        <p:blipFill>
          <a:blip xmlns:r="http://schemas.openxmlformats.org/officeDocument/2006/relationships" xmlns:a="http://schemas.openxmlformats.org/drawingml/2006/main" r:embed="R156e6d9589cf4a34"/>
          <a:srcRect xmlns:a="http://schemas.openxmlformats.org/drawingml/2006/main" l="24815" t="57582" r="64259" b="31569"/>
          <a:stretch xmlns:a="http://schemas.openxmlformats.org/drawingml/2006/main"/>
        </p:blipFill>
        <p:spPr>
          <a:xfrm xmlns:a="http://schemas.openxmlformats.org/drawingml/2006/main">
            <a:off x="2547350" y="8419666"/>
            <a:ext cx="1132156" cy="1553047"/>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B6D5A390-7350-4EC9-8A9F-85EBD4976A5A}"/>
              </a:ext>
            </a:extLst>
          </p:cNvPr>
          <p:cNvPicPr>
            <a:picLocks xmlns:a="http://schemas.openxmlformats.org/drawingml/2006/main" noChangeAspect="1"/>
          </p:cNvPicPr>
          <p:nvPr/>
        </p:nvPicPr>
        <p:blipFill>
          <a:blip xmlns:r="http://schemas.openxmlformats.org/officeDocument/2006/relationships" xmlns:a="http://schemas.openxmlformats.org/drawingml/2006/main" r:embed="R1ce9cbf4fbfc49dd"/>
          <a:srcRect xmlns:a="http://schemas.openxmlformats.org/drawingml/2006/main" l="38426" t="57582" r="50278" b="31373"/>
          <a:stretch xmlns:a="http://schemas.openxmlformats.org/drawingml/2006/main"/>
        </p:blipFill>
        <p:spPr>
          <a:xfrm xmlns:a="http://schemas.openxmlformats.org/drawingml/2006/main">
            <a:off x="3982065" y="8380596"/>
            <a:ext cx="1278555" cy="1601885"/>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FCB0B5E8-56B8-4F7E-A089-6F53E3C8911E}"/>
              </a:ext>
            </a:extLst>
          </p:cNvPr>
          <p:cNvPicPr>
            <a:picLocks xmlns:a="http://schemas.openxmlformats.org/drawingml/2006/main" noChangeAspect="1"/>
          </p:cNvPicPr>
          <p:nvPr/>
        </p:nvPicPr>
        <p:blipFill>
          <a:blip xmlns:r="http://schemas.openxmlformats.org/officeDocument/2006/relationships" xmlns:a="http://schemas.openxmlformats.org/drawingml/2006/main" r:embed="R1fb824c56a004070"/>
          <a:srcRect xmlns:a="http://schemas.openxmlformats.org/drawingml/2006/main" l="70648" t="57516" r="10741" b="31438"/>
          <a:stretch xmlns:a="http://schemas.openxmlformats.org/drawingml/2006/main"/>
        </p:blipFill>
        <p:spPr>
          <a:xfrm xmlns:a="http://schemas.openxmlformats.org/drawingml/2006/main">
            <a:off x="7398051" y="8400131"/>
            <a:ext cx="1951992" cy="1592118"/>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C20421E9-9373-4E1E-AA30-3C83F71CCAF3}"/>
              </a:ext>
            </a:extLst>
          </p:cNvPr>
          <p:cNvPicPr>
            <a:picLocks xmlns:a="http://schemas.openxmlformats.org/drawingml/2006/main" noChangeAspect="1"/>
          </p:cNvPicPr>
          <p:nvPr/>
        </p:nvPicPr>
        <p:blipFill>
          <a:blip xmlns:r="http://schemas.openxmlformats.org/officeDocument/2006/relationships" xmlns:a="http://schemas.openxmlformats.org/drawingml/2006/main" r:embed="Rf8667e6933f84d7e"/>
          <a:srcRect xmlns:a="http://schemas.openxmlformats.org/drawingml/2006/main" l="51852" t="57712" r="31204" b="32092"/>
          <a:stretch xmlns:a="http://schemas.openxmlformats.org/drawingml/2006/main"/>
        </p:blipFill>
        <p:spPr>
          <a:xfrm xmlns:a="http://schemas.openxmlformats.org/drawingml/2006/main">
            <a:off x="5426539" y="8419666"/>
            <a:ext cx="1825113" cy="1494442"/>
          </a:xfrm>
          <a:prstGeom xmlns:a="http://schemas.openxmlformats.org/drawingml/2006/main" prst="rect">
            <a:avLst/>
          </a:prstGeom>
        </p:spPr>
      </p:pic>
      <p:sp>
        <p:nvSpPr>
          <p:cNvPr id="7" name="exact-presenter-band">
            <a:extLst xmlns:a="http://schemas.openxmlformats.org/drawingml/2006/main">
              <a:ext uri="{FF2B5EF4-FFF2-40B4-BE49-F238E27FC236}">
                <a16:creationId xmlns:a16="http://schemas.microsoft.com/office/drawing/2014/main" id="{D287FE94-C68A-4FC8-A484-606E4AE64F18}"/>
              </a:ext>
            </a:extLst>
          </p:cNvPr>
          <p:cNvSpPr>
            <a:spLocks xmlns:a="http://schemas.openxmlformats.org/drawingml/2006/main" noGrp="1"/>
          </p:cNvSpPr>
          <p:nvPr/>
        </p:nvSpPr>
        <p:spPr>
          <a:xfrm xmlns:a="http://schemas.openxmlformats.org/drawingml/2006/main">
            <a:off x="0" y="0"/>
            <a:ext cx="10287000" cy="273492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8" name="presenter-accent">
            <a:extLst xmlns:a="http://schemas.openxmlformats.org/drawingml/2006/main">
              <a:ext uri="{FF2B5EF4-FFF2-40B4-BE49-F238E27FC236}">
                <a16:creationId xmlns:a16="http://schemas.microsoft.com/office/drawing/2014/main" id="{30D0309F-4804-4639-9D89-FCDC6B36E2A8}"/>
              </a:ext>
            </a:extLst>
          </p:cNvPr>
          <p:cNvSpPr>
            <a:spLocks xmlns:a="http://schemas.openxmlformats.org/drawingml/2006/main" noGrp="1"/>
          </p:cNvSpPr>
          <p:nvPr/>
        </p:nvSpPr>
        <p:spPr>
          <a:xfrm xmlns:a="http://schemas.openxmlformats.org/drawingml/2006/main">
            <a:off x="0" y="0"/>
            <a:ext cx="78080" cy="273492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9" name="exact-translated-presenter">
            <a:extLst xmlns:a="http://schemas.openxmlformats.org/drawingml/2006/main">
              <a:ext uri="{FF2B5EF4-FFF2-40B4-BE49-F238E27FC236}">
                <a16:creationId xmlns:a16="http://schemas.microsoft.com/office/drawing/2014/main" id="{77264301-7ABB-4D6E-8704-C749FB553A31}"/>
              </a:ext>
            </a:extLst>
          </p:cNvPr>
          <p:cNvSpPr>
            <a:spLocks xmlns:a="http://schemas.openxmlformats.org/drawingml/2006/main" noGrp="1"/>
          </p:cNvSpPr>
          <p:nvPr/>
        </p:nvSpPr>
        <p:spPr>
          <a:xfrm xmlns:a="http://schemas.openxmlformats.org/drawingml/2006/main">
            <a:off x="390398" y="126979"/>
            <a:ext cx="9506203" cy="25102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Selepas bertahun-tahun penyelidikan, pada tahun dua ribu tujuh Naturally Plus menjadi syarikat pertama di</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dunia yang membangunkan IZUMIO, air kaya hidrogen antioksidan yang sekali lagi mendapat sambutan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hebat di seluruh Jepun. IZUMIO menggunakan air bawah tanah semula jadi daripada salah satu seratus</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sumber air terbaik Jepun. Air itu dihantar ke kilang yang ditetapkan, dengan sejarah lebih daripada tiga ratus</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tahun serta pensijilan keselamatan GMP dan FSSC dua puluh dua ribu. Teknologi pembuatan maju yang</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dipatenkan kemudian menulenkan air itu menjadi air antioksidan dengan kepekatan hidrogen yang tinggi.</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Dengan meminumnya setiap hari, kita dapat menyingkirkan oksigen reaktif, atau radikal bebas yang</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menyebabkan penyakit, daripada tubuh dengan mudah.</a:t>
            </a:r>
          </a:p>
        </p:txBody>
      </p:sp>
      <p:sp>
        <p:nvSpPr>
          <p:cNvPr id="10" name="translated-izumio-heading">
            <a:extLst xmlns:a="http://schemas.openxmlformats.org/drawingml/2006/main">
              <a:ext uri="{FF2B5EF4-FFF2-40B4-BE49-F238E27FC236}">
                <a16:creationId xmlns:a16="http://schemas.microsoft.com/office/drawing/2014/main" id="{2EA7E966-66B5-4848-836F-B757DCF718CB}"/>
              </a:ext>
            </a:extLst>
          </p:cNvPr>
          <p:cNvSpPr>
            <a:spLocks xmlns:a="http://schemas.openxmlformats.org/drawingml/2006/main" noGrp="1"/>
          </p:cNvSpPr>
          <p:nvPr/>
        </p:nvSpPr>
        <p:spPr>
          <a:xfrm xmlns:a="http://schemas.openxmlformats.org/drawingml/2006/main">
            <a:off x="2879189" y="2852137"/>
            <a:ext cx="4450543" cy="742337"/>
          </a:xfrm>
          <a:prstGeom xmlns:a="http://schemas.openxmlformats.org/drawingml/2006/main" prst="rect">
            <a:avLst/>
          </a:prstGeom>
          <a:solidFill xmlns:a="http://schemas.openxmlformats.org/drawingml/2006/main">
            <a:srgbClr val="F8FCFA"/>
          </a:solidFill>
          <a:ln xmlns:a="http://schemas.openxmlformats.org/drawingml/2006/main" w="0">
            <a:noFill/>
          </a:ln>
        </p:spPr>
      </p:sp>
      <p:sp>
        <p:nvSpPr>
          <p:cNvPr id="11" name="izumio-heading">
            <a:extLst xmlns:a="http://schemas.openxmlformats.org/drawingml/2006/main">
              <a:ext uri="{FF2B5EF4-FFF2-40B4-BE49-F238E27FC236}">
                <a16:creationId xmlns:a16="http://schemas.microsoft.com/office/drawing/2014/main" id="{8BD6144B-BDF0-43E9-9CE2-8AFB2207560B}"/>
              </a:ext>
            </a:extLst>
          </p:cNvPr>
          <p:cNvSpPr>
            <a:spLocks xmlns:a="http://schemas.openxmlformats.org/drawingml/2006/main" noGrp="1"/>
          </p:cNvSpPr>
          <p:nvPr/>
        </p:nvSpPr>
        <p:spPr>
          <a:xfrm xmlns:a="http://schemas.openxmlformats.org/drawingml/2006/main">
            <a:off x="2976788" y="2910743"/>
            <a:ext cx="4245583" cy="64466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4073" b="1">
                <a:solidFill>
                  <a:srgbClr val="0B2949"/>
                </a:solidFill>
                <a:latin typeface="Arial"/>
                <a:ea typeface="Arial"/>
                <a:cs typeface="Arial"/>
              </a:defRPr>
            </a:defPPr>
            <a:lvl1pPr algn="ctr">
              <a:defRPr sz="4073" b="1">
                <a:solidFill>
                  <a:srgbClr val="0B2949"/>
                </a:solidFill>
                <a:latin typeface="Arial"/>
                <a:ea typeface="Arial"/>
                <a:cs typeface="Arial"/>
              </a:defRPr>
            </a:lvl1pPr>
            <a:lvl2pPr algn="ctr">
              <a:defRPr sz="4073" b="1">
                <a:solidFill>
                  <a:srgbClr val="0B2949"/>
                </a:solidFill>
                <a:latin typeface="Arial"/>
                <a:ea typeface="Arial"/>
                <a:cs typeface="Arial"/>
              </a:defRPr>
            </a:lvl2pPr>
            <a:lvl3pPr algn="ctr">
              <a:defRPr sz="4073" b="1">
                <a:solidFill>
                  <a:srgbClr val="0B2949"/>
                </a:solidFill>
                <a:latin typeface="Arial"/>
                <a:ea typeface="Arial"/>
                <a:cs typeface="Arial"/>
              </a:defRPr>
            </a:lvl3pPr>
            <a:lvl4pPr algn="ctr">
              <a:defRPr sz="4073" b="1">
                <a:solidFill>
                  <a:srgbClr val="0B2949"/>
                </a:solidFill>
                <a:latin typeface="Arial"/>
                <a:ea typeface="Arial"/>
                <a:cs typeface="Arial"/>
              </a:defRPr>
            </a:lvl4pPr>
            <a:lvl5pPr algn="ctr">
              <a:defRPr sz="4073" b="1">
                <a:solidFill>
                  <a:srgbClr val="0B2949"/>
                </a:solidFill>
                <a:latin typeface="Arial"/>
                <a:ea typeface="Arial"/>
                <a:cs typeface="Arial"/>
              </a:defRPr>
            </a:lvl5pPr>
            <a:lvl6pPr algn="ctr">
              <a:defRPr sz="4073" b="1">
                <a:solidFill>
                  <a:srgbClr val="0B2949"/>
                </a:solidFill>
                <a:latin typeface="Arial"/>
                <a:ea typeface="Arial"/>
                <a:cs typeface="Arial"/>
              </a:defRPr>
            </a:lvl6pPr>
            <a:lvl7pPr algn="ctr">
              <a:defRPr sz="4073" b="1">
                <a:solidFill>
                  <a:srgbClr val="0B2949"/>
                </a:solidFill>
                <a:latin typeface="Arial"/>
                <a:ea typeface="Arial"/>
                <a:cs typeface="Arial"/>
              </a:defRPr>
            </a:lvl7pPr>
            <a:lvl8pPr algn="ctr">
              <a:defRPr sz="4073" b="1">
                <a:solidFill>
                  <a:srgbClr val="0B2949"/>
                </a:solidFill>
                <a:latin typeface="Arial"/>
                <a:ea typeface="Arial"/>
                <a:cs typeface="Arial"/>
              </a:defRPr>
            </a:lvl8pPr>
            <a:lvl9pPr algn="ctr">
              <a:defRPr sz="4073" b="1">
                <a:solidFill>
                  <a:srgbClr val="0B2949"/>
                </a:solidFill>
                <a:latin typeface="Arial"/>
                <a:ea typeface="Arial"/>
                <a:cs typeface="Arial"/>
              </a:defRPr>
            </a:lvl9pPr>
          </a:lstStyle>
          <a:p xmlns:a="http://schemas.openxmlformats.org/drawingml/2006/main">
            <a:pPr algn="ctr">
              <a:lnSpc>
                <a:spcPct val="116000"/>
              </a:lnSpc>
              <a:buNone/>
              <a:defRPr sz="4073" b="1">
                <a:solidFill>
                  <a:srgbClr val="0B2949"/>
                </a:solidFill>
                <a:latin typeface="Arial"/>
                <a:ea typeface="Arial"/>
                <a:cs typeface="Arial"/>
              </a:defRPr>
            </a:pPr>
            <a:r>
              <a:rPr sz="4073" b="1">
                <a:solidFill>
                  <a:srgbClr val="0B2949"/>
                </a:solidFill>
                <a:latin typeface="Arial"/>
                <a:ea typeface="Arial"/>
                <a:cs typeface="Arial"/>
              </a:rPr>
              <a:t>IZUMIO</a:t>
            </a:r>
          </a:p>
        </p:txBody>
      </p:sp>
      <p:sp>
        <p:nvSpPr>
          <p:cNvPr id="12" name="clean-localized-footer">
            <a:extLst xmlns:a="http://schemas.openxmlformats.org/drawingml/2006/main">
              <a:ext uri="{FF2B5EF4-FFF2-40B4-BE49-F238E27FC236}">
                <a16:creationId xmlns:a16="http://schemas.microsoft.com/office/drawing/2014/main" id="{B09B37D6-1E68-435D-9249-53454778C29B}"/>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3" name="page-footer">
            <a:extLst xmlns:a="http://schemas.openxmlformats.org/drawingml/2006/main">
              <a:ext uri="{FF2B5EF4-FFF2-40B4-BE49-F238E27FC236}">
                <a16:creationId xmlns:a16="http://schemas.microsoft.com/office/drawing/2014/main" id="{5F30FF45-BFB3-4598-8247-6D1391425B8C}"/>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4" name="page-number">
            <a:extLst xmlns:a="http://schemas.openxmlformats.org/drawingml/2006/main">
              <a:ext uri="{FF2B5EF4-FFF2-40B4-BE49-F238E27FC236}">
                <a16:creationId xmlns:a16="http://schemas.microsoft.com/office/drawing/2014/main" id="{6DFC381A-AD00-4771-A9D8-6BBF1C9F4B9B}"/>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45 / 55</a:t>
            </a:r>
          </a:p>
        </p:txBody>
      </p:sp>
    </p:spTree>
    <p:extLst>
      <p:ext uri="{BB962C8B-B14F-4D97-AF65-F5344CB8AC3E}">
        <p14:creationId xmlns:p14="http://schemas.microsoft.com/office/powerpoint/2010/main" val="609258738"/>
      </p:ext>
    </p:extLst>
  </p:cSld>
</p:sld>
</file>

<file path=ppt/slides/c3_slide1.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D25C8BB3-400F-49A9-8302-5EA5D4E91C8B}"/>
              </a:ext>
            </a:extLst>
          </p:cNvPr>
          <p:cNvPicPr>
            <a:picLocks xmlns:a="http://schemas.openxmlformats.org/drawingml/2006/main" noChangeAspect="1"/>
          </p:cNvPicPr>
          <p:nvPr/>
        </p:nvPicPr>
        <p:blipFill>
          <a:blip xmlns:r="http://schemas.openxmlformats.org/officeDocument/2006/relationships" xmlns:a="http://schemas.openxmlformats.org/drawingml/2006/main" r:embed="Ra2ad647f093c4084"/>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FD30042B-AD4C-45D5-A8B1-9BCDF728B495}"/>
              </a:ext>
            </a:extLst>
          </p:cNvPr>
          <p:cNvSpPr>
            <a:spLocks xmlns:a="http://schemas.openxmlformats.org/drawingml/2006/main" noGrp="1"/>
          </p:cNvSpPr>
          <p:nvPr/>
        </p:nvSpPr>
        <p:spPr>
          <a:xfrm xmlns:a="http://schemas.openxmlformats.org/drawingml/2006/main">
            <a:off x="0" y="0"/>
            <a:ext cx="10287000" cy="1406534"/>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4535FC59-75CF-4154-A316-FC8A366069E3}"/>
              </a:ext>
            </a:extLst>
          </p:cNvPr>
          <p:cNvSpPr>
            <a:spLocks xmlns:a="http://schemas.openxmlformats.org/drawingml/2006/main" noGrp="1"/>
          </p:cNvSpPr>
          <p:nvPr/>
        </p:nvSpPr>
        <p:spPr>
          <a:xfrm xmlns:a="http://schemas.openxmlformats.org/drawingml/2006/main">
            <a:off x="0" y="0"/>
            <a:ext cx="78080" cy="1406534"/>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BF3D225C-4E13-445A-BFF2-6FFB81DFBE33}"/>
              </a:ext>
            </a:extLst>
          </p:cNvPr>
          <p:cNvSpPr>
            <a:spLocks xmlns:a="http://schemas.openxmlformats.org/drawingml/2006/main" noGrp="1"/>
          </p:cNvSpPr>
          <p:nvPr/>
        </p:nvSpPr>
        <p:spPr>
          <a:xfrm xmlns:a="http://schemas.openxmlformats.org/drawingml/2006/main">
            <a:off x="390398" y="126979"/>
            <a:ext cx="9506203" cy="118187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79" b="0">
                <a:solidFill>
                  <a:srgbClr val="173B31"/>
                </a:solidFill>
                <a:latin typeface="Arial"/>
                <a:ea typeface="Arial"/>
                <a:cs typeface="Arial"/>
              </a:defRPr>
            </a:defPPr>
            <a:lvl1pPr algn="l">
              <a:defRPr sz="1479" b="0">
                <a:solidFill>
                  <a:srgbClr val="173B31"/>
                </a:solidFill>
                <a:latin typeface="Arial"/>
                <a:ea typeface="Arial"/>
                <a:cs typeface="Arial"/>
              </a:defRPr>
            </a:lvl1pPr>
            <a:lvl2pPr algn="l">
              <a:defRPr sz="1479" b="0">
                <a:solidFill>
                  <a:srgbClr val="173B31"/>
                </a:solidFill>
                <a:latin typeface="Arial"/>
                <a:ea typeface="Arial"/>
                <a:cs typeface="Arial"/>
              </a:defRPr>
            </a:lvl2pPr>
            <a:lvl3pPr algn="l">
              <a:defRPr sz="1479" b="0">
                <a:solidFill>
                  <a:srgbClr val="173B31"/>
                </a:solidFill>
                <a:latin typeface="Arial"/>
                <a:ea typeface="Arial"/>
                <a:cs typeface="Arial"/>
              </a:defRPr>
            </a:lvl3pPr>
            <a:lvl4pPr algn="l">
              <a:defRPr sz="1479" b="0">
                <a:solidFill>
                  <a:srgbClr val="173B31"/>
                </a:solidFill>
                <a:latin typeface="Arial"/>
                <a:ea typeface="Arial"/>
                <a:cs typeface="Arial"/>
              </a:defRPr>
            </a:lvl4pPr>
            <a:lvl5pPr algn="l">
              <a:defRPr sz="1479" b="0">
                <a:solidFill>
                  <a:srgbClr val="173B31"/>
                </a:solidFill>
                <a:latin typeface="Arial"/>
                <a:ea typeface="Arial"/>
                <a:cs typeface="Arial"/>
              </a:defRPr>
            </a:lvl5pPr>
            <a:lvl6pPr algn="l">
              <a:defRPr sz="1479" b="0">
                <a:solidFill>
                  <a:srgbClr val="173B31"/>
                </a:solidFill>
                <a:latin typeface="Arial"/>
                <a:ea typeface="Arial"/>
                <a:cs typeface="Arial"/>
              </a:defRPr>
            </a:lvl6pPr>
            <a:lvl7pPr algn="l">
              <a:defRPr sz="1479" b="0">
                <a:solidFill>
                  <a:srgbClr val="173B31"/>
                </a:solidFill>
                <a:latin typeface="Arial"/>
                <a:ea typeface="Arial"/>
                <a:cs typeface="Arial"/>
              </a:defRPr>
            </a:lvl7pPr>
            <a:lvl8pPr algn="l">
              <a:defRPr sz="1479" b="0">
                <a:solidFill>
                  <a:srgbClr val="173B31"/>
                </a:solidFill>
                <a:latin typeface="Arial"/>
                <a:ea typeface="Arial"/>
                <a:cs typeface="Arial"/>
              </a:defRPr>
            </a:lvl8pPr>
            <a:lvl9pPr algn="l">
              <a:defRPr sz="1479" b="0">
                <a:solidFill>
                  <a:srgbClr val="173B31"/>
                </a:solidFill>
                <a:latin typeface="Arial"/>
                <a:ea typeface="Arial"/>
                <a:cs typeface="Arial"/>
              </a:defRPr>
            </a:lvl9pPr>
          </a:lstStyle>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Pada suhu dan tekanan atmosfera biasa, kepekatan maksimum hidrogen terlarut ialah satu perpuluhan enam</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juta bahagian per trilion. Namun, melalui teknologi yang dipatenkan dan pelbagai inovasi, IZUMIO menjadi</a:t>
            </a:r>
          </a:p>
          <a:p xmlns:a="http://schemas.openxmlformats.org/drawingml/2006/main">
            <a:pPr algn="l">
              <a:lnSpc>
                <a:spcPct val="116000"/>
              </a:lnSpc>
              <a:buNone/>
              <a:defRPr sz="1479" b="0">
                <a:solidFill>
                  <a:srgbClr val="173B31"/>
                </a:solidFill>
                <a:latin typeface="Arial"/>
                <a:ea typeface="Arial"/>
                <a:cs typeface="Arial"/>
              </a:defRPr>
            </a:pPr>
            <a:r>
              <a:rPr sz="1479" b="0">
                <a:solidFill>
                  <a:srgbClr val="173B31"/>
                </a:solidFill>
                <a:latin typeface="Arial"/>
                <a:ea typeface="Arial"/>
                <a:cs typeface="Arial"/>
              </a:rPr>
              <a:t>satu-satunya air kaya hidrogen di dunia dengan kepekatan melebihi tiga perpuluhan tiga juta bahagian per trilion.</a:t>
            </a:r>
          </a:p>
        </p:txBody>
      </p:sp>
      <p:sp>
        <p:nvSpPr>
          <p:cNvPr id="5" name="complete-bottom-caption">
            <a:extLst xmlns:a="http://schemas.openxmlformats.org/drawingml/2006/main">
              <a:ext uri="{FF2B5EF4-FFF2-40B4-BE49-F238E27FC236}">
                <a16:creationId xmlns:a16="http://schemas.microsoft.com/office/drawing/2014/main" id="{FA9FE56D-A8AE-405F-B643-3DD19CAD2645}"/>
              </a:ext>
            </a:extLst>
          </p:cNvPr>
          <p:cNvSpPr>
            <a:spLocks xmlns:a="http://schemas.openxmlformats.org/drawingml/2006/main" noGrp="1"/>
          </p:cNvSpPr>
          <p:nvPr/>
        </p:nvSpPr>
        <p:spPr>
          <a:xfrm xmlns:a="http://schemas.openxmlformats.org/drawingml/2006/main">
            <a:off x="400158" y="13811378"/>
            <a:ext cx="9525723"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complete-bottom-caption">
            <a:extLst xmlns:a="http://schemas.openxmlformats.org/drawingml/2006/main">
              <a:ext uri="{FF2B5EF4-FFF2-40B4-BE49-F238E27FC236}">
                <a16:creationId xmlns:a16="http://schemas.microsoft.com/office/drawing/2014/main" id="{4783A0F3-A71D-479F-B080-8BA47F5FCF74}"/>
              </a:ext>
            </a:extLst>
          </p:cNvPr>
          <p:cNvSpPr>
            <a:spLocks xmlns:a="http://schemas.openxmlformats.org/drawingml/2006/main" noGrp="1"/>
          </p:cNvSpPr>
          <p:nvPr/>
        </p:nvSpPr>
        <p:spPr>
          <a:xfrm xmlns:a="http://schemas.openxmlformats.org/drawingml/2006/main">
            <a:off x="468478" y="13860216"/>
            <a:ext cx="9389083" cy="312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460" b="1">
                <a:solidFill>
                  <a:srgbClr val="123B57"/>
                </a:solidFill>
                <a:latin typeface="Arial"/>
                <a:ea typeface="Arial"/>
                <a:cs typeface="Arial"/>
              </a:defRPr>
            </a:defPPr>
            <a:lvl1pPr algn="ctr">
              <a:defRPr sz="1460" b="1">
                <a:solidFill>
                  <a:srgbClr val="123B57"/>
                </a:solidFill>
                <a:latin typeface="Arial"/>
                <a:ea typeface="Arial"/>
                <a:cs typeface="Arial"/>
              </a:defRPr>
            </a:lvl1pPr>
            <a:lvl2pPr algn="ctr">
              <a:defRPr sz="1460" b="1">
                <a:solidFill>
                  <a:srgbClr val="123B57"/>
                </a:solidFill>
                <a:latin typeface="Arial"/>
                <a:ea typeface="Arial"/>
                <a:cs typeface="Arial"/>
              </a:defRPr>
            </a:lvl2pPr>
            <a:lvl3pPr algn="ctr">
              <a:defRPr sz="1460" b="1">
                <a:solidFill>
                  <a:srgbClr val="123B57"/>
                </a:solidFill>
                <a:latin typeface="Arial"/>
                <a:ea typeface="Arial"/>
                <a:cs typeface="Arial"/>
              </a:defRPr>
            </a:lvl3pPr>
            <a:lvl4pPr algn="ctr">
              <a:defRPr sz="1460" b="1">
                <a:solidFill>
                  <a:srgbClr val="123B57"/>
                </a:solidFill>
                <a:latin typeface="Arial"/>
                <a:ea typeface="Arial"/>
                <a:cs typeface="Arial"/>
              </a:defRPr>
            </a:lvl4pPr>
            <a:lvl5pPr algn="ctr">
              <a:defRPr sz="1460" b="1">
                <a:solidFill>
                  <a:srgbClr val="123B57"/>
                </a:solidFill>
                <a:latin typeface="Arial"/>
                <a:ea typeface="Arial"/>
                <a:cs typeface="Arial"/>
              </a:defRPr>
            </a:lvl5pPr>
            <a:lvl6pPr algn="ctr">
              <a:defRPr sz="1460" b="1">
                <a:solidFill>
                  <a:srgbClr val="123B57"/>
                </a:solidFill>
                <a:latin typeface="Arial"/>
                <a:ea typeface="Arial"/>
                <a:cs typeface="Arial"/>
              </a:defRPr>
            </a:lvl6pPr>
            <a:lvl7pPr algn="ctr">
              <a:defRPr sz="1460" b="1">
                <a:solidFill>
                  <a:srgbClr val="123B57"/>
                </a:solidFill>
                <a:latin typeface="Arial"/>
                <a:ea typeface="Arial"/>
                <a:cs typeface="Arial"/>
              </a:defRPr>
            </a:lvl7pPr>
            <a:lvl8pPr algn="ctr">
              <a:defRPr sz="1460" b="1">
                <a:solidFill>
                  <a:srgbClr val="123B57"/>
                </a:solidFill>
                <a:latin typeface="Arial"/>
                <a:ea typeface="Arial"/>
                <a:cs typeface="Arial"/>
              </a:defRPr>
            </a:lvl8pPr>
            <a:lvl9pPr algn="ctr">
              <a:defRPr sz="1460" b="1">
                <a:solidFill>
                  <a:srgbClr val="123B57"/>
                </a:solidFill>
                <a:latin typeface="Arial"/>
                <a:ea typeface="Arial"/>
                <a:cs typeface="Arial"/>
              </a:defRPr>
            </a:lvl9pPr>
          </a:lstStyle>
          <a:p xmlns:a="http://schemas.openxmlformats.org/drawingml/2006/main">
            <a:pPr algn="ctr">
              <a:lnSpc>
                <a:spcPct val="116000"/>
              </a:lnSpc>
              <a:buNone/>
              <a:defRPr sz="1460" b="1">
                <a:solidFill>
                  <a:srgbClr val="123B57"/>
                </a:solidFill>
                <a:latin typeface="Arial"/>
                <a:ea typeface="Arial"/>
                <a:cs typeface="Arial"/>
              </a:defRPr>
            </a:pPr>
            <a:r>
              <a:rPr sz="1460" b="1">
                <a:solidFill>
                  <a:srgbClr val="123B57"/>
                </a:solidFill>
                <a:latin typeface="Arial"/>
                <a:ea typeface="Arial"/>
                <a:cs typeface="Arial"/>
              </a:rPr>
              <a:t>Satu-satunya air kaya hidrogen di dunia melebihi 3,300,000 ppt.</a:t>
            </a:r>
          </a:p>
        </p:txBody>
      </p:sp>
      <p:sp>
        <p:nvSpPr>
          <p:cNvPr id="7" name="clean-localized-footer">
            <a:extLst xmlns:a="http://schemas.openxmlformats.org/drawingml/2006/main">
              <a:ext uri="{FF2B5EF4-FFF2-40B4-BE49-F238E27FC236}">
                <a16:creationId xmlns:a16="http://schemas.microsoft.com/office/drawing/2014/main" id="{6BCDEAEF-4C47-49AC-8EE8-F5AC8B6A0561}"/>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8" name="page-footer">
            <a:extLst xmlns:a="http://schemas.openxmlformats.org/drawingml/2006/main">
              <a:ext uri="{FF2B5EF4-FFF2-40B4-BE49-F238E27FC236}">
                <a16:creationId xmlns:a16="http://schemas.microsoft.com/office/drawing/2014/main" id="{0858C17F-77D9-4A98-A853-2351C8E8DDB2}"/>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9" name="page-number">
            <a:extLst xmlns:a="http://schemas.openxmlformats.org/drawingml/2006/main">
              <a:ext uri="{FF2B5EF4-FFF2-40B4-BE49-F238E27FC236}">
                <a16:creationId xmlns:a16="http://schemas.microsoft.com/office/drawing/2014/main" id="{3FAF3F7E-9090-448C-B505-D056865811A0}"/>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46 / 55</a:t>
            </a:r>
          </a:p>
        </p:txBody>
      </p:sp>
    </p:spTree>
    <p:extLst>
      <p:ext uri="{BB962C8B-B14F-4D97-AF65-F5344CB8AC3E}">
        <p14:creationId xmlns:p14="http://schemas.microsoft.com/office/powerpoint/2010/main" val="809363065"/>
      </p:ext>
    </p:extLst>
  </p:cSld>
</p:sld>
</file>

<file path=ppt/slides/c3_slide2.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6DAFDAC2-EF02-4A3B-8A98-AF92A912DE44}"/>
              </a:ext>
            </a:extLst>
          </p:cNvPr>
          <p:cNvPicPr>
            <a:picLocks xmlns:a="http://schemas.openxmlformats.org/drawingml/2006/main" noChangeAspect="1"/>
          </p:cNvPicPr>
          <p:nvPr/>
        </p:nvPicPr>
        <p:blipFill>
          <a:blip xmlns:r="http://schemas.openxmlformats.org/officeDocument/2006/relationships" xmlns:a="http://schemas.openxmlformats.org/drawingml/2006/main" r:embed="R077560f2ec0c4675"/>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3DCE629-69DB-4972-BB5A-124D52EA211C}"/>
              </a:ext>
            </a:extLst>
          </p:cNvPr>
          <p:cNvSpPr>
            <a:spLocks xmlns:a="http://schemas.openxmlformats.org/drawingml/2006/main" noGrp="1"/>
          </p:cNvSpPr>
          <p:nvPr/>
        </p:nvSpPr>
        <p:spPr>
          <a:xfrm xmlns:a="http://schemas.openxmlformats.org/drawingml/2006/main">
            <a:off x="975996" y="3301447"/>
            <a:ext cx="2771829" cy="4024249"/>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9A331449-A9D2-4A99-BF1C-4A329733DF55}"/>
              </a:ext>
            </a:extLst>
          </p:cNvPr>
          <p:cNvPicPr>
            <a:picLocks xmlns:a="http://schemas.openxmlformats.org/drawingml/2006/main" noChangeAspect="1"/>
          </p:cNvPicPr>
          <p:nvPr/>
        </p:nvPicPr>
        <p:blipFill>
          <a:blip xmlns:r="http://schemas.openxmlformats.org/officeDocument/2006/relationships" xmlns:a="http://schemas.openxmlformats.org/drawingml/2006/main" r:embed="R6ffca2a15a914af6"/>
          <a:srcRect xmlns:a="http://schemas.openxmlformats.org/drawingml/2006/main" l="25741" t="13333" r="56389" b="64771"/>
          <a:stretch xmlns:a="http://schemas.openxmlformats.org/drawingml/2006/main"/>
        </p:blipFill>
        <p:spPr>
          <a:xfrm xmlns:a="http://schemas.openxmlformats.org/drawingml/2006/main">
            <a:off x="1226084" y="3340517"/>
            <a:ext cx="2271653" cy="3946108"/>
          </a:xfrm>
          <a:prstGeom xmlns:a="http://schemas.openxmlformats.org/drawingml/2006/main" prst="rect">
            <a:avLst/>
          </a:prstGeom>
        </p:spPr>
      </p:pic>
      <p:sp>
        <p:nvSpPr>
          <p:cNvPr id="4" name="exact-presenter-band">
            <a:extLst xmlns:a="http://schemas.openxmlformats.org/drawingml/2006/main">
              <a:ext uri="{FF2B5EF4-FFF2-40B4-BE49-F238E27FC236}">
                <a16:creationId xmlns:a16="http://schemas.microsoft.com/office/drawing/2014/main" id="{0DC60F98-2EC6-44C3-A6EA-319338A20E24}"/>
              </a:ext>
            </a:extLst>
          </p:cNvPr>
          <p:cNvSpPr>
            <a:spLocks xmlns:a="http://schemas.openxmlformats.org/drawingml/2006/main" noGrp="1"/>
          </p:cNvSpPr>
          <p:nvPr/>
        </p:nvSpPr>
        <p:spPr>
          <a:xfrm xmlns:a="http://schemas.openxmlformats.org/drawingml/2006/main">
            <a:off x="0" y="0"/>
            <a:ext cx="10287000" cy="2070730"/>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5" name="presenter-accent">
            <a:extLst xmlns:a="http://schemas.openxmlformats.org/drawingml/2006/main">
              <a:ext uri="{FF2B5EF4-FFF2-40B4-BE49-F238E27FC236}">
                <a16:creationId xmlns:a16="http://schemas.microsoft.com/office/drawing/2014/main" id="{6E3D8681-C3EC-40D2-84C2-8FA27FBB3978}"/>
              </a:ext>
            </a:extLst>
          </p:cNvPr>
          <p:cNvSpPr>
            <a:spLocks xmlns:a="http://schemas.openxmlformats.org/drawingml/2006/main" noGrp="1"/>
          </p:cNvSpPr>
          <p:nvPr/>
        </p:nvSpPr>
        <p:spPr>
          <a:xfrm xmlns:a="http://schemas.openxmlformats.org/drawingml/2006/main">
            <a:off x="0" y="0"/>
            <a:ext cx="78080" cy="2070730"/>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6" name="exact-translated-presenter">
            <a:extLst xmlns:a="http://schemas.openxmlformats.org/drawingml/2006/main">
              <a:ext uri="{FF2B5EF4-FFF2-40B4-BE49-F238E27FC236}">
                <a16:creationId xmlns:a16="http://schemas.microsoft.com/office/drawing/2014/main" id="{7CE4AC7C-F358-4A23-B55B-880ABA5EC77D}"/>
              </a:ext>
            </a:extLst>
          </p:cNvPr>
          <p:cNvSpPr>
            <a:spLocks xmlns:a="http://schemas.openxmlformats.org/drawingml/2006/main" noGrp="1"/>
          </p:cNvSpPr>
          <p:nvPr/>
        </p:nvSpPr>
        <p:spPr>
          <a:xfrm xmlns:a="http://schemas.openxmlformats.org/drawingml/2006/main">
            <a:off x="390398" y="126979"/>
            <a:ext cx="9506203" cy="1846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37" b="0">
                <a:solidFill>
                  <a:srgbClr val="173B31"/>
                </a:solidFill>
                <a:latin typeface="Arial"/>
                <a:ea typeface="Arial"/>
                <a:cs typeface="Arial"/>
              </a:defRPr>
            </a:defPPr>
            <a:lvl1pPr algn="l">
              <a:defRPr sz="1537" b="0">
                <a:solidFill>
                  <a:srgbClr val="173B31"/>
                </a:solidFill>
                <a:latin typeface="Arial"/>
                <a:ea typeface="Arial"/>
                <a:cs typeface="Arial"/>
              </a:defRPr>
            </a:lvl1pPr>
            <a:lvl2pPr algn="l">
              <a:defRPr sz="1537" b="0">
                <a:solidFill>
                  <a:srgbClr val="173B31"/>
                </a:solidFill>
                <a:latin typeface="Arial"/>
                <a:ea typeface="Arial"/>
                <a:cs typeface="Arial"/>
              </a:defRPr>
            </a:lvl2pPr>
            <a:lvl3pPr algn="l">
              <a:defRPr sz="1537" b="0">
                <a:solidFill>
                  <a:srgbClr val="173B31"/>
                </a:solidFill>
                <a:latin typeface="Arial"/>
                <a:ea typeface="Arial"/>
                <a:cs typeface="Arial"/>
              </a:defRPr>
            </a:lvl3pPr>
            <a:lvl4pPr algn="l">
              <a:defRPr sz="1537" b="0">
                <a:solidFill>
                  <a:srgbClr val="173B31"/>
                </a:solidFill>
                <a:latin typeface="Arial"/>
                <a:ea typeface="Arial"/>
                <a:cs typeface="Arial"/>
              </a:defRPr>
            </a:lvl4pPr>
            <a:lvl5pPr algn="l">
              <a:defRPr sz="1537" b="0">
                <a:solidFill>
                  <a:srgbClr val="173B31"/>
                </a:solidFill>
                <a:latin typeface="Arial"/>
                <a:ea typeface="Arial"/>
                <a:cs typeface="Arial"/>
              </a:defRPr>
            </a:lvl5pPr>
            <a:lvl6pPr algn="l">
              <a:defRPr sz="1537" b="0">
                <a:solidFill>
                  <a:srgbClr val="173B31"/>
                </a:solidFill>
                <a:latin typeface="Arial"/>
                <a:ea typeface="Arial"/>
                <a:cs typeface="Arial"/>
              </a:defRPr>
            </a:lvl6pPr>
            <a:lvl7pPr algn="l">
              <a:defRPr sz="1537" b="0">
                <a:solidFill>
                  <a:srgbClr val="173B31"/>
                </a:solidFill>
                <a:latin typeface="Arial"/>
                <a:ea typeface="Arial"/>
                <a:cs typeface="Arial"/>
              </a:defRPr>
            </a:lvl7pPr>
            <a:lvl8pPr algn="l">
              <a:defRPr sz="1537" b="0">
                <a:solidFill>
                  <a:srgbClr val="173B31"/>
                </a:solidFill>
                <a:latin typeface="Arial"/>
                <a:ea typeface="Arial"/>
                <a:cs typeface="Arial"/>
              </a:defRPr>
            </a:lvl8pPr>
            <a:lvl9pPr algn="l">
              <a:defRPr sz="1537" b="0">
                <a:solidFill>
                  <a:srgbClr val="173B31"/>
                </a:solidFill>
                <a:latin typeface="Arial"/>
                <a:ea typeface="Arial"/>
                <a:cs typeface="Arial"/>
              </a:defRPr>
            </a:lvl9pPr>
          </a:lstStyle>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IZUMIO mempunyai kepekatan hidrogen terlarut tertinggi dalam teknologi pembuatan dunia masa kini, iaitu</a:t>
            </a:r>
          </a:p>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tiga perpuluhan tiga juta bahagian per trilion, enam ribu kali ganda air ajaib. Meminum satu pek dua ratus</a:t>
            </a:r>
          </a:p>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mililiter menyamai membeli tiket kapal terbang ke Lourdes, Perancis, untuk meminum seribu dua ratus liter</a:t>
            </a:r>
          </a:p>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air ajaib. IZUMIO telah menjadi air kaya hidrogen nombor satu Jepun berdasarkan jualan selama lima belas</a:t>
            </a:r>
          </a:p>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tahun berturut-turut. Lebih daripada tiga ratus juta pek telah dijual di seluruh dunia. Jika disambungkan,</a:t>
            </a:r>
          </a:p>
          <a:p xmlns:a="http://schemas.openxmlformats.org/drawingml/2006/main">
            <a:pPr algn="l">
              <a:lnSpc>
                <a:spcPct val="116000"/>
              </a:lnSpc>
              <a:buNone/>
              <a:defRPr sz="1537" b="0">
                <a:solidFill>
                  <a:srgbClr val="173B31"/>
                </a:solidFill>
                <a:latin typeface="Arial"/>
                <a:ea typeface="Arial"/>
                <a:cs typeface="Arial"/>
              </a:defRPr>
            </a:pPr>
            <a:r>
              <a:rPr sz="1537" b="0">
                <a:solidFill>
                  <a:srgbClr val="173B31"/>
                </a:solidFill>
                <a:latin typeface="Arial"/>
                <a:ea typeface="Arial"/>
                <a:cs typeface="Arial"/>
              </a:rPr>
              <a:t>panjangnya boleh mengelilingi bumi lebih daripada satu pusingan.</a:t>
            </a:r>
          </a:p>
        </p:txBody>
      </p:sp>
      <p:sp>
        <p:nvSpPr>
          <p:cNvPr id="7" name="clear-unit-equivalence">
            <a:extLst xmlns:a="http://schemas.openxmlformats.org/drawingml/2006/main">
              <a:ext uri="{FF2B5EF4-FFF2-40B4-BE49-F238E27FC236}">
                <a16:creationId xmlns:a16="http://schemas.microsoft.com/office/drawing/2014/main" id="{7A994274-8A9D-4C10-9ACD-2F002F6B8094}"/>
              </a:ext>
            </a:extLst>
          </p:cNvPr>
          <p:cNvSpPr>
            <a:spLocks xmlns:a="http://schemas.openxmlformats.org/drawingml/2006/main" noGrp="1"/>
          </p:cNvSpPr>
          <p:nvPr/>
        </p:nvSpPr>
        <p:spPr>
          <a:xfrm xmlns:a="http://schemas.openxmlformats.org/drawingml/2006/main">
            <a:off x="6695334" y="2910743"/>
            <a:ext cx="2996308" cy="439542"/>
          </a:xfrm>
          <a:prstGeom xmlns:a="http://schemas.openxmlformats.org/drawingml/2006/main" prst="rect">
            <a:avLst/>
          </a:prstGeom>
          <a:solidFill xmlns:a="http://schemas.openxmlformats.org/drawingml/2006/main">
            <a:srgbClr val="0C5CA6"/>
          </a:solidFill>
          <a:ln xmlns:a="http://schemas.openxmlformats.org/drawingml/2006/main" w="0">
            <a:noFill/>
          </a:ln>
        </p:spPr>
      </p:sp>
      <p:sp>
        <p:nvSpPr>
          <p:cNvPr id="8" name="clear-unit-equivalence">
            <a:extLst xmlns:a="http://schemas.openxmlformats.org/drawingml/2006/main">
              <a:ext uri="{FF2B5EF4-FFF2-40B4-BE49-F238E27FC236}">
                <a16:creationId xmlns:a16="http://schemas.microsoft.com/office/drawing/2014/main" id="{50277063-F5B3-4A03-811B-B1547D63BE61}"/>
              </a:ext>
            </a:extLst>
          </p:cNvPr>
          <p:cNvSpPr>
            <a:spLocks xmlns:a="http://schemas.openxmlformats.org/drawingml/2006/main" noGrp="1"/>
          </p:cNvSpPr>
          <p:nvPr/>
        </p:nvSpPr>
        <p:spPr>
          <a:xfrm xmlns:a="http://schemas.openxmlformats.org/drawingml/2006/main">
            <a:off x="6753894" y="2979116"/>
            <a:ext cx="2879189" cy="35163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306" b="1">
                <a:solidFill>
                  <a:srgbClr val="FFFFFF"/>
                </a:solidFill>
                <a:latin typeface="Arial"/>
                <a:ea typeface="Arial"/>
                <a:cs typeface="Arial"/>
              </a:defRPr>
            </a:defPPr>
            <a:lvl1pPr algn="ctr">
              <a:defRPr sz="1306" b="1">
                <a:solidFill>
                  <a:srgbClr val="FFFFFF"/>
                </a:solidFill>
                <a:latin typeface="Arial"/>
                <a:ea typeface="Arial"/>
                <a:cs typeface="Arial"/>
              </a:defRPr>
            </a:lvl1pPr>
            <a:lvl2pPr algn="ctr">
              <a:defRPr sz="1306" b="1">
                <a:solidFill>
                  <a:srgbClr val="FFFFFF"/>
                </a:solidFill>
                <a:latin typeface="Arial"/>
                <a:ea typeface="Arial"/>
                <a:cs typeface="Arial"/>
              </a:defRPr>
            </a:lvl2pPr>
            <a:lvl3pPr algn="ctr">
              <a:defRPr sz="1306" b="1">
                <a:solidFill>
                  <a:srgbClr val="FFFFFF"/>
                </a:solidFill>
                <a:latin typeface="Arial"/>
                <a:ea typeface="Arial"/>
                <a:cs typeface="Arial"/>
              </a:defRPr>
            </a:lvl3pPr>
            <a:lvl4pPr algn="ctr">
              <a:defRPr sz="1306" b="1">
                <a:solidFill>
                  <a:srgbClr val="FFFFFF"/>
                </a:solidFill>
                <a:latin typeface="Arial"/>
                <a:ea typeface="Arial"/>
                <a:cs typeface="Arial"/>
              </a:defRPr>
            </a:lvl4pPr>
            <a:lvl5pPr algn="ctr">
              <a:defRPr sz="1306" b="1">
                <a:solidFill>
                  <a:srgbClr val="FFFFFF"/>
                </a:solidFill>
                <a:latin typeface="Arial"/>
                <a:ea typeface="Arial"/>
                <a:cs typeface="Arial"/>
              </a:defRPr>
            </a:lvl5pPr>
            <a:lvl6pPr algn="ctr">
              <a:defRPr sz="1306" b="1">
                <a:solidFill>
                  <a:srgbClr val="FFFFFF"/>
                </a:solidFill>
                <a:latin typeface="Arial"/>
                <a:ea typeface="Arial"/>
                <a:cs typeface="Arial"/>
              </a:defRPr>
            </a:lvl6pPr>
            <a:lvl7pPr algn="ctr">
              <a:defRPr sz="1306" b="1">
                <a:solidFill>
                  <a:srgbClr val="FFFFFF"/>
                </a:solidFill>
                <a:latin typeface="Arial"/>
                <a:ea typeface="Arial"/>
                <a:cs typeface="Arial"/>
              </a:defRPr>
            </a:lvl7pPr>
            <a:lvl8pPr algn="ctr">
              <a:defRPr sz="1306" b="1">
                <a:solidFill>
                  <a:srgbClr val="FFFFFF"/>
                </a:solidFill>
                <a:latin typeface="Arial"/>
                <a:ea typeface="Arial"/>
                <a:cs typeface="Arial"/>
              </a:defRPr>
            </a:lvl8pPr>
            <a:lvl9pPr algn="ctr">
              <a:defRPr sz="1306" b="1">
                <a:solidFill>
                  <a:srgbClr val="FFFFFF"/>
                </a:solidFill>
                <a:latin typeface="Arial"/>
                <a:ea typeface="Arial"/>
                <a:cs typeface="Arial"/>
              </a:defRPr>
            </a:lvl9pPr>
          </a:lstStyle>
          <a:p xmlns:a="http://schemas.openxmlformats.org/drawingml/2006/main">
            <a:pPr algn="ctr">
              <a:lnSpc>
                <a:spcPct val="116000"/>
              </a:lnSpc>
              <a:buNone/>
              <a:defRPr sz="1306" b="1">
                <a:solidFill>
                  <a:srgbClr val="FFFFFF"/>
                </a:solidFill>
                <a:latin typeface="Arial"/>
                <a:ea typeface="Arial"/>
                <a:cs typeface="Arial"/>
              </a:defRPr>
            </a:pPr>
            <a:r>
              <a:rPr sz="1306" b="1">
                <a:solidFill>
                  <a:srgbClr val="FFFFFF"/>
                </a:solidFill>
                <a:latin typeface="Arial"/>
                <a:ea typeface="Arial"/>
                <a:cs typeface="Arial"/>
              </a:rPr>
              <a:t>3.3 mg/L  •  1 mg/L = 1 ppm</a:t>
            </a:r>
          </a:p>
        </p:txBody>
      </p:sp>
      <p:sp>
        <p:nvSpPr>
          <p:cNvPr id="9" name="clean-localized-footer">
            <a:extLst xmlns:a="http://schemas.openxmlformats.org/drawingml/2006/main">
              <a:ext uri="{FF2B5EF4-FFF2-40B4-BE49-F238E27FC236}">
                <a16:creationId xmlns:a16="http://schemas.microsoft.com/office/drawing/2014/main" id="{0CDC5071-BEFB-4AF5-9EB7-B36DD499450C}"/>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0" name="page-footer">
            <a:extLst xmlns:a="http://schemas.openxmlformats.org/drawingml/2006/main">
              <a:ext uri="{FF2B5EF4-FFF2-40B4-BE49-F238E27FC236}">
                <a16:creationId xmlns:a16="http://schemas.microsoft.com/office/drawing/2014/main" id="{CDB1D57F-91AD-4D1D-BFE6-2E532FEB41F9}"/>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1" name="page-number">
            <a:extLst xmlns:a="http://schemas.openxmlformats.org/drawingml/2006/main">
              <a:ext uri="{FF2B5EF4-FFF2-40B4-BE49-F238E27FC236}">
                <a16:creationId xmlns:a16="http://schemas.microsoft.com/office/drawing/2014/main" id="{BC16BFA9-FEED-4828-B15E-F4803C4AA5B2}"/>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47 / 55</a:t>
            </a:r>
          </a:p>
        </p:txBody>
      </p:sp>
    </p:spTree>
    <p:extLst>
      <p:ext uri="{BB962C8B-B14F-4D97-AF65-F5344CB8AC3E}">
        <p14:creationId xmlns:p14="http://schemas.microsoft.com/office/powerpoint/2010/main" val="1670357730"/>
      </p:ext>
    </p:extLst>
  </p:cSld>
</p:sld>
</file>

<file path=ppt/slides/c3_slide3.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47" name="">
            <a:extLst xmlns:a="http://schemas.openxmlformats.org/drawingml/2006/main">
              <a:ext uri="{FF2B5EF4-FFF2-40B4-BE49-F238E27FC236}">
                <a16:creationId xmlns:a16="http://schemas.microsoft.com/office/drawing/2014/main" id="{CD869134-B49F-4FC1-8484-E690B16E2226}"/>
              </a:ext>
            </a:extLst>
          </p:cNvPr>
          <p:cNvPicPr>
            <a:picLocks xmlns:a="http://schemas.openxmlformats.org/drawingml/2006/main" noChangeAspect="1"/>
          </p:cNvPicPr>
          <p:nvPr/>
        </p:nvPicPr>
        <p:blipFill>
          <a:blip xmlns:r="http://schemas.openxmlformats.org/officeDocument/2006/relationships" xmlns:a="http://schemas.openxmlformats.org/drawingml/2006/main" r:embed="R7dab3ddf3b9c4350"/>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DC8B4734-D61A-4BA9-AF22-94B1244D14BF}"/>
              </a:ext>
            </a:extLst>
          </p:cNvPr>
          <p:cNvSpPr>
            <a:spLocks xmlns:a="http://schemas.openxmlformats.org/drawingml/2006/main" noGrp="1"/>
          </p:cNvSpPr>
          <p:nvPr/>
        </p:nvSpPr>
        <p:spPr>
          <a:xfrm xmlns:a="http://schemas.openxmlformats.org/drawingml/2006/main">
            <a:off x="0" y="0"/>
            <a:ext cx="10287000" cy="1982822"/>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229E864E-B5D0-41FE-94E8-992609D2208F}"/>
              </a:ext>
            </a:extLst>
          </p:cNvPr>
          <p:cNvSpPr>
            <a:spLocks xmlns:a="http://schemas.openxmlformats.org/drawingml/2006/main" noGrp="1"/>
          </p:cNvSpPr>
          <p:nvPr/>
        </p:nvSpPr>
        <p:spPr>
          <a:xfrm xmlns:a="http://schemas.openxmlformats.org/drawingml/2006/main">
            <a:off x="0" y="0"/>
            <a:ext cx="78080" cy="1982822"/>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683F1337-0498-4DC5-88A8-D80D57E8FB67}"/>
              </a:ext>
            </a:extLst>
          </p:cNvPr>
          <p:cNvSpPr>
            <a:spLocks xmlns:a="http://schemas.openxmlformats.org/drawingml/2006/main" noGrp="1"/>
          </p:cNvSpPr>
          <p:nvPr/>
        </p:nvSpPr>
        <p:spPr>
          <a:xfrm xmlns:a="http://schemas.openxmlformats.org/drawingml/2006/main">
            <a:off x="390398" y="126979"/>
            <a:ext cx="9506203" cy="17581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Inilah Doktor Shigeo Ohta. Pada tahun dua ribu tujuh, beliau menerbitkan makalah tentang hidrogen molekul</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dalam jurnal perubatan terkenal dunia, Nature Medicine. Makalah itu segera menarik perhatian para sarjana</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di seluruh dunia dan mencetuskan gelombang penyelidikan. Kini, lebih daripada seribu makalah akademik</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tentang perubatan hidrogen molekul telah diterbitkan di seluruh dunia. Pakar dari seluruh dunia menganggap</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Doktor Ohta sebagai perintis utama dalam bidang perubatan hidrogen molekul.</a:t>
            </a:r>
          </a:p>
        </p:txBody>
      </p:sp>
      <p:sp>
        <p:nvSpPr>
          <p:cNvPr id="5" name="source-biography">
            <a:extLst xmlns:a="http://schemas.openxmlformats.org/drawingml/2006/main">
              <a:ext uri="{FF2B5EF4-FFF2-40B4-BE49-F238E27FC236}">
                <a16:creationId xmlns:a16="http://schemas.microsoft.com/office/drawing/2014/main" id="{02229A35-2A9B-4616-990C-719FF1C548D1}"/>
              </a:ext>
            </a:extLst>
          </p:cNvPr>
          <p:cNvSpPr>
            <a:spLocks xmlns:a="http://schemas.openxmlformats.org/drawingml/2006/main" noGrp="1"/>
          </p:cNvSpPr>
          <p:nvPr/>
        </p:nvSpPr>
        <p:spPr>
          <a:xfrm xmlns:a="http://schemas.openxmlformats.org/drawingml/2006/main">
            <a:off x="390398" y="2060962"/>
            <a:ext cx="6314695" cy="2197709"/>
          </a:xfrm>
          <a:prstGeom xmlns:a="http://schemas.openxmlformats.org/drawingml/2006/main" prst="rect">
            <a:avLst/>
          </a:prstGeom>
          <a:solidFill xmlns:a="http://schemas.openxmlformats.org/drawingml/2006/main">
            <a:srgbClr val="071B2C"/>
          </a:solidFill>
          <a:ln xmlns:a="http://schemas.openxmlformats.org/drawingml/2006/main" w="0">
            <a:noFill/>
          </a:ln>
        </p:spPr>
      </p:sp>
      <p:sp>
        <p:nvSpPr>
          <p:cNvPr id="6" name="doctor-name">
            <a:extLst xmlns:a="http://schemas.openxmlformats.org/drawingml/2006/main">
              <a:ext uri="{FF2B5EF4-FFF2-40B4-BE49-F238E27FC236}">
                <a16:creationId xmlns:a16="http://schemas.microsoft.com/office/drawing/2014/main" id="{C116774C-7FB7-4C63-8BB6-29AC9BE0E097}"/>
              </a:ext>
            </a:extLst>
          </p:cNvPr>
          <p:cNvSpPr>
            <a:spLocks xmlns:a="http://schemas.openxmlformats.org/drawingml/2006/main" noGrp="1"/>
          </p:cNvSpPr>
          <p:nvPr/>
        </p:nvSpPr>
        <p:spPr>
          <a:xfrm xmlns:a="http://schemas.openxmlformats.org/drawingml/2006/main">
            <a:off x="556318" y="2187941"/>
            <a:ext cx="5982857" cy="39070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06" b="1">
                <a:solidFill>
                  <a:srgbClr val="65D7F7"/>
                </a:solidFill>
                <a:latin typeface="Arial"/>
                <a:ea typeface="Arial"/>
                <a:cs typeface="Arial"/>
              </a:defRPr>
            </a:defPPr>
            <a:lvl1pPr algn="l">
              <a:defRPr sz="2306" b="1">
                <a:solidFill>
                  <a:srgbClr val="65D7F7"/>
                </a:solidFill>
                <a:latin typeface="Arial"/>
                <a:ea typeface="Arial"/>
                <a:cs typeface="Arial"/>
              </a:defRPr>
            </a:lvl1pPr>
            <a:lvl2pPr algn="l">
              <a:defRPr sz="2306" b="1">
                <a:solidFill>
                  <a:srgbClr val="65D7F7"/>
                </a:solidFill>
                <a:latin typeface="Arial"/>
                <a:ea typeface="Arial"/>
                <a:cs typeface="Arial"/>
              </a:defRPr>
            </a:lvl2pPr>
            <a:lvl3pPr algn="l">
              <a:defRPr sz="2306" b="1">
                <a:solidFill>
                  <a:srgbClr val="65D7F7"/>
                </a:solidFill>
                <a:latin typeface="Arial"/>
                <a:ea typeface="Arial"/>
                <a:cs typeface="Arial"/>
              </a:defRPr>
            </a:lvl3pPr>
            <a:lvl4pPr algn="l">
              <a:defRPr sz="2306" b="1">
                <a:solidFill>
                  <a:srgbClr val="65D7F7"/>
                </a:solidFill>
                <a:latin typeface="Arial"/>
                <a:ea typeface="Arial"/>
                <a:cs typeface="Arial"/>
              </a:defRPr>
            </a:lvl4pPr>
            <a:lvl5pPr algn="l">
              <a:defRPr sz="2306" b="1">
                <a:solidFill>
                  <a:srgbClr val="65D7F7"/>
                </a:solidFill>
                <a:latin typeface="Arial"/>
                <a:ea typeface="Arial"/>
                <a:cs typeface="Arial"/>
              </a:defRPr>
            </a:lvl5pPr>
            <a:lvl6pPr algn="l">
              <a:defRPr sz="2306" b="1">
                <a:solidFill>
                  <a:srgbClr val="65D7F7"/>
                </a:solidFill>
                <a:latin typeface="Arial"/>
                <a:ea typeface="Arial"/>
                <a:cs typeface="Arial"/>
              </a:defRPr>
            </a:lvl6pPr>
            <a:lvl7pPr algn="l">
              <a:defRPr sz="2306" b="1">
                <a:solidFill>
                  <a:srgbClr val="65D7F7"/>
                </a:solidFill>
                <a:latin typeface="Arial"/>
                <a:ea typeface="Arial"/>
                <a:cs typeface="Arial"/>
              </a:defRPr>
            </a:lvl7pPr>
            <a:lvl8pPr algn="l">
              <a:defRPr sz="2306" b="1">
                <a:solidFill>
                  <a:srgbClr val="65D7F7"/>
                </a:solidFill>
                <a:latin typeface="Arial"/>
                <a:ea typeface="Arial"/>
                <a:cs typeface="Arial"/>
              </a:defRPr>
            </a:lvl8pPr>
            <a:lvl9pPr algn="l">
              <a:defRPr sz="2306" b="1">
                <a:solidFill>
                  <a:srgbClr val="65D7F7"/>
                </a:solidFill>
                <a:latin typeface="Arial"/>
                <a:ea typeface="Arial"/>
                <a:cs typeface="Arial"/>
              </a:defRPr>
            </a:lvl9pPr>
          </a:lstStyle>
          <a:p xmlns:a="http://schemas.openxmlformats.org/drawingml/2006/main">
            <a:pPr algn="l">
              <a:lnSpc>
                <a:spcPct val="116000"/>
              </a:lnSpc>
              <a:buNone/>
              <a:defRPr sz="2306" b="1">
                <a:solidFill>
                  <a:srgbClr val="65D7F7"/>
                </a:solidFill>
                <a:latin typeface="Arial"/>
                <a:ea typeface="Arial"/>
                <a:cs typeface="Arial"/>
              </a:defRPr>
            </a:pPr>
            <a:r>
              <a:rPr sz="2306" b="1">
                <a:solidFill>
                  <a:srgbClr val="65D7F7"/>
                </a:solidFill>
                <a:latin typeface="Arial"/>
                <a:ea typeface="Arial"/>
                <a:cs typeface="Arial"/>
              </a:rPr>
              <a:t>Dr. Shigeo Ohta</a:t>
            </a:r>
          </a:p>
        </p:txBody>
      </p:sp>
      <p:sp>
        <p:nvSpPr>
          <p:cNvPr id="7" name="exact-source-biography">
            <a:extLst xmlns:a="http://schemas.openxmlformats.org/drawingml/2006/main">
              <a:ext uri="{FF2B5EF4-FFF2-40B4-BE49-F238E27FC236}">
                <a16:creationId xmlns:a16="http://schemas.microsoft.com/office/drawing/2014/main" id="{BC4A0A15-D4A9-413B-9945-AAC3B67441ED}"/>
              </a:ext>
            </a:extLst>
          </p:cNvPr>
          <p:cNvSpPr>
            <a:spLocks xmlns:a="http://schemas.openxmlformats.org/drawingml/2006/main" noGrp="1"/>
          </p:cNvSpPr>
          <p:nvPr/>
        </p:nvSpPr>
        <p:spPr>
          <a:xfrm xmlns:a="http://schemas.openxmlformats.org/drawingml/2006/main">
            <a:off x="556318" y="2637250"/>
            <a:ext cx="6002377" cy="15335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153" b="0">
                <a:solidFill>
                  <a:srgbClr val="FFFFFF"/>
                </a:solidFill>
                <a:latin typeface="Arial"/>
                <a:ea typeface="Arial"/>
                <a:cs typeface="Arial"/>
              </a:defRPr>
            </a:defPPr>
            <a:lvl1pPr algn="l">
              <a:defRPr sz="1153" b="0">
                <a:solidFill>
                  <a:srgbClr val="FFFFFF"/>
                </a:solidFill>
                <a:latin typeface="Arial"/>
                <a:ea typeface="Arial"/>
                <a:cs typeface="Arial"/>
              </a:defRPr>
            </a:lvl1pPr>
            <a:lvl2pPr algn="l">
              <a:defRPr sz="1153" b="0">
                <a:solidFill>
                  <a:srgbClr val="FFFFFF"/>
                </a:solidFill>
                <a:latin typeface="Arial"/>
                <a:ea typeface="Arial"/>
                <a:cs typeface="Arial"/>
              </a:defRPr>
            </a:lvl2pPr>
            <a:lvl3pPr algn="l">
              <a:defRPr sz="1153" b="0">
                <a:solidFill>
                  <a:srgbClr val="FFFFFF"/>
                </a:solidFill>
                <a:latin typeface="Arial"/>
                <a:ea typeface="Arial"/>
                <a:cs typeface="Arial"/>
              </a:defRPr>
            </a:lvl3pPr>
            <a:lvl4pPr algn="l">
              <a:defRPr sz="1153" b="0">
                <a:solidFill>
                  <a:srgbClr val="FFFFFF"/>
                </a:solidFill>
                <a:latin typeface="Arial"/>
                <a:ea typeface="Arial"/>
                <a:cs typeface="Arial"/>
              </a:defRPr>
            </a:lvl4pPr>
            <a:lvl5pPr algn="l">
              <a:defRPr sz="1153" b="0">
                <a:solidFill>
                  <a:srgbClr val="FFFFFF"/>
                </a:solidFill>
                <a:latin typeface="Arial"/>
                <a:ea typeface="Arial"/>
                <a:cs typeface="Arial"/>
              </a:defRPr>
            </a:lvl5pPr>
            <a:lvl6pPr algn="l">
              <a:defRPr sz="1153" b="0">
                <a:solidFill>
                  <a:srgbClr val="FFFFFF"/>
                </a:solidFill>
                <a:latin typeface="Arial"/>
                <a:ea typeface="Arial"/>
                <a:cs typeface="Arial"/>
              </a:defRPr>
            </a:lvl6pPr>
            <a:lvl7pPr algn="l">
              <a:defRPr sz="1153" b="0">
                <a:solidFill>
                  <a:srgbClr val="FFFFFF"/>
                </a:solidFill>
                <a:latin typeface="Arial"/>
                <a:ea typeface="Arial"/>
                <a:cs typeface="Arial"/>
              </a:defRPr>
            </a:lvl7pPr>
            <a:lvl8pPr algn="l">
              <a:defRPr sz="1153" b="0">
                <a:solidFill>
                  <a:srgbClr val="FFFFFF"/>
                </a:solidFill>
                <a:latin typeface="Arial"/>
                <a:ea typeface="Arial"/>
                <a:cs typeface="Arial"/>
              </a:defRPr>
            </a:lvl8pPr>
            <a:lvl9pPr algn="l">
              <a:defRPr sz="1153" b="0">
                <a:solidFill>
                  <a:srgbClr val="FFFFFF"/>
                </a:solidFill>
                <a:latin typeface="Arial"/>
                <a:ea typeface="Arial"/>
                <a:cs typeface="Arial"/>
              </a:defRPr>
            </a:lvl9pPr>
          </a:lstStyle>
          <a:p xmlns:a="http://schemas.openxmlformats.org/drawingml/2006/main">
            <a:pPr algn="l">
              <a:lnSpc>
                <a:spcPct val="116000"/>
              </a:lnSpc>
              <a:buNone/>
              <a:defRPr sz="1153" b="0">
                <a:solidFill>
                  <a:srgbClr val="FFFFFF"/>
                </a:solidFill>
                <a:latin typeface="Arial"/>
                <a:ea typeface="Arial"/>
                <a:cs typeface="Arial"/>
              </a:defRPr>
            </a:pPr>
            <a:r>
              <a:rPr sz="1153" b="0">
                <a:solidFill>
                  <a:srgbClr val="FFFFFF"/>
                </a:solidFill>
                <a:latin typeface="Arial"/>
                <a:ea typeface="Arial"/>
                <a:cs typeface="Arial"/>
              </a:rPr>
              <a:t>Beliau menamatkan pengajian di Sekolah Farmasi Universiti Tokyo pada 1974 dan</a:t>
            </a:r>
          </a:p>
          <a:p xmlns:a="http://schemas.openxmlformats.org/drawingml/2006/main">
            <a:pPr algn="l">
              <a:lnSpc>
                <a:spcPct val="116000"/>
              </a:lnSpc>
              <a:buNone/>
              <a:defRPr sz="1153" b="0">
                <a:solidFill>
                  <a:srgbClr val="FFFFFF"/>
                </a:solidFill>
                <a:latin typeface="Arial"/>
                <a:ea typeface="Arial"/>
                <a:cs typeface="Arial"/>
              </a:defRPr>
            </a:pPr>
            <a:r>
              <a:rPr sz="1153" b="0">
                <a:solidFill>
                  <a:srgbClr val="FFFFFF"/>
                </a:solidFill>
                <a:latin typeface="Arial"/>
                <a:ea typeface="Arial"/>
                <a:cs typeface="Arial"/>
              </a:rPr>
              <a:t>memperoleh ijazah kedoktoran daripada Universiti Tokyo pada 1979. Beliau pernah</a:t>
            </a:r>
          </a:p>
          <a:p xmlns:a="http://schemas.openxmlformats.org/drawingml/2006/main">
            <a:pPr algn="l">
              <a:lnSpc>
                <a:spcPct val="116000"/>
              </a:lnSpc>
              <a:buNone/>
              <a:defRPr sz="1153" b="0">
                <a:solidFill>
                  <a:srgbClr val="FFFFFF"/>
                </a:solidFill>
                <a:latin typeface="Arial"/>
                <a:ea typeface="Arial"/>
                <a:cs typeface="Arial"/>
              </a:defRPr>
            </a:pPr>
            <a:r>
              <a:rPr sz="1153" b="0">
                <a:solidFill>
                  <a:srgbClr val="FFFFFF"/>
                </a:solidFill>
                <a:latin typeface="Arial"/>
                <a:ea typeface="Arial"/>
                <a:cs typeface="Arial"/>
              </a:rPr>
              <a:t>berkhidmat sebagai penyelidik kanan di Biocenter, Universiti Basel, Switzerland; pensyarah</a:t>
            </a:r>
          </a:p>
          <a:p xmlns:a="http://schemas.openxmlformats.org/drawingml/2006/main">
            <a:pPr algn="l">
              <a:lnSpc>
                <a:spcPct val="116000"/>
              </a:lnSpc>
              <a:buNone/>
              <a:defRPr sz="1153" b="0">
                <a:solidFill>
                  <a:srgbClr val="FFFFFF"/>
                </a:solidFill>
                <a:latin typeface="Arial"/>
                <a:ea typeface="Arial"/>
                <a:cs typeface="Arial"/>
              </a:defRPr>
            </a:pPr>
            <a:r>
              <a:rPr sz="1153" b="0">
                <a:solidFill>
                  <a:srgbClr val="FFFFFF"/>
                </a:solidFill>
                <a:latin typeface="Arial"/>
                <a:ea typeface="Arial"/>
                <a:cs typeface="Arial"/>
              </a:rPr>
              <a:t>dan profesor madya di Universiti Perubatan Jichi; profesor utama di Institut Sains Perubatan</a:t>
            </a:r>
          </a:p>
          <a:p xmlns:a="http://schemas.openxmlformats.org/drawingml/2006/main">
            <a:pPr algn="l">
              <a:lnSpc>
                <a:spcPct val="116000"/>
              </a:lnSpc>
              <a:buNone/>
              <a:defRPr sz="1153" b="0">
                <a:solidFill>
                  <a:srgbClr val="FFFFFF"/>
                </a:solidFill>
                <a:latin typeface="Arial"/>
                <a:ea typeface="Arial"/>
                <a:cs typeface="Arial"/>
              </a:defRPr>
            </a:pPr>
            <a:r>
              <a:rPr sz="1153" b="0">
                <a:solidFill>
                  <a:srgbClr val="FFFFFF"/>
                </a:solidFill>
                <a:latin typeface="Arial"/>
                <a:ea typeface="Arial"/>
                <a:cs typeface="Arial"/>
              </a:rPr>
              <a:t>Lanjutan, Nippon Medical School; serta pengerusi persatuan hidrogen molekul Jepun dan</a:t>
            </a:r>
          </a:p>
          <a:p xmlns:a="http://schemas.openxmlformats.org/drawingml/2006/main">
            <a:pPr algn="l">
              <a:lnSpc>
                <a:spcPct val="116000"/>
              </a:lnSpc>
              <a:buNone/>
              <a:defRPr sz="1153" b="0">
                <a:solidFill>
                  <a:srgbClr val="FFFFFF"/>
                </a:solidFill>
                <a:latin typeface="Arial"/>
                <a:ea typeface="Arial"/>
                <a:cs typeface="Arial"/>
              </a:defRPr>
            </a:pPr>
            <a:r>
              <a:rPr sz="1153" b="0">
                <a:solidFill>
                  <a:srgbClr val="FFFFFF"/>
                </a:solidFill>
                <a:latin typeface="Arial"/>
                <a:ea typeface="Arial"/>
                <a:cs typeface="Arial"/>
              </a:rPr>
              <a:t>persatuan antarabangsa perubatan biologi hidrogen molekul, antara jawatan lain.</a:t>
            </a:r>
          </a:p>
        </p:txBody>
      </p:sp>
      <p:sp>
        <p:nvSpPr>
          <p:cNvPr id="8" name="locked17papers">
            <a:extLst xmlns:a="http://schemas.openxmlformats.org/drawingml/2006/main">
              <a:ext uri="{FF2B5EF4-FFF2-40B4-BE49-F238E27FC236}">
                <a16:creationId xmlns:a16="http://schemas.microsoft.com/office/drawing/2014/main" id="{8C4DE596-1D90-4D94-95DE-6573C790ACF1}"/>
              </a:ext>
            </a:extLst>
          </p:cNvPr>
          <p:cNvSpPr>
            <a:spLocks xmlns:a="http://schemas.openxmlformats.org/drawingml/2006/main" noGrp="1"/>
          </p:cNvSpPr>
          <p:nvPr/>
        </p:nvSpPr>
        <p:spPr>
          <a:xfrm xmlns:a="http://schemas.openxmlformats.org/drawingml/2006/main">
            <a:off x="263519" y="6837316"/>
            <a:ext cx="9769722" cy="7364766"/>
          </a:xfrm>
          <a:prstGeom xmlns:a="http://schemas.openxmlformats.org/drawingml/2006/main" prst="rect">
            <a:avLst/>
          </a:prstGeom>
          <a:solidFill xmlns:a="http://schemas.openxmlformats.org/drawingml/2006/main">
            <a:srgbClr val="F0F8FC"/>
          </a:solidFill>
          <a:ln xmlns:a="http://schemas.openxmlformats.org/drawingml/2006/main" w="0">
            <a:noFill/>
          </a:ln>
        </p:spPr>
      </p:sp>
      <p:sp>
        <p:nvSpPr>
          <p:cNvPr id="9" name="papers-heading">
            <a:extLst xmlns:a="http://schemas.openxmlformats.org/drawingml/2006/main">
              <a:ext uri="{FF2B5EF4-FFF2-40B4-BE49-F238E27FC236}">
                <a16:creationId xmlns:a16="http://schemas.microsoft.com/office/drawing/2014/main" id="{71C0BFDF-87FF-47A2-B87C-01D8238E67DF}"/>
              </a:ext>
            </a:extLst>
          </p:cNvPr>
          <p:cNvSpPr>
            <a:spLocks xmlns:a="http://schemas.openxmlformats.org/drawingml/2006/main" noGrp="1"/>
          </p:cNvSpPr>
          <p:nvPr/>
        </p:nvSpPr>
        <p:spPr>
          <a:xfrm xmlns:a="http://schemas.openxmlformats.org/drawingml/2006/main">
            <a:off x="439198" y="6934992"/>
            <a:ext cx="9418363" cy="6837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37" b="1">
                <a:solidFill>
                  <a:srgbClr val="053F70"/>
                </a:solidFill>
                <a:latin typeface="Arial"/>
                <a:ea typeface="Arial"/>
                <a:cs typeface="Arial"/>
              </a:defRPr>
            </a:defPPr>
            <a:lvl1pPr algn="l">
              <a:defRPr sz="1537" b="1">
                <a:solidFill>
                  <a:srgbClr val="053F70"/>
                </a:solidFill>
                <a:latin typeface="Arial"/>
                <a:ea typeface="Arial"/>
                <a:cs typeface="Arial"/>
              </a:defRPr>
            </a:lvl1pPr>
            <a:lvl2pPr algn="l">
              <a:defRPr sz="1537" b="1">
                <a:solidFill>
                  <a:srgbClr val="053F70"/>
                </a:solidFill>
                <a:latin typeface="Arial"/>
                <a:ea typeface="Arial"/>
                <a:cs typeface="Arial"/>
              </a:defRPr>
            </a:lvl2pPr>
            <a:lvl3pPr algn="l">
              <a:defRPr sz="1537" b="1">
                <a:solidFill>
                  <a:srgbClr val="053F70"/>
                </a:solidFill>
                <a:latin typeface="Arial"/>
                <a:ea typeface="Arial"/>
                <a:cs typeface="Arial"/>
              </a:defRPr>
            </a:lvl3pPr>
            <a:lvl4pPr algn="l">
              <a:defRPr sz="1537" b="1">
                <a:solidFill>
                  <a:srgbClr val="053F70"/>
                </a:solidFill>
                <a:latin typeface="Arial"/>
                <a:ea typeface="Arial"/>
                <a:cs typeface="Arial"/>
              </a:defRPr>
            </a:lvl4pPr>
            <a:lvl5pPr algn="l">
              <a:defRPr sz="1537" b="1">
                <a:solidFill>
                  <a:srgbClr val="053F70"/>
                </a:solidFill>
                <a:latin typeface="Arial"/>
                <a:ea typeface="Arial"/>
                <a:cs typeface="Arial"/>
              </a:defRPr>
            </a:lvl5pPr>
            <a:lvl6pPr algn="l">
              <a:defRPr sz="1537" b="1">
                <a:solidFill>
                  <a:srgbClr val="053F70"/>
                </a:solidFill>
                <a:latin typeface="Arial"/>
                <a:ea typeface="Arial"/>
                <a:cs typeface="Arial"/>
              </a:defRPr>
            </a:lvl6pPr>
            <a:lvl7pPr algn="l">
              <a:defRPr sz="1537" b="1">
                <a:solidFill>
                  <a:srgbClr val="053F70"/>
                </a:solidFill>
                <a:latin typeface="Arial"/>
                <a:ea typeface="Arial"/>
                <a:cs typeface="Arial"/>
              </a:defRPr>
            </a:lvl7pPr>
            <a:lvl8pPr algn="l">
              <a:defRPr sz="1537" b="1">
                <a:solidFill>
                  <a:srgbClr val="053F70"/>
                </a:solidFill>
                <a:latin typeface="Arial"/>
                <a:ea typeface="Arial"/>
                <a:cs typeface="Arial"/>
              </a:defRPr>
            </a:lvl8pPr>
            <a:lvl9pPr algn="l">
              <a:defRPr sz="1537" b="1">
                <a:solidFill>
                  <a:srgbClr val="053F70"/>
                </a:solidFill>
                <a:latin typeface="Arial"/>
                <a:ea typeface="Arial"/>
                <a:cs typeface="Arial"/>
              </a:defRPr>
            </a:lvl9pPr>
          </a:lstStyle>
          <a:p xmlns:a="http://schemas.openxmlformats.org/drawingml/2006/main">
            <a:pPr algn="l">
              <a:lnSpc>
                <a:spcPct val="116000"/>
              </a:lnSpc>
              <a:buNone/>
              <a:defRPr sz="1537" b="1">
                <a:solidFill>
                  <a:srgbClr val="053F70"/>
                </a:solidFill>
                <a:latin typeface="Arial"/>
                <a:ea typeface="Arial"/>
                <a:cs typeface="Arial"/>
              </a:defRPr>
            </a:pPr>
            <a:r>
              <a:rPr sz="1537" b="1">
                <a:solidFill>
                  <a:srgbClr val="053F70"/>
                </a:solidFill>
                <a:latin typeface="Arial"/>
                <a:ea typeface="Arial"/>
                <a:cs typeface="Arial"/>
              </a:rPr>
              <a:t>17 Makalah Biologi Hidrogen</a:t>
            </a:r>
          </a:p>
          <a:p xmlns:a="http://schemas.openxmlformats.org/drawingml/2006/main">
            <a:pPr algn="l">
              <a:lnSpc>
                <a:spcPct val="116000"/>
              </a:lnSpc>
              <a:buNone/>
              <a:defRPr sz="1537" b="1">
                <a:solidFill>
                  <a:srgbClr val="053F70"/>
                </a:solidFill>
                <a:latin typeface="Arial"/>
                <a:ea typeface="Arial"/>
                <a:cs typeface="Arial"/>
              </a:defRPr>
            </a:pPr>
            <a:r>
              <a:rPr sz="1537" b="1">
                <a:solidFill>
                  <a:srgbClr val="053F70"/>
                </a:solidFill>
                <a:latin typeface="Arial"/>
                <a:ea typeface="Arial"/>
                <a:cs typeface="Arial"/>
              </a:rPr>
              <a:t>Diterbitkan oleh Dr. Shigeo Ohta</a:t>
            </a:r>
          </a:p>
        </p:txBody>
      </p:sp>
      <p:sp>
        <p:nvSpPr>
          <p:cNvPr id="10" name="paper-title">
            <a:extLst xmlns:a="http://schemas.openxmlformats.org/drawingml/2006/main">
              <a:ext uri="{FF2B5EF4-FFF2-40B4-BE49-F238E27FC236}">
                <a16:creationId xmlns:a16="http://schemas.microsoft.com/office/drawing/2014/main" id="{1F273FA1-7460-4C3E-A3B0-FAD0074FD9AC}"/>
              </a:ext>
            </a:extLst>
          </p:cNvPr>
          <p:cNvSpPr>
            <a:spLocks xmlns:a="http://schemas.openxmlformats.org/drawingml/2006/main" noGrp="1"/>
          </p:cNvSpPr>
          <p:nvPr/>
        </p:nvSpPr>
        <p:spPr>
          <a:xfrm xmlns:a="http://schemas.openxmlformats.org/drawingml/2006/main">
            <a:off x="448958" y="7765237"/>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1. Hidrogen bertindak sebagai antioksidan terapeutik dengan mengurangkan radikal</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oksigen sitotoksik secara selektif</a:t>
            </a:r>
          </a:p>
        </p:txBody>
      </p:sp>
      <p:sp>
        <p:nvSpPr>
          <p:cNvPr id="11" name="paper-citation">
            <a:extLst xmlns:a="http://schemas.openxmlformats.org/drawingml/2006/main">
              <a:ext uri="{FF2B5EF4-FFF2-40B4-BE49-F238E27FC236}">
                <a16:creationId xmlns:a16="http://schemas.microsoft.com/office/drawing/2014/main" id="{08438493-DB41-458B-BAEE-DA254BEFCB91}"/>
              </a:ext>
            </a:extLst>
          </p:cNvPr>
          <p:cNvSpPr>
            <a:spLocks xmlns:a="http://schemas.openxmlformats.org/drawingml/2006/main" noGrp="1"/>
          </p:cNvSpPr>
          <p:nvPr/>
        </p:nvSpPr>
        <p:spPr>
          <a:xfrm xmlns:a="http://schemas.openxmlformats.org/drawingml/2006/main">
            <a:off x="575838" y="8148469"/>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Nature Medicine 13(6), 2007:688–694</a:t>
            </a:r>
          </a:p>
        </p:txBody>
      </p:sp>
      <p:sp>
        <p:nvSpPr>
          <p:cNvPr id="12" name="paper-title">
            <a:extLst xmlns:a="http://schemas.openxmlformats.org/drawingml/2006/main">
              <a:ext uri="{FF2B5EF4-FFF2-40B4-BE49-F238E27FC236}">
                <a16:creationId xmlns:a16="http://schemas.microsoft.com/office/drawing/2014/main" id="{B916318F-C479-464B-AFEB-50DE73B4EE5D}"/>
              </a:ext>
            </a:extLst>
          </p:cNvPr>
          <p:cNvSpPr>
            <a:spLocks xmlns:a="http://schemas.openxmlformats.org/drawingml/2006/main" noGrp="1"/>
          </p:cNvSpPr>
          <p:nvPr/>
        </p:nvSpPr>
        <p:spPr>
          <a:xfrm xmlns:a="http://schemas.openxmlformats.org/drawingml/2006/main">
            <a:off x="448958" y="8451767"/>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2. Penyedutan gas hidrogen menekan kecederaan hati akibat iskemia/reperfusi dengan</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mengurangkan tekanan oksidatif</a:t>
            </a:r>
          </a:p>
        </p:txBody>
      </p:sp>
      <p:sp>
        <p:nvSpPr>
          <p:cNvPr id="13" name="paper-citation">
            <a:extLst xmlns:a="http://schemas.openxmlformats.org/drawingml/2006/main">
              <a:ext uri="{FF2B5EF4-FFF2-40B4-BE49-F238E27FC236}">
                <a16:creationId xmlns:a16="http://schemas.microsoft.com/office/drawing/2014/main" id="{85E6CF51-62AB-4A89-88C3-2C13BE14DA02}"/>
              </a:ext>
            </a:extLst>
          </p:cNvPr>
          <p:cNvSpPr>
            <a:spLocks xmlns:a="http://schemas.openxmlformats.org/drawingml/2006/main" noGrp="1"/>
          </p:cNvSpPr>
          <p:nvPr/>
        </p:nvSpPr>
        <p:spPr>
          <a:xfrm xmlns:a="http://schemas.openxmlformats.org/drawingml/2006/main">
            <a:off x="575838" y="8834999"/>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Biochemical and Biophysical Research Communications 361(3), 2007:670–674</a:t>
            </a:r>
          </a:p>
        </p:txBody>
      </p:sp>
      <p:sp>
        <p:nvSpPr>
          <p:cNvPr id="14" name="paper-title">
            <a:extLst xmlns:a="http://schemas.openxmlformats.org/drawingml/2006/main">
              <a:ext uri="{FF2B5EF4-FFF2-40B4-BE49-F238E27FC236}">
                <a16:creationId xmlns:a16="http://schemas.microsoft.com/office/drawing/2014/main" id="{81508928-F0F6-47C1-ACA2-C94E32B3194B}"/>
              </a:ext>
            </a:extLst>
          </p:cNvPr>
          <p:cNvSpPr>
            <a:spLocks xmlns:a="http://schemas.openxmlformats.org/drawingml/2006/main" noGrp="1"/>
          </p:cNvSpPr>
          <p:nvPr/>
        </p:nvSpPr>
        <p:spPr>
          <a:xfrm xmlns:a="http://schemas.openxmlformats.org/drawingml/2006/main">
            <a:off x="448958" y="9138297"/>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3. Penyedutan gas hidrogen mengurangkan saiz infark dalam model tikus kecederaan</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iskemia-reperfusi miokardium</a:t>
            </a:r>
          </a:p>
        </p:txBody>
      </p:sp>
      <p:sp>
        <p:nvSpPr>
          <p:cNvPr id="15" name="paper-citation">
            <a:extLst xmlns:a="http://schemas.openxmlformats.org/drawingml/2006/main">
              <a:ext uri="{FF2B5EF4-FFF2-40B4-BE49-F238E27FC236}">
                <a16:creationId xmlns:a16="http://schemas.microsoft.com/office/drawing/2014/main" id="{E3F021A0-2377-4976-A0E8-DEEC4DBEBBF9}"/>
              </a:ext>
            </a:extLst>
          </p:cNvPr>
          <p:cNvSpPr>
            <a:spLocks xmlns:a="http://schemas.openxmlformats.org/drawingml/2006/main" noGrp="1"/>
          </p:cNvSpPr>
          <p:nvPr/>
        </p:nvSpPr>
        <p:spPr>
          <a:xfrm xmlns:a="http://schemas.openxmlformats.org/drawingml/2006/main">
            <a:off x="575838" y="9521529"/>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Biochemical and Biophysical Research Communications 373(1), 2008:30–35</a:t>
            </a:r>
          </a:p>
        </p:txBody>
      </p:sp>
      <p:sp>
        <p:nvSpPr>
          <p:cNvPr id="16" name="paper-title">
            <a:extLst xmlns:a="http://schemas.openxmlformats.org/drawingml/2006/main">
              <a:ext uri="{FF2B5EF4-FFF2-40B4-BE49-F238E27FC236}">
                <a16:creationId xmlns:a16="http://schemas.microsoft.com/office/drawing/2014/main" id="{21B6513D-5487-4D21-90F1-CDD1A763FBB6}"/>
              </a:ext>
            </a:extLst>
          </p:cNvPr>
          <p:cNvSpPr>
            <a:spLocks xmlns:a="http://schemas.openxmlformats.org/drawingml/2006/main" noGrp="1"/>
          </p:cNvSpPr>
          <p:nvPr/>
        </p:nvSpPr>
        <p:spPr>
          <a:xfrm xmlns:a="http://schemas.openxmlformats.org/drawingml/2006/main">
            <a:off x="448958" y="9824827"/>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4. Terapi hidrogen mengurangkan apoptosis dalam model tikus neonatal</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hipoksia-iskemia</a:t>
            </a:r>
          </a:p>
        </p:txBody>
      </p:sp>
      <p:sp>
        <p:nvSpPr>
          <p:cNvPr id="17" name="paper-citation">
            <a:extLst xmlns:a="http://schemas.openxmlformats.org/drawingml/2006/main">
              <a:ext uri="{FF2B5EF4-FFF2-40B4-BE49-F238E27FC236}">
                <a16:creationId xmlns:a16="http://schemas.microsoft.com/office/drawing/2014/main" id="{2C49BF5A-F36E-49A0-8B61-AB4910167F7C}"/>
              </a:ext>
            </a:extLst>
          </p:cNvPr>
          <p:cNvSpPr>
            <a:spLocks xmlns:a="http://schemas.openxmlformats.org/drawingml/2006/main" noGrp="1"/>
          </p:cNvSpPr>
          <p:nvPr/>
        </p:nvSpPr>
        <p:spPr>
          <a:xfrm xmlns:a="http://schemas.openxmlformats.org/drawingml/2006/main">
            <a:off x="575838" y="10208059"/>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Neuroscience Letters 441(2), 2008:167–172</a:t>
            </a:r>
          </a:p>
        </p:txBody>
      </p:sp>
      <p:sp>
        <p:nvSpPr>
          <p:cNvPr id="18" name="paper-title">
            <a:extLst xmlns:a="http://schemas.openxmlformats.org/drawingml/2006/main">
              <a:ext uri="{FF2B5EF4-FFF2-40B4-BE49-F238E27FC236}">
                <a16:creationId xmlns:a16="http://schemas.microsoft.com/office/drawing/2014/main" id="{84B2530C-2961-42BD-9309-6C31C1E7EEF4}"/>
              </a:ext>
            </a:extLst>
          </p:cNvPr>
          <p:cNvSpPr>
            <a:spLocks xmlns:a="http://schemas.openxmlformats.org/drawingml/2006/main" noGrp="1"/>
          </p:cNvSpPr>
          <p:nvPr/>
        </p:nvSpPr>
        <p:spPr>
          <a:xfrm xmlns:a="http://schemas.openxmlformats.org/drawingml/2006/main">
            <a:off x="448958" y="10511357"/>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5. Pengambilan hidrogen molekul mencegah gangguan pembelajaran bergantung</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pada hipokampus akibat tekanan semasa sekatan fizikal kronik pada mencit</a:t>
            </a:r>
          </a:p>
        </p:txBody>
      </p:sp>
      <p:sp>
        <p:nvSpPr>
          <p:cNvPr id="19" name="paper-citation">
            <a:extLst xmlns:a="http://schemas.openxmlformats.org/drawingml/2006/main">
              <a:ext uri="{FF2B5EF4-FFF2-40B4-BE49-F238E27FC236}">
                <a16:creationId xmlns:a16="http://schemas.microsoft.com/office/drawing/2014/main" id="{27513F38-425A-40E5-949A-1E2E77BA237A}"/>
              </a:ext>
            </a:extLst>
          </p:cNvPr>
          <p:cNvSpPr>
            <a:spLocks xmlns:a="http://schemas.openxmlformats.org/drawingml/2006/main" noGrp="1"/>
          </p:cNvSpPr>
          <p:nvPr/>
        </p:nvSpPr>
        <p:spPr>
          <a:xfrm xmlns:a="http://schemas.openxmlformats.org/drawingml/2006/main">
            <a:off x="575838" y="10894589"/>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Neuropsychopharmacology 34(2), 2009:501–508</a:t>
            </a:r>
          </a:p>
        </p:txBody>
      </p:sp>
      <p:sp>
        <p:nvSpPr>
          <p:cNvPr id="20" name="paper-title">
            <a:extLst xmlns:a="http://schemas.openxmlformats.org/drawingml/2006/main">
              <a:ext uri="{FF2B5EF4-FFF2-40B4-BE49-F238E27FC236}">
                <a16:creationId xmlns:a16="http://schemas.microsoft.com/office/drawing/2014/main" id="{87F10D64-128E-4AC9-A042-C34A79A74F50}"/>
              </a:ext>
            </a:extLst>
          </p:cNvPr>
          <p:cNvSpPr>
            <a:spLocks xmlns:a="http://schemas.openxmlformats.org/drawingml/2006/main" noGrp="1"/>
          </p:cNvSpPr>
          <p:nvPr/>
        </p:nvSpPr>
        <p:spPr>
          <a:xfrm xmlns:a="http://schemas.openxmlformats.org/drawingml/2006/main">
            <a:off x="448958" y="11197887"/>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6. Pengambilan air hidrogen mencegah aterosklerosis dalam mencit dengan gen</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apolipoprotein E dinyahaktifkan</a:t>
            </a:r>
          </a:p>
        </p:txBody>
      </p:sp>
      <p:sp>
        <p:nvSpPr>
          <p:cNvPr id="21" name="paper-citation">
            <a:extLst xmlns:a="http://schemas.openxmlformats.org/drawingml/2006/main">
              <a:ext uri="{FF2B5EF4-FFF2-40B4-BE49-F238E27FC236}">
                <a16:creationId xmlns:a16="http://schemas.microsoft.com/office/drawing/2014/main" id="{54C69FFF-43B5-4CA6-8F50-825B2FEF508F}"/>
              </a:ext>
            </a:extLst>
          </p:cNvPr>
          <p:cNvSpPr>
            <a:spLocks xmlns:a="http://schemas.openxmlformats.org/drawingml/2006/main" noGrp="1"/>
          </p:cNvSpPr>
          <p:nvPr/>
        </p:nvSpPr>
        <p:spPr>
          <a:xfrm xmlns:a="http://schemas.openxmlformats.org/drawingml/2006/main">
            <a:off x="575838" y="11581119"/>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Biochemical and Biophysical Research Communications 377(4), 2008:1195–1198</a:t>
            </a:r>
          </a:p>
        </p:txBody>
      </p:sp>
      <p:sp>
        <p:nvSpPr>
          <p:cNvPr id="22" name="paper-title">
            <a:extLst xmlns:a="http://schemas.openxmlformats.org/drawingml/2006/main">
              <a:ext uri="{FF2B5EF4-FFF2-40B4-BE49-F238E27FC236}">
                <a16:creationId xmlns:a16="http://schemas.microsoft.com/office/drawing/2014/main" id="{A0AE830D-AFDD-4F48-BF68-08B5CD58EE75}"/>
              </a:ext>
            </a:extLst>
          </p:cNvPr>
          <p:cNvSpPr>
            <a:spLocks xmlns:a="http://schemas.openxmlformats.org/drawingml/2006/main" noGrp="1"/>
          </p:cNvSpPr>
          <p:nvPr/>
        </p:nvSpPr>
        <p:spPr>
          <a:xfrm xmlns:a="http://schemas.openxmlformats.org/drawingml/2006/main">
            <a:off x="448958" y="11884417"/>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7. Air tulen kaya hidrogen mencegah pembentukan superoksida dalam hirisan otak</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mencit SMP30/GNL dinyahaktifkan yang kekurangan vitamin C</a:t>
            </a:r>
          </a:p>
        </p:txBody>
      </p:sp>
      <p:sp>
        <p:nvSpPr>
          <p:cNvPr id="23" name="paper-citation">
            <a:extLst xmlns:a="http://schemas.openxmlformats.org/drawingml/2006/main">
              <a:ext uri="{FF2B5EF4-FFF2-40B4-BE49-F238E27FC236}">
                <a16:creationId xmlns:a16="http://schemas.microsoft.com/office/drawing/2014/main" id="{A1F38435-CA26-4F78-B04C-AC88B7AD10B9}"/>
              </a:ext>
            </a:extLst>
          </p:cNvPr>
          <p:cNvSpPr>
            <a:spLocks xmlns:a="http://schemas.openxmlformats.org/drawingml/2006/main" noGrp="1"/>
          </p:cNvSpPr>
          <p:nvPr/>
        </p:nvSpPr>
        <p:spPr>
          <a:xfrm xmlns:a="http://schemas.openxmlformats.org/drawingml/2006/main">
            <a:off x="575838" y="12267649"/>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Biochemical and Biophysical Research Communications 375(3), 2008:346–350</a:t>
            </a:r>
          </a:p>
        </p:txBody>
      </p:sp>
      <p:sp>
        <p:nvSpPr>
          <p:cNvPr id="24" name="paper-title">
            <a:extLst xmlns:a="http://schemas.openxmlformats.org/drawingml/2006/main">
              <a:ext uri="{FF2B5EF4-FFF2-40B4-BE49-F238E27FC236}">
                <a16:creationId xmlns:a16="http://schemas.microsoft.com/office/drawing/2014/main" id="{50F90AD4-91F2-4107-90DF-929723952CDB}"/>
              </a:ext>
            </a:extLst>
          </p:cNvPr>
          <p:cNvSpPr>
            <a:spLocks xmlns:a="http://schemas.openxmlformats.org/drawingml/2006/main" noGrp="1"/>
          </p:cNvSpPr>
          <p:nvPr/>
        </p:nvSpPr>
        <p:spPr>
          <a:xfrm xmlns:a="http://schemas.openxmlformats.org/drawingml/2006/main">
            <a:off x="448958" y="12570947"/>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8. Hidrogen molekul melindungi daripada degenerasi nigrostriatal yang dicetuskan</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6-hidroksidopamina dalam model tikus penyakit Parkinson</a:t>
            </a:r>
          </a:p>
        </p:txBody>
      </p:sp>
      <p:sp>
        <p:nvSpPr>
          <p:cNvPr id="25" name="paper-citation">
            <a:extLst xmlns:a="http://schemas.openxmlformats.org/drawingml/2006/main">
              <a:ext uri="{FF2B5EF4-FFF2-40B4-BE49-F238E27FC236}">
                <a16:creationId xmlns:a16="http://schemas.microsoft.com/office/drawing/2014/main" id="{4FFCCF22-D92A-41A8-B8B2-7807836B1C7B}"/>
              </a:ext>
            </a:extLst>
          </p:cNvPr>
          <p:cNvSpPr>
            <a:spLocks xmlns:a="http://schemas.openxmlformats.org/drawingml/2006/main" noGrp="1"/>
          </p:cNvSpPr>
          <p:nvPr/>
        </p:nvSpPr>
        <p:spPr>
          <a:xfrm xmlns:a="http://schemas.openxmlformats.org/drawingml/2006/main">
            <a:off x="575838" y="12954179"/>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Neuroscience Letters 453(2), 2009:81–85</a:t>
            </a:r>
          </a:p>
        </p:txBody>
      </p:sp>
      <p:sp>
        <p:nvSpPr>
          <p:cNvPr id="26" name="paper-title">
            <a:extLst xmlns:a="http://schemas.openxmlformats.org/drawingml/2006/main">
              <a:ext uri="{FF2B5EF4-FFF2-40B4-BE49-F238E27FC236}">
                <a16:creationId xmlns:a16="http://schemas.microsoft.com/office/drawing/2014/main" id="{1120B134-A3AB-4829-B305-5CDB48CBD4B1}"/>
              </a:ext>
            </a:extLst>
          </p:cNvPr>
          <p:cNvSpPr>
            <a:spLocks xmlns:a="http://schemas.openxmlformats.org/drawingml/2006/main" noGrp="1"/>
          </p:cNvSpPr>
          <p:nvPr/>
        </p:nvSpPr>
        <p:spPr>
          <a:xfrm xmlns:a="http://schemas.openxmlformats.org/drawingml/2006/main">
            <a:off x="448958" y="13257477"/>
            <a:ext cx="4450543" cy="40276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65" b="1">
                <a:solidFill>
                  <a:srgbClr val="083A72"/>
                </a:solidFill>
                <a:latin typeface="Arial"/>
                <a:ea typeface="Arial"/>
                <a:cs typeface="Arial"/>
              </a:defRPr>
            </a:defPPr>
            <a:lvl1pPr algn="l">
              <a:defRPr sz="865" b="1">
                <a:solidFill>
                  <a:srgbClr val="083A72"/>
                </a:solidFill>
                <a:latin typeface="Arial"/>
                <a:ea typeface="Arial"/>
                <a:cs typeface="Arial"/>
              </a:defRPr>
            </a:lvl1pPr>
            <a:lvl2pPr algn="l">
              <a:defRPr sz="865" b="1">
                <a:solidFill>
                  <a:srgbClr val="083A72"/>
                </a:solidFill>
                <a:latin typeface="Arial"/>
                <a:ea typeface="Arial"/>
                <a:cs typeface="Arial"/>
              </a:defRPr>
            </a:lvl2pPr>
            <a:lvl3pPr algn="l">
              <a:defRPr sz="865" b="1">
                <a:solidFill>
                  <a:srgbClr val="083A72"/>
                </a:solidFill>
                <a:latin typeface="Arial"/>
                <a:ea typeface="Arial"/>
                <a:cs typeface="Arial"/>
              </a:defRPr>
            </a:lvl3pPr>
            <a:lvl4pPr algn="l">
              <a:defRPr sz="865" b="1">
                <a:solidFill>
                  <a:srgbClr val="083A72"/>
                </a:solidFill>
                <a:latin typeface="Arial"/>
                <a:ea typeface="Arial"/>
                <a:cs typeface="Arial"/>
              </a:defRPr>
            </a:lvl4pPr>
            <a:lvl5pPr algn="l">
              <a:defRPr sz="865" b="1">
                <a:solidFill>
                  <a:srgbClr val="083A72"/>
                </a:solidFill>
                <a:latin typeface="Arial"/>
                <a:ea typeface="Arial"/>
                <a:cs typeface="Arial"/>
              </a:defRPr>
            </a:lvl5pPr>
            <a:lvl6pPr algn="l">
              <a:defRPr sz="865" b="1">
                <a:solidFill>
                  <a:srgbClr val="083A72"/>
                </a:solidFill>
                <a:latin typeface="Arial"/>
                <a:ea typeface="Arial"/>
                <a:cs typeface="Arial"/>
              </a:defRPr>
            </a:lvl6pPr>
            <a:lvl7pPr algn="l">
              <a:defRPr sz="865" b="1">
                <a:solidFill>
                  <a:srgbClr val="083A72"/>
                </a:solidFill>
                <a:latin typeface="Arial"/>
                <a:ea typeface="Arial"/>
                <a:cs typeface="Arial"/>
              </a:defRPr>
            </a:lvl7pPr>
            <a:lvl8pPr algn="l">
              <a:defRPr sz="865" b="1">
                <a:solidFill>
                  <a:srgbClr val="083A72"/>
                </a:solidFill>
                <a:latin typeface="Arial"/>
                <a:ea typeface="Arial"/>
                <a:cs typeface="Arial"/>
              </a:defRPr>
            </a:lvl8pPr>
            <a:lvl9pPr algn="l">
              <a:defRPr sz="865" b="1">
                <a:solidFill>
                  <a:srgbClr val="083A72"/>
                </a:solidFill>
                <a:latin typeface="Arial"/>
                <a:ea typeface="Arial"/>
                <a:cs typeface="Arial"/>
              </a:defRPr>
            </a:lvl9pPr>
          </a:lstStyle>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9. Hidrogen molekul mengurangkan nefrotoksisiti akibat ubat antikanser cisplatin</a:t>
            </a:r>
          </a:p>
          <a:p xmlns:a="http://schemas.openxmlformats.org/drawingml/2006/main">
            <a:pPr algn="l">
              <a:lnSpc>
                <a:spcPct val="116000"/>
              </a:lnSpc>
              <a:buNone/>
              <a:defRPr sz="865" b="1">
                <a:solidFill>
                  <a:srgbClr val="083A72"/>
                </a:solidFill>
                <a:latin typeface="Arial"/>
                <a:ea typeface="Arial"/>
                <a:cs typeface="Arial"/>
              </a:defRPr>
            </a:pPr>
            <a:r>
              <a:rPr sz="865" b="1">
                <a:solidFill>
                  <a:srgbClr val="083A72"/>
                </a:solidFill>
                <a:latin typeface="Arial"/>
                <a:ea typeface="Arial"/>
                <a:cs typeface="Arial"/>
              </a:rPr>
              <a:t>tanpa menjejaskan aktiviti antitumor pada mencit</a:t>
            </a:r>
          </a:p>
        </p:txBody>
      </p:sp>
      <p:sp>
        <p:nvSpPr>
          <p:cNvPr id="27" name="paper-citation">
            <a:extLst xmlns:a="http://schemas.openxmlformats.org/drawingml/2006/main">
              <a:ext uri="{FF2B5EF4-FFF2-40B4-BE49-F238E27FC236}">
                <a16:creationId xmlns:a16="http://schemas.microsoft.com/office/drawing/2014/main" id="{164F49AD-0DA9-4113-B65E-CBCFC780F51E}"/>
              </a:ext>
            </a:extLst>
          </p:cNvPr>
          <p:cNvSpPr>
            <a:spLocks xmlns:a="http://schemas.openxmlformats.org/drawingml/2006/main" noGrp="1"/>
          </p:cNvSpPr>
          <p:nvPr/>
        </p:nvSpPr>
        <p:spPr>
          <a:xfrm xmlns:a="http://schemas.openxmlformats.org/drawingml/2006/main">
            <a:off x="575838" y="13640709"/>
            <a:ext cx="4313903" cy="2056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788" b="0">
                <a:solidFill>
                  <a:srgbClr val="41566A"/>
                </a:solidFill>
                <a:latin typeface="Arial"/>
                <a:ea typeface="Arial"/>
                <a:cs typeface="Arial"/>
              </a:defRPr>
            </a:defPPr>
            <a:lvl1pPr algn="l">
              <a:defRPr sz="788" b="0">
                <a:solidFill>
                  <a:srgbClr val="41566A"/>
                </a:solidFill>
                <a:latin typeface="Arial"/>
                <a:ea typeface="Arial"/>
                <a:cs typeface="Arial"/>
              </a:defRPr>
            </a:lvl1pPr>
            <a:lvl2pPr algn="l">
              <a:defRPr sz="788" b="0">
                <a:solidFill>
                  <a:srgbClr val="41566A"/>
                </a:solidFill>
                <a:latin typeface="Arial"/>
                <a:ea typeface="Arial"/>
                <a:cs typeface="Arial"/>
              </a:defRPr>
            </a:lvl2pPr>
            <a:lvl3pPr algn="l">
              <a:defRPr sz="788" b="0">
                <a:solidFill>
                  <a:srgbClr val="41566A"/>
                </a:solidFill>
                <a:latin typeface="Arial"/>
                <a:ea typeface="Arial"/>
                <a:cs typeface="Arial"/>
              </a:defRPr>
            </a:lvl3pPr>
            <a:lvl4pPr algn="l">
              <a:defRPr sz="788" b="0">
                <a:solidFill>
                  <a:srgbClr val="41566A"/>
                </a:solidFill>
                <a:latin typeface="Arial"/>
                <a:ea typeface="Arial"/>
                <a:cs typeface="Arial"/>
              </a:defRPr>
            </a:lvl4pPr>
            <a:lvl5pPr algn="l">
              <a:defRPr sz="788" b="0">
                <a:solidFill>
                  <a:srgbClr val="41566A"/>
                </a:solidFill>
                <a:latin typeface="Arial"/>
                <a:ea typeface="Arial"/>
                <a:cs typeface="Arial"/>
              </a:defRPr>
            </a:lvl5pPr>
            <a:lvl6pPr algn="l">
              <a:defRPr sz="788" b="0">
                <a:solidFill>
                  <a:srgbClr val="41566A"/>
                </a:solidFill>
                <a:latin typeface="Arial"/>
                <a:ea typeface="Arial"/>
                <a:cs typeface="Arial"/>
              </a:defRPr>
            </a:lvl6pPr>
            <a:lvl7pPr algn="l">
              <a:defRPr sz="788" b="0">
                <a:solidFill>
                  <a:srgbClr val="41566A"/>
                </a:solidFill>
                <a:latin typeface="Arial"/>
                <a:ea typeface="Arial"/>
                <a:cs typeface="Arial"/>
              </a:defRPr>
            </a:lvl7pPr>
            <a:lvl8pPr algn="l">
              <a:defRPr sz="788" b="0">
                <a:solidFill>
                  <a:srgbClr val="41566A"/>
                </a:solidFill>
                <a:latin typeface="Arial"/>
                <a:ea typeface="Arial"/>
                <a:cs typeface="Arial"/>
              </a:defRPr>
            </a:lvl8pPr>
            <a:lvl9pPr algn="l">
              <a:defRPr sz="788" b="0">
                <a:solidFill>
                  <a:srgbClr val="41566A"/>
                </a:solidFill>
                <a:latin typeface="Arial"/>
                <a:ea typeface="Arial"/>
                <a:cs typeface="Arial"/>
              </a:defRPr>
            </a:lvl9pPr>
          </a:lstStyle>
          <a:p xmlns:a="http://schemas.openxmlformats.org/drawingml/2006/main">
            <a:pPr algn="l">
              <a:lnSpc>
                <a:spcPct val="116000"/>
              </a:lnSpc>
              <a:buNone/>
              <a:defRPr sz="788" b="0">
                <a:solidFill>
                  <a:srgbClr val="41566A"/>
                </a:solidFill>
                <a:latin typeface="Arial"/>
                <a:ea typeface="Arial"/>
                <a:cs typeface="Arial"/>
              </a:defRPr>
            </a:pPr>
            <a:r>
              <a:rPr sz="788" b="0">
                <a:solidFill>
                  <a:srgbClr val="41566A"/>
                </a:solidFill>
                <a:latin typeface="Arial"/>
                <a:ea typeface="Arial"/>
                <a:cs typeface="Arial"/>
              </a:rPr>
              <a:t>Cancer Chemotherapy and Pharmacology 64(4), 2009:753–761</a:t>
            </a:r>
          </a:p>
        </p:txBody>
      </p:sp>
      <p:sp>
        <p:nvSpPr>
          <p:cNvPr id="28" name="paper-title">
            <a:extLst xmlns:a="http://schemas.openxmlformats.org/drawingml/2006/main">
              <a:ext uri="{FF2B5EF4-FFF2-40B4-BE49-F238E27FC236}">
                <a16:creationId xmlns:a16="http://schemas.microsoft.com/office/drawing/2014/main" id="{23A5EBE7-3A83-4B94-B638-E5109A0F69AC}"/>
              </a:ext>
            </a:extLst>
          </p:cNvPr>
          <p:cNvSpPr>
            <a:spLocks xmlns:a="http://schemas.openxmlformats.org/drawingml/2006/main" noGrp="1"/>
          </p:cNvSpPr>
          <p:nvPr/>
        </p:nvSpPr>
        <p:spPr>
          <a:xfrm xmlns:a="http://schemas.openxmlformats.org/drawingml/2006/main">
            <a:off x="5367979" y="7765237"/>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10. Perlindungan retina melalui resapan pantas hidrogen: pemberian titisan</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mata bermuatan hidrogen dalam kecederaan iskemia-reperfusi retina</a:t>
            </a:r>
          </a:p>
        </p:txBody>
      </p:sp>
      <p:sp>
        <p:nvSpPr>
          <p:cNvPr id="29" name="paper-citation">
            <a:extLst xmlns:a="http://schemas.openxmlformats.org/drawingml/2006/main">
              <a:ext uri="{FF2B5EF4-FFF2-40B4-BE49-F238E27FC236}">
                <a16:creationId xmlns:a16="http://schemas.microsoft.com/office/drawing/2014/main" id="{6248AB3D-E7C8-42A9-B632-13254AAF37FF}"/>
              </a:ext>
            </a:extLst>
          </p:cNvPr>
          <p:cNvSpPr>
            <a:spLocks xmlns:a="http://schemas.openxmlformats.org/drawingml/2006/main" noGrp="1"/>
          </p:cNvSpPr>
          <p:nvPr/>
        </p:nvSpPr>
        <p:spPr>
          <a:xfrm xmlns:a="http://schemas.openxmlformats.org/drawingml/2006/main">
            <a:off x="5494859" y="8171413"/>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Investigative Ophthalmology &amp; Visual Science 51(1), 2010:487–492</a:t>
            </a:r>
          </a:p>
        </p:txBody>
      </p:sp>
      <p:sp>
        <p:nvSpPr>
          <p:cNvPr id="30" name="paper-title">
            <a:extLst xmlns:a="http://schemas.openxmlformats.org/drawingml/2006/main">
              <a:ext uri="{FF2B5EF4-FFF2-40B4-BE49-F238E27FC236}">
                <a16:creationId xmlns:a16="http://schemas.microsoft.com/office/drawing/2014/main" id="{705E5FDD-959B-47DC-80DD-B18025D40854}"/>
              </a:ext>
            </a:extLst>
          </p:cNvPr>
          <p:cNvSpPr>
            <a:spLocks xmlns:a="http://schemas.openxmlformats.org/drawingml/2006/main" noGrp="1"/>
          </p:cNvSpPr>
          <p:nvPr/>
        </p:nvSpPr>
        <p:spPr>
          <a:xfrm xmlns:a="http://schemas.openxmlformats.org/drawingml/2006/main">
            <a:off x="5367979" y="8486183"/>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11. Simposium Hidrogen Molekul Perubatan 2011: simposium sulung jurnal</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Medical Gas Research</a:t>
            </a:r>
          </a:p>
        </p:txBody>
      </p:sp>
      <p:sp>
        <p:nvSpPr>
          <p:cNvPr id="31" name="paper-citation">
            <a:extLst xmlns:a="http://schemas.openxmlformats.org/drawingml/2006/main">
              <a:ext uri="{FF2B5EF4-FFF2-40B4-BE49-F238E27FC236}">
                <a16:creationId xmlns:a16="http://schemas.microsoft.com/office/drawing/2014/main" id="{2D5C312E-119C-43ED-86F8-0111EF5B59EA}"/>
              </a:ext>
            </a:extLst>
          </p:cNvPr>
          <p:cNvSpPr>
            <a:spLocks xmlns:a="http://schemas.openxmlformats.org/drawingml/2006/main" noGrp="1"/>
          </p:cNvSpPr>
          <p:nvPr/>
        </p:nvSpPr>
        <p:spPr>
          <a:xfrm xmlns:a="http://schemas.openxmlformats.org/drawingml/2006/main">
            <a:off x="5494859" y="8892359"/>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Medical Gas Research 1(1), 2011:10</a:t>
            </a:r>
          </a:p>
        </p:txBody>
      </p:sp>
      <p:sp>
        <p:nvSpPr>
          <p:cNvPr id="32" name="paper-title">
            <a:extLst xmlns:a="http://schemas.openxmlformats.org/drawingml/2006/main">
              <a:ext uri="{FF2B5EF4-FFF2-40B4-BE49-F238E27FC236}">
                <a16:creationId xmlns:a16="http://schemas.microsoft.com/office/drawing/2014/main" id="{13B1F1B5-6991-4695-BF26-4C309EFE53E5}"/>
              </a:ext>
            </a:extLst>
          </p:cNvPr>
          <p:cNvSpPr>
            <a:spLocks xmlns:a="http://schemas.openxmlformats.org/drawingml/2006/main" noGrp="1"/>
          </p:cNvSpPr>
          <p:nvPr/>
        </p:nvSpPr>
        <p:spPr>
          <a:xfrm xmlns:a="http://schemas.openxmlformats.org/drawingml/2006/main">
            <a:off x="5367979" y="9207129"/>
            <a:ext cx="4450543" cy="6092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12. Hidrogen molekul melindungi kondrosit daripada tekanan oksidatif dan</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mengubah ekspresi gen secara tidak langsung dengan mengurangkan</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peroksinitrit yang terhasil daripada nitrik oksida</a:t>
            </a:r>
          </a:p>
        </p:txBody>
      </p:sp>
      <p:sp>
        <p:nvSpPr>
          <p:cNvPr id="33" name="paper-citation">
            <a:extLst xmlns:a="http://schemas.openxmlformats.org/drawingml/2006/main">
              <a:ext uri="{FF2B5EF4-FFF2-40B4-BE49-F238E27FC236}">
                <a16:creationId xmlns:a16="http://schemas.microsoft.com/office/drawing/2014/main" id="{127B9259-CE6E-4A13-9AC6-303FF5A82697}"/>
              </a:ext>
            </a:extLst>
          </p:cNvPr>
          <p:cNvSpPr>
            <a:spLocks xmlns:a="http://schemas.openxmlformats.org/drawingml/2006/main" noGrp="1"/>
          </p:cNvSpPr>
          <p:nvPr/>
        </p:nvSpPr>
        <p:spPr>
          <a:xfrm xmlns:a="http://schemas.openxmlformats.org/drawingml/2006/main">
            <a:off x="5494859" y="9796858"/>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Medical Gas Research 1(1), 2011:18</a:t>
            </a:r>
          </a:p>
        </p:txBody>
      </p:sp>
      <p:sp>
        <p:nvSpPr>
          <p:cNvPr id="34" name="paper-title">
            <a:extLst xmlns:a="http://schemas.openxmlformats.org/drawingml/2006/main">
              <a:ext uri="{FF2B5EF4-FFF2-40B4-BE49-F238E27FC236}">
                <a16:creationId xmlns:a16="http://schemas.microsoft.com/office/drawing/2014/main" id="{4857832E-49E0-4114-990B-888261A535D1}"/>
              </a:ext>
            </a:extLst>
          </p:cNvPr>
          <p:cNvSpPr>
            <a:spLocks xmlns:a="http://schemas.openxmlformats.org/drawingml/2006/main" noGrp="1"/>
          </p:cNvSpPr>
          <p:nvPr/>
        </p:nvSpPr>
        <p:spPr>
          <a:xfrm xmlns:a="http://schemas.openxmlformats.org/drawingml/2006/main">
            <a:off x="5367979" y="10111628"/>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13. Hidrogen molekul menekan obesiti dan diabetes dengan merangsang FGF21</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hepatik serta metabolisme tenaga pada mencit db/db</a:t>
            </a:r>
          </a:p>
        </p:txBody>
      </p:sp>
      <p:sp>
        <p:nvSpPr>
          <p:cNvPr id="35" name="paper-citation">
            <a:extLst xmlns:a="http://schemas.openxmlformats.org/drawingml/2006/main">
              <a:ext uri="{FF2B5EF4-FFF2-40B4-BE49-F238E27FC236}">
                <a16:creationId xmlns:a16="http://schemas.microsoft.com/office/drawing/2014/main" id="{F88E8FC8-3735-4982-8927-77FEFEFDAA76}"/>
              </a:ext>
            </a:extLst>
          </p:cNvPr>
          <p:cNvSpPr>
            <a:spLocks xmlns:a="http://schemas.openxmlformats.org/drawingml/2006/main" noGrp="1"/>
          </p:cNvSpPr>
          <p:nvPr/>
        </p:nvSpPr>
        <p:spPr>
          <a:xfrm xmlns:a="http://schemas.openxmlformats.org/drawingml/2006/main">
            <a:off x="5494859" y="10517804"/>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Obesity 19(7), 2011:1396–1403</a:t>
            </a:r>
          </a:p>
        </p:txBody>
      </p:sp>
      <p:sp>
        <p:nvSpPr>
          <p:cNvPr id="36" name="paper-title">
            <a:extLst xmlns:a="http://schemas.openxmlformats.org/drawingml/2006/main">
              <a:ext uri="{FF2B5EF4-FFF2-40B4-BE49-F238E27FC236}">
                <a16:creationId xmlns:a16="http://schemas.microsoft.com/office/drawing/2014/main" id="{35D48977-C738-432E-9C1E-D577D36DA26F}"/>
              </a:ext>
            </a:extLst>
          </p:cNvPr>
          <p:cNvSpPr>
            <a:spLocks xmlns:a="http://schemas.openxmlformats.org/drawingml/2006/main" noGrp="1"/>
          </p:cNvSpPr>
          <p:nvPr/>
        </p:nvSpPr>
        <p:spPr>
          <a:xfrm xmlns:a="http://schemas.openxmlformats.org/drawingml/2006/main">
            <a:off x="5367979" y="10832574"/>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14. Terapi hidrogen mengurangkan kerosakan paru-paru akibat penyinaran</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dengan mengurangkan tekanan oksidatif</a:t>
            </a:r>
          </a:p>
        </p:txBody>
      </p:sp>
      <p:sp>
        <p:nvSpPr>
          <p:cNvPr id="37" name="paper-citation">
            <a:extLst xmlns:a="http://schemas.openxmlformats.org/drawingml/2006/main">
              <a:ext uri="{FF2B5EF4-FFF2-40B4-BE49-F238E27FC236}">
                <a16:creationId xmlns:a16="http://schemas.microsoft.com/office/drawing/2014/main" id="{898C2AA6-DCF8-4422-A3CD-65EC66B6DCE9}"/>
              </a:ext>
            </a:extLst>
          </p:cNvPr>
          <p:cNvSpPr>
            <a:spLocks xmlns:a="http://schemas.openxmlformats.org/drawingml/2006/main" noGrp="1"/>
          </p:cNvSpPr>
          <p:nvPr/>
        </p:nvSpPr>
        <p:spPr>
          <a:xfrm xmlns:a="http://schemas.openxmlformats.org/drawingml/2006/main">
            <a:off x="5494859" y="11238750"/>
            <a:ext cx="4313903" cy="38535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American Journal of Physiology–Lung Cellular and Molecular Physiology 301(4),</a:t>
            </a:r>
          </a:p>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2011:L415–L426</a:t>
            </a:r>
          </a:p>
        </p:txBody>
      </p:sp>
      <p:sp>
        <p:nvSpPr>
          <p:cNvPr id="38" name="paper-title">
            <a:extLst xmlns:a="http://schemas.openxmlformats.org/drawingml/2006/main">
              <a:ext uri="{FF2B5EF4-FFF2-40B4-BE49-F238E27FC236}">
                <a16:creationId xmlns:a16="http://schemas.microsoft.com/office/drawing/2014/main" id="{D3A82A9B-BAC1-4F0A-A6A3-DBB97E7381E9}"/>
              </a:ext>
            </a:extLst>
          </p:cNvPr>
          <p:cNvSpPr>
            <a:spLocks xmlns:a="http://schemas.openxmlformats.org/drawingml/2006/main" noGrp="1"/>
          </p:cNvSpPr>
          <p:nvPr/>
        </p:nvSpPr>
        <p:spPr>
          <a:xfrm xmlns:a="http://schemas.openxmlformats.org/drawingml/2006/main">
            <a:off x="5367979" y="11721777"/>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15. Hidrogen molekul ialah antioksidan baharu yang mengurangkan tekanan</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oksidatif dengan cekap dan berpotensi memperbaiki penyakit mitokondria</a:t>
            </a:r>
          </a:p>
        </p:txBody>
      </p:sp>
      <p:sp>
        <p:nvSpPr>
          <p:cNvPr id="39" name="paper-citation">
            <a:extLst xmlns:a="http://schemas.openxmlformats.org/drawingml/2006/main">
              <a:ext uri="{FF2B5EF4-FFF2-40B4-BE49-F238E27FC236}">
                <a16:creationId xmlns:a16="http://schemas.microsoft.com/office/drawing/2014/main" id="{1AB14BF8-AB7A-471D-B4CF-4EDF43B6E0D5}"/>
              </a:ext>
            </a:extLst>
          </p:cNvPr>
          <p:cNvSpPr>
            <a:spLocks xmlns:a="http://schemas.openxmlformats.org/drawingml/2006/main" noGrp="1"/>
          </p:cNvSpPr>
          <p:nvPr/>
        </p:nvSpPr>
        <p:spPr>
          <a:xfrm xmlns:a="http://schemas.openxmlformats.org/drawingml/2006/main">
            <a:off x="5494859" y="12127952"/>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Biochimica et Biophysica Acta 1820(5), 2012:586–594</a:t>
            </a:r>
          </a:p>
        </p:txBody>
      </p:sp>
      <p:sp>
        <p:nvSpPr>
          <p:cNvPr id="40" name="paper-title">
            <a:extLst xmlns:a="http://schemas.openxmlformats.org/drawingml/2006/main">
              <a:ext uri="{FF2B5EF4-FFF2-40B4-BE49-F238E27FC236}">
                <a16:creationId xmlns:a16="http://schemas.microsoft.com/office/drawing/2014/main" id="{55317586-B59E-4663-B332-9CBBA5668B44}"/>
              </a:ext>
            </a:extLst>
          </p:cNvPr>
          <p:cNvSpPr>
            <a:spLocks xmlns:a="http://schemas.openxmlformats.org/drawingml/2006/main" noGrp="1"/>
          </p:cNvSpPr>
          <p:nvPr/>
        </p:nvSpPr>
        <p:spPr>
          <a:xfrm xmlns:a="http://schemas.openxmlformats.org/drawingml/2006/main">
            <a:off x="5367979" y="12442723"/>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16. Gas H2 memperbaiki hasil fungsi selepas henti jantung sehingga setanding</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dengan hipotermia terapeutik dalam model tikus</a:t>
            </a:r>
          </a:p>
        </p:txBody>
      </p:sp>
      <p:sp>
        <p:nvSpPr>
          <p:cNvPr id="41" name="paper-citation">
            <a:extLst xmlns:a="http://schemas.openxmlformats.org/drawingml/2006/main">
              <a:ext uri="{FF2B5EF4-FFF2-40B4-BE49-F238E27FC236}">
                <a16:creationId xmlns:a16="http://schemas.microsoft.com/office/drawing/2014/main" id="{46349113-6C6F-4986-8C8A-1D5C7B50224B}"/>
              </a:ext>
            </a:extLst>
          </p:cNvPr>
          <p:cNvSpPr>
            <a:spLocks xmlns:a="http://schemas.openxmlformats.org/drawingml/2006/main" noGrp="1"/>
          </p:cNvSpPr>
          <p:nvPr/>
        </p:nvSpPr>
        <p:spPr>
          <a:xfrm xmlns:a="http://schemas.openxmlformats.org/drawingml/2006/main">
            <a:off x="5494859" y="12848899"/>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Journal of the American Heart Association 1(5), 2012</a:t>
            </a:r>
          </a:p>
        </p:txBody>
      </p:sp>
      <p:sp>
        <p:nvSpPr>
          <p:cNvPr id="42" name="paper-title">
            <a:extLst xmlns:a="http://schemas.openxmlformats.org/drawingml/2006/main">
              <a:ext uri="{FF2B5EF4-FFF2-40B4-BE49-F238E27FC236}">
                <a16:creationId xmlns:a16="http://schemas.microsoft.com/office/drawing/2014/main" id="{ED6BF614-896C-4518-910A-EEEF9675E8D9}"/>
              </a:ext>
            </a:extLst>
          </p:cNvPr>
          <p:cNvSpPr>
            <a:spLocks xmlns:a="http://schemas.openxmlformats.org/drawingml/2006/main" noGrp="1"/>
          </p:cNvSpPr>
          <p:nvPr/>
        </p:nvSpPr>
        <p:spPr>
          <a:xfrm xmlns:a="http://schemas.openxmlformats.org/drawingml/2006/main">
            <a:off x="5367979" y="13163669"/>
            <a:ext cx="4450543" cy="42571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22" b="1">
                <a:solidFill>
                  <a:srgbClr val="083A72"/>
                </a:solidFill>
                <a:latin typeface="Arial"/>
                <a:ea typeface="Arial"/>
                <a:cs typeface="Arial"/>
              </a:defRPr>
            </a:defPPr>
            <a:lvl1pPr algn="l">
              <a:defRPr sz="922" b="1">
                <a:solidFill>
                  <a:srgbClr val="083A72"/>
                </a:solidFill>
                <a:latin typeface="Arial"/>
                <a:ea typeface="Arial"/>
                <a:cs typeface="Arial"/>
              </a:defRPr>
            </a:lvl1pPr>
            <a:lvl2pPr algn="l">
              <a:defRPr sz="922" b="1">
                <a:solidFill>
                  <a:srgbClr val="083A72"/>
                </a:solidFill>
                <a:latin typeface="Arial"/>
                <a:ea typeface="Arial"/>
                <a:cs typeface="Arial"/>
              </a:defRPr>
            </a:lvl2pPr>
            <a:lvl3pPr algn="l">
              <a:defRPr sz="922" b="1">
                <a:solidFill>
                  <a:srgbClr val="083A72"/>
                </a:solidFill>
                <a:latin typeface="Arial"/>
                <a:ea typeface="Arial"/>
                <a:cs typeface="Arial"/>
              </a:defRPr>
            </a:lvl3pPr>
            <a:lvl4pPr algn="l">
              <a:defRPr sz="922" b="1">
                <a:solidFill>
                  <a:srgbClr val="083A72"/>
                </a:solidFill>
                <a:latin typeface="Arial"/>
                <a:ea typeface="Arial"/>
                <a:cs typeface="Arial"/>
              </a:defRPr>
            </a:lvl4pPr>
            <a:lvl5pPr algn="l">
              <a:defRPr sz="922" b="1">
                <a:solidFill>
                  <a:srgbClr val="083A72"/>
                </a:solidFill>
                <a:latin typeface="Arial"/>
                <a:ea typeface="Arial"/>
                <a:cs typeface="Arial"/>
              </a:defRPr>
            </a:lvl5pPr>
            <a:lvl6pPr algn="l">
              <a:defRPr sz="922" b="1">
                <a:solidFill>
                  <a:srgbClr val="083A72"/>
                </a:solidFill>
                <a:latin typeface="Arial"/>
                <a:ea typeface="Arial"/>
                <a:cs typeface="Arial"/>
              </a:defRPr>
            </a:lvl6pPr>
            <a:lvl7pPr algn="l">
              <a:defRPr sz="922" b="1">
                <a:solidFill>
                  <a:srgbClr val="083A72"/>
                </a:solidFill>
                <a:latin typeface="Arial"/>
                <a:ea typeface="Arial"/>
                <a:cs typeface="Arial"/>
              </a:defRPr>
            </a:lvl7pPr>
            <a:lvl8pPr algn="l">
              <a:defRPr sz="922" b="1">
                <a:solidFill>
                  <a:srgbClr val="083A72"/>
                </a:solidFill>
                <a:latin typeface="Arial"/>
                <a:ea typeface="Arial"/>
                <a:cs typeface="Arial"/>
              </a:defRPr>
            </a:lvl8pPr>
            <a:lvl9pPr algn="l">
              <a:defRPr sz="922" b="1">
                <a:solidFill>
                  <a:srgbClr val="083A72"/>
                </a:solidFill>
                <a:latin typeface="Arial"/>
                <a:ea typeface="Arial"/>
                <a:cs typeface="Arial"/>
              </a:defRPr>
            </a:lvl9pPr>
          </a:lstStyle>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17. Kajian perintis terapi H2 untuk penyakit Parkinson: percubaan rawak</a:t>
            </a:r>
          </a:p>
          <a:p xmlns:a="http://schemas.openxmlformats.org/drawingml/2006/main">
            <a:pPr algn="l">
              <a:lnSpc>
                <a:spcPct val="116000"/>
              </a:lnSpc>
              <a:buNone/>
              <a:defRPr sz="922" b="1">
                <a:solidFill>
                  <a:srgbClr val="083A72"/>
                </a:solidFill>
                <a:latin typeface="Arial"/>
                <a:ea typeface="Arial"/>
                <a:cs typeface="Arial"/>
              </a:defRPr>
            </a:pPr>
            <a:r>
              <a:rPr sz="922" b="1">
                <a:solidFill>
                  <a:srgbClr val="083A72"/>
                </a:solidFill>
                <a:latin typeface="Arial"/>
                <a:ea typeface="Arial"/>
                <a:cs typeface="Arial"/>
              </a:rPr>
              <a:t>dwi-buta terkawal plasebo</a:t>
            </a:r>
          </a:p>
        </p:txBody>
      </p:sp>
      <p:sp>
        <p:nvSpPr>
          <p:cNvPr id="43" name="paper-citation">
            <a:extLst xmlns:a="http://schemas.openxmlformats.org/drawingml/2006/main">
              <a:ext uri="{FF2B5EF4-FFF2-40B4-BE49-F238E27FC236}">
                <a16:creationId xmlns:a16="http://schemas.microsoft.com/office/drawing/2014/main" id="{917B4B70-CA02-4721-9977-047EA3626802}"/>
              </a:ext>
            </a:extLst>
          </p:cNvPr>
          <p:cNvSpPr>
            <a:spLocks xmlns:a="http://schemas.openxmlformats.org/drawingml/2006/main" noGrp="1"/>
          </p:cNvSpPr>
          <p:nvPr/>
        </p:nvSpPr>
        <p:spPr>
          <a:xfrm xmlns:a="http://schemas.openxmlformats.org/drawingml/2006/main">
            <a:off x="5494859" y="13569845"/>
            <a:ext cx="4313903" cy="21709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845" b="0">
                <a:solidFill>
                  <a:srgbClr val="41566A"/>
                </a:solidFill>
                <a:latin typeface="Arial"/>
                <a:ea typeface="Arial"/>
                <a:cs typeface="Arial"/>
              </a:defRPr>
            </a:defPPr>
            <a:lvl1pPr algn="l">
              <a:defRPr sz="845" b="0">
                <a:solidFill>
                  <a:srgbClr val="41566A"/>
                </a:solidFill>
                <a:latin typeface="Arial"/>
                <a:ea typeface="Arial"/>
                <a:cs typeface="Arial"/>
              </a:defRPr>
            </a:lvl1pPr>
            <a:lvl2pPr algn="l">
              <a:defRPr sz="845" b="0">
                <a:solidFill>
                  <a:srgbClr val="41566A"/>
                </a:solidFill>
                <a:latin typeface="Arial"/>
                <a:ea typeface="Arial"/>
                <a:cs typeface="Arial"/>
              </a:defRPr>
            </a:lvl2pPr>
            <a:lvl3pPr algn="l">
              <a:defRPr sz="845" b="0">
                <a:solidFill>
                  <a:srgbClr val="41566A"/>
                </a:solidFill>
                <a:latin typeface="Arial"/>
                <a:ea typeface="Arial"/>
                <a:cs typeface="Arial"/>
              </a:defRPr>
            </a:lvl3pPr>
            <a:lvl4pPr algn="l">
              <a:defRPr sz="845" b="0">
                <a:solidFill>
                  <a:srgbClr val="41566A"/>
                </a:solidFill>
                <a:latin typeface="Arial"/>
                <a:ea typeface="Arial"/>
                <a:cs typeface="Arial"/>
              </a:defRPr>
            </a:lvl4pPr>
            <a:lvl5pPr algn="l">
              <a:defRPr sz="845" b="0">
                <a:solidFill>
                  <a:srgbClr val="41566A"/>
                </a:solidFill>
                <a:latin typeface="Arial"/>
                <a:ea typeface="Arial"/>
                <a:cs typeface="Arial"/>
              </a:defRPr>
            </a:lvl5pPr>
            <a:lvl6pPr algn="l">
              <a:defRPr sz="845" b="0">
                <a:solidFill>
                  <a:srgbClr val="41566A"/>
                </a:solidFill>
                <a:latin typeface="Arial"/>
                <a:ea typeface="Arial"/>
                <a:cs typeface="Arial"/>
              </a:defRPr>
            </a:lvl6pPr>
            <a:lvl7pPr algn="l">
              <a:defRPr sz="845" b="0">
                <a:solidFill>
                  <a:srgbClr val="41566A"/>
                </a:solidFill>
                <a:latin typeface="Arial"/>
                <a:ea typeface="Arial"/>
                <a:cs typeface="Arial"/>
              </a:defRPr>
            </a:lvl7pPr>
            <a:lvl8pPr algn="l">
              <a:defRPr sz="845" b="0">
                <a:solidFill>
                  <a:srgbClr val="41566A"/>
                </a:solidFill>
                <a:latin typeface="Arial"/>
                <a:ea typeface="Arial"/>
                <a:cs typeface="Arial"/>
              </a:defRPr>
            </a:lvl8pPr>
            <a:lvl9pPr algn="l">
              <a:defRPr sz="845" b="0">
                <a:solidFill>
                  <a:srgbClr val="41566A"/>
                </a:solidFill>
                <a:latin typeface="Arial"/>
                <a:ea typeface="Arial"/>
                <a:cs typeface="Arial"/>
              </a:defRPr>
            </a:lvl9pPr>
          </a:lstStyle>
          <a:p xmlns:a="http://schemas.openxmlformats.org/drawingml/2006/main">
            <a:pPr algn="l">
              <a:lnSpc>
                <a:spcPct val="116000"/>
              </a:lnSpc>
              <a:buNone/>
              <a:defRPr sz="845" b="0">
                <a:solidFill>
                  <a:srgbClr val="41566A"/>
                </a:solidFill>
                <a:latin typeface="Arial"/>
                <a:ea typeface="Arial"/>
                <a:cs typeface="Arial"/>
              </a:defRPr>
            </a:pPr>
            <a:r>
              <a:rPr sz="845" b="0">
                <a:solidFill>
                  <a:srgbClr val="41566A"/>
                </a:solidFill>
                <a:latin typeface="Arial"/>
                <a:ea typeface="Arial"/>
                <a:cs typeface="Arial"/>
              </a:rPr>
              <a:t>Movement Disorders, 2013</a:t>
            </a:r>
          </a:p>
        </p:txBody>
      </p:sp>
      <p:sp>
        <p:nvSpPr>
          <p:cNvPr id="44" name="clean-localized-footer">
            <a:extLst xmlns:a="http://schemas.openxmlformats.org/drawingml/2006/main">
              <a:ext uri="{FF2B5EF4-FFF2-40B4-BE49-F238E27FC236}">
                <a16:creationId xmlns:a16="http://schemas.microsoft.com/office/drawing/2014/main" id="{8C689B14-4E68-440A-A8B8-FCAEF2583E18}"/>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45" name="page-footer">
            <a:extLst xmlns:a="http://schemas.openxmlformats.org/drawingml/2006/main">
              <a:ext uri="{FF2B5EF4-FFF2-40B4-BE49-F238E27FC236}">
                <a16:creationId xmlns:a16="http://schemas.microsoft.com/office/drawing/2014/main" id="{71563576-DCAA-45EA-BC62-5865C9469EA4}"/>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46" name="page-number">
            <a:extLst xmlns:a="http://schemas.openxmlformats.org/drawingml/2006/main">
              <a:ext uri="{FF2B5EF4-FFF2-40B4-BE49-F238E27FC236}">
                <a16:creationId xmlns:a16="http://schemas.microsoft.com/office/drawing/2014/main" id="{94E8F45D-25E2-41C0-B7CA-551D3DEFEE89}"/>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48 / 55</a:t>
            </a:r>
          </a:p>
        </p:txBody>
      </p:sp>
    </p:spTree>
    <p:extLst>
      <p:ext uri="{BB962C8B-B14F-4D97-AF65-F5344CB8AC3E}">
        <p14:creationId xmlns:p14="http://schemas.microsoft.com/office/powerpoint/2010/main" val="2135606104"/>
      </p:ext>
    </p:extLst>
  </p:cSld>
</p:sld>
</file>

<file path=ppt/slides/c3_slide4.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147991B9-C3A2-40C5-8F28-69F61B72DBFE}"/>
              </a:ext>
            </a:extLst>
          </p:cNvPr>
          <p:cNvPicPr>
            <a:picLocks xmlns:a="http://schemas.openxmlformats.org/drawingml/2006/main" noChangeAspect="1"/>
          </p:cNvPicPr>
          <p:nvPr/>
        </p:nvPicPr>
        <p:blipFill>
          <a:blip xmlns:r="http://schemas.openxmlformats.org/officeDocument/2006/relationships" xmlns:a="http://schemas.openxmlformats.org/drawingml/2006/main" r:embed="Rf60998dbd1eb49ab"/>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FF3DDAAC-2541-491F-A645-1F73FA436A55}"/>
              </a:ext>
            </a:extLst>
          </p:cNvPr>
          <p:cNvPicPr>
            <a:picLocks xmlns:a="http://schemas.openxmlformats.org/drawingml/2006/main" noChangeAspect="1"/>
          </p:cNvPicPr>
          <p:nvPr/>
        </p:nvPicPr>
        <p:blipFill>
          <a:blip xmlns:r="http://schemas.openxmlformats.org/officeDocument/2006/relationships" xmlns:a="http://schemas.openxmlformats.org/drawingml/2006/main" r:embed="R3a8d22cabd3a4764"/>
          <a:srcRect xmlns:a="http://schemas.openxmlformats.org/drawingml/2006/main" l="7037" t="11438" r="78241" b="74967"/>
          <a:stretch xmlns:a="http://schemas.openxmlformats.org/drawingml/2006/main"/>
        </p:blipFill>
        <p:spPr>
          <a:xfrm xmlns:a="http://schemas.openxmlformats.org/drawingml/2006/main">
            <a:off x="312319" y="1621421"/>
            <a:ext cx="1864153" cy="2129335"/>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00079C6E-DB3F-44C5-AA56-F4CB5EE9A7D8}"/>
              </a:ext>
            </a:extLst>
          </p:cNvPr>
          <p:cNvPicPr>
            <a:picLocks xmlns:a="http://schemas.openxmlformats.org/drawingml/2006/main" noChangeAspect="1"/>
          </p:cNvPicPr>
          <p:nvPr/>
        </p:nvPicPr>
        <p:blipFill>
          <a:blip xmlns:r="http://schemas.openxmlformats.org/officeDocument/2006/relationships" xmlns:a="http://schemas.openxmlformats.org/drawingml/2006/main" r:embed="Re32f50413b5a46c6"/>
          <a:srcRect xmlns:a="http://schemas.openxmlformats.org/drawingml/2006/main" l="63426" t="11111" r="6944" b="76078"/>
          <a:stretch xmlns:a="http://schemas.openxmlformats.org/drawingml/2006/main"/>
        </p:blipFill>
        <p:spPr>
          <a:xfrm xmlns:a="http://schemas.openxmlformats.org/drawingml/2006/main">
            <a:off x="6392775" y="1621421"/>
            <a:ext cx="3581906" cy="1836308"/>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356C3637-60F8-41CA-A839-3A8C9CB10419}"/>
              </a:ext>
            </a:extLst>
          </p:cNvPr>
          <p:cNvPicPr>
            <a:picLocks xmlns:a="http://schemas.openxmlformats.org/drawingml/2006/main" noChangeAspect="1"/>
          </p:cNvPicPr>
          <p:nvPr/>
        </p:nvPicPr>
        <p:blipFill>
          <a:blip xmlns:r="http://schemas.openxmlformats.org/officeDocument/2006/relationships" xmlns:a="http://schemas.openxmlformats.org/drawingml/2006/main" r:embed="R1d0479c5dfa045c4"/>
          <a:srcRect xmlns:a="http://schemas.openxmlformats.org/drawingml/2006/main" l="6944" t="25490" r="78426" b="62092"/>
          <a:stretch xmlns:a="http://schemas.openxmlformats.org/drawingml/2006/main"/>
        </p:blipFill>
        <p:spPr>
          <a:xfrm xmlns:a="http://schemas.openxmlformats.org/drawingml/2006/main">
            <a:off x="322079" y="3828897"/>
            <a:ext cx="1844633" cy="1846075"/>
          </a:xfrm>
          <a:prstGeom xmlns:a="http://schemas.openxmlformats.org/drawingml/2006/main" prst="rect">
            <a:avLst/>
          </a:prstGeom>
        </p:spPr>
      </p:pic>
      <p:pic>
        <p:nvPicPr>
          <p:cNvPr id="5" name="">
            <a:extLst xmlns:a="http://schemas.openxmlformats.org/drawingml/2006/main">
              <a:ext uri="{FF2B5EF4-FFF2-40B4-BE49-F238E27FC236}">
                <a16:creationId xmlns:a16="http://schemas.microsoft.com/office/drawing/2014/main" id="{DCC1EFB4-C534-45D2-85C1-62A168F88927}"/>
              </a:ext>
            </a:extLst>
          </p:cNvPr>
          <p:cNvPicPr>
            <a:picLocks xmlns:a="http://schemas.openxmlformats.org/drawingml/2006/main" noChangeAspect="1"/>
          </p:cNvPicPr>
          <p:nvPr/>
        </p:nvPicPr>
        <p:blipFill>
          <a:blip xmlns:r="http://schemas.openxmlformats.org/officeDocument/2006/relationships" xmlns:a="http://schemas.openxmlformats.org/drawingml/2006/main" r:embed="R5038cb3d016143f1"/>
          <a:srcRect xmlns:a="http://schemas.openxmlformats.org/drawingml/2006/main" l="6852" t="38627" r="78519" b="46863"/>
          <a:stretch xmlns:a="http://schemas.openxmlformats.org/drawingml/2006/main"/>
        </p:blipFill>
        <p:spPr>
          <a:xfrm xmlns:a="http://schemas.openxmlformats.org/drawingml/2006/main">
            <a:off x="322079" y="5714042"/>
            <a:ext cx="1834873" cy="2256314"/>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4234A013-1E70-427F-8198-5BF7D5D2C897}"/>
              </a:ext>
            </a:extLst>
          </p:cNvPr>
          <p:cNvPicPr>
            <a:picLocks xmlns:a="http://schemas.openxmlformats.org/drawingml/2006/main" noChangeAspect="1"/>
          </p:cNvPicPr>
          <p:nvPr/>
        </p:nvPicPr>
        <p:blipFill>
          <a:blip xmlns:r="http://schemas.openxmlformats.org/officeDocument/2006/relationships" xmlns:a="http://schemas.openxmlformats.org/drawingml/2006/main" r:embed="Rbb851c7e6743467b"/>
          <a:srcRect xmlns:a="http://schemas.openxmlformats.org/drawingml/2006/main" l="23426" t="53399" r="55833" b="26797"/>
          <a:stretch xmlns:a="http://schemas.openxmlformats.org/drawingml/2006/main"/>
        </p:blipFill>
        <p:spPr>
          <a:xfrm xmlns:a="http://schemas.openxmlformats.org/drawingml/2006/main">
            <a:off x="2537590" y="8234082"/>
            <a:ext cx="2264311" cy="3067024"/>
          </a:xfrm>
          <a:prstGeom xmlns:a="http://schemas.openxmlformats.org/drawingml/2006/main" prst="rect">
            <a:avLst/>
          </a:prstGeom>
        </p:spPr>
      </p:pic>
      <p:sp>
        <p:nvSpPr>
          <p:cNvPr id="7" name="exact-presenter-band">
            <a:extLst xmlns:a="http://schemas.openxmlformats.org/drawingml/2006/main">
              <a:ext uri="{FF2B5EF4-FFF2-40B4-BE49-F238E27FC236}">
                <a16:creationId xmlns:a16="http://schemas.microsoft.com/office/drawing/2014/main" id="{ABE90FC2-DBF9-4B4D-84DB-8A926E08CC24}"/>
              </a:ext>
            </a:extLst>
          </p:cNvPr>
          <p:cNvSpPr>
            <a:spLocks xmlns:a="http://schemas.openxmlformats.org/drawingml/2006/main" noGrp="1"/>
          </p:cNvSpPr>
          <p:nvPr/>
        </p:nvSpPr>
        <p:spPr>
          <a:xfrm xmlns:a="http://schemas.openxmlformats.org/drawingml/2006/main">
            <a:off x="0" y="0"/>
            <a:ext cx="10287000" cy="1465139"/>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8" name="presenter-accent">
            <a:extLst xmlns:a="http://schemas.openxmlformats.org/drawingml/2006/main">
              <a:ext uri="{FF2B5EF4-FFF2-40B4-BE49-F238E27FC236}">
                <a16:creationId xmlns:a16="http://schemas.microsoft.com/office/drawing/2014/main" id="{03C36086-98F5-463F-A2DD-C2D54F3C8D57}"/>
              </a:ext>
            </a:extLst>
          </p:cNvPr>
          <p:cNvSpPr>
            <a:spLocks xmlns:a="http://schemas.openxmlformats.org/drawingml/2006/main" noGrp="1"/>
          </p:cNvSpPr>
          <p:nvPr/>
        </p:nvSpPr>
        <p:spPr>
          <a:xfrm xmlns:a="http://schemas.openxmlformats.org/drawingml/2006/main">
            <a:off x="0" y="0"/>
            <a:ext cx="78080" cy="1465139"/>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9" name="exact-translated-presenter">
            <a:extLst xmlns:a="http://schemas.openxmlformats.org/drawingml/2006/main">
              <a:ext uri="{FF2B5EF4-FFF2-40B4-BE49-F238E27FC236}">
                <a16:creationId xmlns:a16="http://schemas.microsoft.com/office/drawing/2014/main" id="{5F4C326E-2FFE-414D-9EB2-F0B0F7C1522B}"/>
              </a:ext>
            </a:extLst>
          </p:cNvPr>
          <p:cNvSpPr>
            <a:spLocks xmlns:a="http://schemas.openxmlformats.org/drawingml/2006/main" noGrp="1"/>
          </p:cNvSpPr>
          <p:nvPr/>
        </p:nvSpPr>
        <p:spPr>
          <a:xfrm xmlns:a="http://schemas.openxmlformats.org/drawingml/2006/main">
            <a:off x="390398" y="126979"/>
            <a:ext cx="9506203" cy="124048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18" b="0">
                <a:solidFill>
                  <a:srgbClr val="173B31"/>
                </a:solidFill>
                <a:latin typeface="Arial"/>
                <a:ea typeface="Arial"/>
                <a:cs typeface="Arial"/>
              </a:defRPr>
            </a:defPPr>
            <a:lvl1pPr algn="l">
              <a:defRPr sz="1518" b="0">
                <a:solidFill>
                  <a:srgbClr val="173B31"/>
                </a:solidFill>
                <a:latin typeface="Arial"/>
                <a:ea typeface="Arial"/>
                <a:cs typeface="Arial"/>
              </a:defRPr>
            </a:lvl1pPr>
            <a:lvl2pPr algn="l">
              <a:defRPr sz="1518" b="0">
                <a:solidFill>
                  <a:srgbClr val="173B31"/>
                </a:solidFill>
                <a:latin typeface="Arial"/>
                <a:ea typeface="Arial"/>
                <a:cs typeface="Arial"/>
              </a:defRPr>
            </a:lvl2pPr>
            <a:lvl3pPr algn="l">
              <a:defRPr sz="1518" b="0">
                <a:solidFill>
                  <a:srgbClr val="173B31"/>
                </a:solidFill>
                <a:latin typeface="Arial"/>
                <a:ea typeface="Arial"/>
                <a:cs typeface="Arial"/>
              </a:defRPr>
            </a:lvl3pPr>
            <a:lvl4pPr algn="l">
              <a:defRPr sz="1518" b="0">
                <a:solidFill>
                  <a:srgbClr val="173B31"/>
                </a:solidFill>
                <a:latin typeface="Arial"/>
                <a:ea typeface="Arial"/>
                <a:cs typeface="Arial"/>
              </a:defRPr>
            </a:lvl4pPr>
            <a:lvl5pPr algn="l">
              <a:defRPr sz="1518" b="0">
                <a:solidFill>
                  <a:srgbClr val="173B31"/>
                </a:solidFill>
                <a:latin typeface="Arial"/>
                <a:ea typeface="Arial"/>
                <a:cs typeface="Arial"/>
              </a:defRPr>
            </a:lvl5pPr>
            <a:lvl6pPr algn="l">
              <a:defRPr sz="1518" b="0">
                <a:solidFill>
                  <a:srgbClr val="173B31"/>
                </a:solidFill>
                <a:latin typeface="Arial"/>
                <a:ea typeface="Arial"/>
                <a:cs typeface="Arial"/>
              </a:defRPr>
            </a:lvl6pPr>
            <a:lvl7pPr algn="l">
              <a:defRPr sz="1518" b="0">
                <a:solidFill>
                  <a:srgbClr val="173B31"/>
                </a:solidFill>
                <a:latin typeface="Arial"/>
                <a:ea typeface="Arial"/>
                <a:cs typeface="Arial"/>
              </a:defRPr>
            </a:lvl7pPr>
            <a:lvl8pPr algn="l">
              <a:defRPr sz="1518" b="0">
                <a:solidFill>
                  <a:srgbClr val="173B31"/>
                </a:solidFill>
                <a:latin typeface="Arial"/>
                <a:ea typeface="Arial"/>
                <a:cs typeface="Arial"/>
              </a:defRPr>
            </a:lvl8pPr>
            <a:lvl9pPr algn="l">
              <a:defRPr sz="1518" b="0">
                <a:solidFill>
                  <a:srgbClr val="173B31"/>
                </a:solidFill>
                <a:latin typeface="Arial"/>
                <a:ea typeface="Arial"/>
                <a:cs typeface="Arial"/>
              </a:defRPr>
            </a:lvl9pPr>
          </a:lstStyle>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Di China, ramai pakar terkenal, termasuk Ahli Akademi Zhong Nanshan dan Profesor Sun Xuejun, telah</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menerbitkan penemuan tentang manfaat ketara hidrogen molekul untuk pesakit dan atlet. Di Amerika</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Syarikat, Profesor Nicolson, yang digambarkan sebagai calon Hadiah Nobel, mengiktiraf IZUMIO kami</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sebagai satu-satunya air kaya hidrogen yang sesuai untuk penyelidikan beliau.</a:t>
            </a:r>
          </a:p>
        </p:txBody>
      </p:sp>
      <p:sp>
        <p:nvSpPr>
          <p:cNvPr id="10" name="clean-localized-footer">
            <a:extLst xmlns:a="http://schemas.openxmlformats.org/drawingml/2006/main">
              <a:ext uri="{FF2B5EF4-FFF2-40B4-BE49-F238E27FC236}">
                <a16:creationId xmlns:a16="http://schemas.microsoft.com/office/drawing/2014/main" id="{F1EAA8F1-8FF3-4A84-8680-442A64CA09DE}"/>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1" name="page-footer">
            <a:extLst xmlns:a="http://schemas.openxmlformats.org/drawingml/2006/main">
              <a:ext uri="{FF2B5EF4-FFF2-40B4-BE49-F238E27FC236}">
                <a16:creationId xmlns:a16="http://schemas.microsoft.com/office/drawing/2014/main" id="{76D3FCCE-69E0-4900-A526-640028ECA71A}"/>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2" name="page-number">
            <a:extLst xmlns:a="http://schemas.openxmlformats.org/drawingml/2006/main">
              <a:ext uri="{FF2B5EF4-FFF2-40B4-BE49-F238E27FC236}">
                <a16:creationId xmlns:a16="http://schemas.microsoft.com/office/drawing/2014/main" id="{104A927C-D538-46F2-9C09-A9A7DD6CDBF6}"/>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49 / 55</a:t>
            </a:r>
          </a:p>
        </p:txBody>
      </p:sp>
    </p:spTree>
    <p:extLst>
      <p:ext uri="{BB962C8B-B14F-4D97-AF65-F5344CB8AC3E}">
        <p14:creationId xmlns:p14="http://schemas.microsoft.com/office/powerpoint/2010/main" val="503887365"/>
      </p:ext>
    </p:extLst>
  </p:cSld>
</p:sld>
</file>

<file path=ppt/slides/c3_slide5.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21" name="">
            <a:extLst xmlns:a="http://schemas.openxmlformats.org/drawingml/2006/main">
              <a:ext uri="{FF2B5EF4-FFF2-40B4-BE49-F238E27FC236}">
                <a16:creationId xmlns:a16="http://schemas.microsoft.com/office/drawing/2014/main" id="{C7EE9F3E-1A0C-4A0E-9929-2CCD4092DD8E}"/>
              </a:ext>
            </a:extLst>
          </p:cNvPr>
          <p:cNvPicPr>
            <a:picLocks xmlns:a="http://schemas.openxmlformats.org/drawingml/2006/main" noChangeAspect="1"/>
          </p:cNvPicPr>
          <p:nvPr/>
        </p:nvPicPr>
        <p:blipFill>
          <a:blip xmlns:r="http://schemas.openxmlformats.org/officeDocument/2006/relationships" xmlns:a="http://schemas.openxmlformats.org/drawingml/2006/main" r:embed="Rf5e85d46c30e47f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A81FEF9-E131-4169-BC04-B4D10D80B43C}"/>
              </a:ext>
            </a:extLst>
          </p:cNvPr>
          <p:cNvSpPr>
            <a:spLocks xmlns:a="http://schemas.openxmlformats.org/drawingml/2006/main" noGrp="1"/>
          </p:cNvSpPr>
          <p:nvPr/>
        </p:nvSpPr>
        <p:spPr>
          <a:xfrm xmlns:a="http://schemas.openxmlformats.org/drawingml/2006/main">
            <a:off x="7095492" y="5489388"/>
            <a:ext cx="2537590" cy="4073087"/>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F35E01B1-E237-49BB-8588-E7C5D8289F7F}"/>
              </a:ext>
            </a:extLst>
          </p:cNvPr>
          <p:cNvPicPr>
            <a:picLocks xmlns:a="http://schemas.openxmlformats.org/drawingml/2006/main" noChangeAspect="1"/>
          </p:cNvPicPr>
          <p:nvPr/>
        </p:nvPicPr>
        <p:blipFill>
          <a:blip xmlns:r="http://schemas.openxmlformats.org/officeDocument/2006/relationships" xmlns:a="http://schemas.openxmlformats.org/drawingml/2006/main" r:embed="Rda6827c0bf374b0a"/>
          <a:srcRect xmlns:a="http://schemas.openxmlformats.org/drawingml/2006/main" l="25741" t="13333" r="56389" b="64771"/>
          <a:stretch xmlns:a="http://schemas.openxmlformats.org/drawingml/2006/main"/>
        </p:blipFill>
        <p:spPr>
          <a:xfrm xmlns:a="http://schemas.openxmlformats.org/drawingml/2006/main">
            <a:off x="7214404" y="5528458"/>
            <a:ext cx="2299768" cy="3994946"/>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E5D0A4C4-B628-4F99-921A-7840C75F4136}"/>
              </a:ext>
            </a:extLst>
          </p:cNvPr>
          <p:cNvPicPr>
            <a:picLocks xmlns:a="http://schemas.openxmlformats.org/drawingml/2006/main" noChangeAspect="1"/>
          </p:cNvPicPr>
          <p:nvPr/>
        </p:nvPicPr>
        <p:blipFill>
          <a:blip xmlns:r="http://schemas.openxmlformats.org/officeDocument/2006/relationships" xmlns:a="http://schemas.openxmlformats.org/drawingml/2006/main" r:embed="R2cea1551f8154a8a"/>
          <a:srcRect xmlns:a="http://schemas.openxmlformats.org/drawingml/2006/main" l="45000" t="18301" r="6296" b="63072"/>
          <a:stretch xmlns:a="http://schemas.openxmlformats.org/drawingml/2006/main"/>
        </p:blipFill>
        <p:spPr>
          <a:xfrm xmlns:a="http://schemas.openxmlformats.org/drawingml/2006/main">
            <a:off x="4782381" y="2344223"/>
            <a:ext cx="5133740" cy="2783764"/>
          </a:xfrm>
          <a:prstGeom xmlns:a="http://schemas.openxmlformats.org/drawingml/2006/main" prst="rect">
            <a:avLst/>
          </a:prstGeom>
        </p:spPr>
      </p:pic>
      <p:sp>
        <p:nvSpPr>
          <p:cNvPr id="5" name="exact-presenter-band">
            <a:extLst xmlns:a="http://schemas.openxmlformats.org/drawingml/2006/main">
              <a:ext uri="{FF2B5EF4-FFF2-40B4-BE49-F238E27FC236}">
                <a16:creationId xmlns:a16="http://schemas.microsoft.com/office/drawing/2014/main" id="{9C1BAE03-0B58-4DAD-AE9E-4D91FF5FFDDC}"/>
              </a:ext>
            </a:extLst>
          </p:cNvPr>
          <p:cNvSpPr>
            <a:spLocks xmlns:a="http://schemas.openxmlformats.org/drawingml/2006/main" noGrp="1"/>
          </p:cNvSpPr>
          <p:nvPr/>
        </p:nvSpPr>
        <p:spPr>
          <a:xfrm xmlns:a="http://schemas.openxmlformats.org/drawingml/2006/main">
            <a:off x="0" y="0"/>
            <a:ext cx="10287000" cy="2109800"/>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6" name="presenter-accent">
            <a:extLst xmlns:a="http://schemas.openxmlformats.org/drawingml/2006/main">
              <a:ext uri="{FF2B5EF4-FFF2-40B4-BE49-F238E27FC236}">
                <a16:creationId xmlns:a16="http://schemas.microsoft.com/office/drawing/2014/main" id="{D645386D-32E5-4DC7-98DA-0E088289BF00}"/>
              </a:ext>
            </a:extLst>
          </p:cNvPr>
          <p:cNvSpPr>
            <a:spLocks xmlns:a="http://schemas.openxmlformats.org/drawingml/2006/main" noGrp="1"/>
          </p:cNvSpPr>
          <p:nvPr/>
        </p:nvSpPr>
        <p:spPr>
          <a:xfrm xmlns:a="http://schemas.openxmlformats.org/drawingml/2006/main">
            <a:off x="0" y="0"/>
            <a:ext cx="78080" cy="2109800"/>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7" name="exact-translated-presenter">
            <a:extLst xmlns:a="http://schemas.openxmlformats.org/drawingml/2006/main">
              <a:ext uri="{FF2B5EF4-FFF2-40B4-BE49-F238E27FC236}">
                <a16:creationId xmlns:a16="http://schemas.microsoft.com/office/drawing/2014/main" id="{E80391FC-5E63-4B60-8443-8C7F86C14D23}"/>
              </a:ext>
            </a:extLst>
          </p:cNvPr>
          <p:cNvSpPr>
            <a:spLocks xmlns:a="http://schemas.openxmlformats.org/drawingml/2006/main" noGrp="1"/>
          </p:cNvSpPr>
          <p:nvPr/>
        </p:nvSpPr>
        <p:spPr>
          <a:xfrm xmlns:a="http://schemas.openxmlformats.org/drawingml/2006/main">
            <a:off x="390398" y="126979"/>
            <a:ext cx="9506203" cy="188514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Hidrogen molekul digambarkan sebagai atom paling kecil di dunia dan boleh sampai ke ruang tubuh yang</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paling sempit. IZUMIO menggunakan air yang membentuk sebahagian besar tubuh kita sebagai medium</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untuk menghantar banyak hidrogen molekul ke bahagian hujung sel dan menyingkirkan oksigen reaktif.</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Kepantasan dan keberkesanannya digambarkan tidak dapat ditandingi oleh makanan tambahan antioksidan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atau air kesihatan biasa di pasaran. Menurut banyak laporan pakar, selain menyokong kesihatan, hidrogen</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molekul boleh menghalang pembiakan sel kanser dan menggalakkan kematian sel kanser.</a:t>
            </a:r>
          </a:p>
        </p:txBody>
      </p:sp>
      <p:sp>
        <p:nvSpPr>
          <p:cNvPr id="8" name="chemical-heading">
            <a:extLst xmlns:a="http://schemas.openxmlformats.org/drawingml/2006/main">
              <a:ext uri="{FF2B5EF4-FFF2-40B4-BE49-F238E27FC236}">
                <a16:creationId xmlns:a16="http://schemas.microsoft.com/office/drawing/2014/main" id="{B8A4DE36-12C8-4286-A5F5-9964C9020D75}"/>
              </a:ext>
            </a:extLst>
          </p:cNvPr>
          <p:cNvSpPr>
            <a:spLocks xmlns:a="http://schemas.openxmlformats.org/drawingml/2006/main" noGrp="1"/>
          </p:cNvSpPr>
          <p:nvPr/>
        </p:nvSpPr>
        <p:spPr>
          <a:xfrm xmlns:a="http://schemas.openxmlformats.org/drawingml/2006/main">
            <a:off x="6587974" y="2344223"/>
            <a:ext cx="1717753" cy="654429"/>
          </a:xfrm>
          <a:prstGeom xmlns:a="http://schemas.openxmlformats.org/drawingml/2006/main" prst="rect">
            <a:avLst/>
          </a:prstGeom>
          <a:solidFill xmlns:a="http://schemas.openxmlformats.org/drawingml/2006/main">
            <a:srgbClr val="EFF8FC"/>
          </a:solidFill>
          <a:ln xmlns:a="http://schemas.openxmlformats.org/drawingml/2006/main" w="0">
            <a:noFill/>
          </a:ln>
        </p:spPr>
      </p:sp>
      <p:sp>
        <p:nvSpPr>
          <p:cNvPr id="9" name="chemical-heading-en">
            <a:extLst xmlns:a="http://schemas.openxmlformats.org/drawingml/2006/main">
              <a:ext uri="{FF2B5EF4-FFF2-40B4-BE49-F238E27FC236}">
                <a16:creationId xmlns:a16="http://schemas.microsoft.com/office/drawing/2014/main" id="{185B2BA9-B847-4F12-B9F1-B928292D9C78}"/>
              </a:ext>
            </a:extLst>
          </p:cNvPr>
          <p:cNvSpPr>
            <a:spLocks xmlns:a="http://schemas.openxmlformats.org/drawingml/2006/main" noGrp="1"/>
          </p:cNvSpPr>
          <p:nvPr/>
        </p:nvSpPr>
        <p:spPr>
          <a:xfrm xmlns:a="http://schemas.openxmlformats.org/drawingml/2006/main">
            <a:off x="6636774" y="2461434"/>
            <a:ext cx="1629914" cy="4493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691" b="1">
                <a:solidFill>
                  <a:srgbClr val="172F55"/>
                </a:solidFill>
                <a:latin typeface="Arial"/>
                <a:ea typeface="Arial"/>
                <a:cs typeface="Arial"/>
              </a:defRPr>
            </a:defPPr>
            <a:lvl1pPr algn="l">
              <a:defRPr sz="1691" b="1">
                <a:solidFill>
                  <a:srgbClr val="172F55"/>
                </a:solidFill>
                <a:latin typeface="Arial"/>
                <a:ea typeface="Arial"/>
                <a:cs typeface="Arial"/>
              </a:defRPr>
            </a:lvl1pPr>
            <a:lvl2pPr algn="l">
              <a:defRPr sz="1691" b="1">
                <a:solidFill>
                  <a:srgbClr val="172F55"/>
                </a:solidFill>
                <a:latin typeface="Arial"/>
                <a:ea typeface="Arial"/>
                <a:cs typeface="Arial"/>
              </a:defRPr>
            </a:lvl2pPr>
            <a:lvl3pPr algn="l">
              <a:defRPr sz="1691" b="1">
                <a:solidFill>
                  <a:srgbClr val="172F55"/>
                </a:solidFill>
                <a:latin typeface="Arial"/>
                <a:ea typeface="Arial"/>
                <a:cs typeface="Arial"/>
              </a:defRPr>
            </a:lvl3pPr>
            <a:lvl4pPr algn="l">
              <a:defRPr sz="1691" b="1">
                <a:solidFill>
                  <a:srgbClr val="172F55"/>
                </a:solidFill>
                <a:latin typeface="Arial"/>
                <a:ea typeface="Arial"/>
                <a:cs typeface="Arial"/>
              </a:defRPr>
            </a:lvl4pPr>
            <a:lvl5pPr algn="l">
              <a:defRPr sz="1691" b="1">
                <a:solidFill>
                  <a:srgbClr val="172F55"/>
                </a:solidFill>
                <a:latin typeface="Arial"/>
                <a:ea typeface="Arial"/>
                <a:cs typeface="Arial"/>
              </a:defRPr>
            </a:lvl5pPr>
            <a:lvl6pPr algn="l">
              <a:defRPr sz="1691" b="1">
                <a:solidFill>
                  <a:srgbClr val="172F55"/>
                </a:solidFill>
                <a:latin typeface="Arial"/>
                <a:ea typeface="Arial"/>
                <a:cs typeface="Arial"/>
              </a:defRPr>
            </a:lvl6pPr>
            <a:lvl7pPr algn="l">
              <a:defRPr sz="1691" b="1">
                <a:solidFill>
                  <a:srgbClr val="172F55"/>
                </a:solidFill>
                <a:latin typeface="Arial"/>
                <a:ea typeface="Arial"/>
                <a:cs typeface="Arial"/>
              </a:defRPr>
            </a:lvl7pPr>
            <a:lvl8pPr algn="l">
              <a:defRPr sz="1691" b="1">
                <a:solidFill>
                  <a:srgbClr val="172F55"/>
                </a:solidFill>
                <a:latin typeface="Arial"/>
                <a:ea typeface="Arial"/>
                <a:cs typeface="Arial"/>
              </a:defRPr>
            </a:lvl8pPr>
            <a:lvl9pPr algn="l">
              <a:defRPr sz="1691" b="1">
                <a:solidFill>
                  <a:srgbClr val="172F55"/>
                </a:solidFill>
                <a:latin typeface="Arial"/>
                <a:ea typeface="Arial"/>
                <a:cs typeface="Arial"/>
              </a:defRPr>
            </a:lvl9pPr>
          </a:lstStyle>
          <a:p xmlns:a="http://schemas.openxmlformats.org/drawingml/2006/main">
            <a:pPr algn="l">
              <a:lnSpc>
                <a:spcPct val="116000"/>
              </a:lnSpc>
              <a:buNone/>
              <a:defRPr sz="1691" b="1">
                <a:solidFill>
                  <a:srgbClr val="172F55"/>
                </a:solidFill>
                <a:latin typeface="Arial"/>
                <a:ea typeface="Arial"/>
                <a:cs typeface="Arial"/>
              </a:defRPr>
            </a:pPr>
            <a:r>
              <a:rPr sz="1691" b="1">
                <a:solidFill>
                  <a:srgbClr val="172F55"/>
                </a:solidFill>
                <a:latin typeface="Arial"/>
                <a:ea typeface="Arial"/>
                <a:cs typeface="Arial"/>
              </a:rPr>
              <a:t>= Hydrogen</a:t>
            </a:r>
          </a:p>
        </p:txBody>
      </p:sp>
      <p:sp>
        <p:nvSpPr>
          <p:cNvPr id="10" name="comparison-background">
            <a:extLst xmlns:a="http://schemas.openxmlformats.org/drawingml/2006/main">
              <a:ext uri="{FF2B5EF4-FFF2-40B4-BE49-F238E27FC236}">
                <a16:creationId xmlns:a16="http://schemas.microsoft.com/office/drawing/2014/main" id="{435C50F6-E910-4C3E-AA86-8C02A08D82D1}"/>
              </a:ext>
            </a:extLst>
          </p:cNvPr>
          <p:cNvSpPr>
            <a:spLocks xmlns:a="http://schemas.openxmlformats.org/drawingml/2006/main" noGrp="1"/>
          </p:cNvSpPr>
          <p:nvPr/>
        </p:nvSpPr>
        <p:spPr>
          <a:xfrm xmlns:a="http://schemas.openxmlformats.org/drawingml/2006/main">
            <a:off x="478238" y="4883797"/>
            <a:ext cx="771037" cy="781408"/>
          </a:xfrm>
          <a:prstGeom xmlns:a="http://schemas.openxmlformats.org/drawingml/2006/main" prst="rect">
            <a:avLst/>
          </a:prstGeom>
          <a:solidFill xmlns:a="http://schemas.openxmlformats.org/drawingml/2006/main">
            <a:srgbClr val="DDF1FA"/>
          </a:solidFill>
          <a:ln xmlns:a="http://schemas.openxmlformats.org/drawingml/2006/main" w="0">
            <a:noFill/>
          </a:ln>
        </p:spPr>
      </p:sp>
      <p:sp>
        <p:nvSpPr>
          <p:cNvPr id="11" name="exact-comparison">
            <a:extLst xmlns:a="http://schemas.openxmlformats.org/drawingml/2006/main">
              <a:ext uri="{FF2B5EF4-FFF2-40B4-BE49-F238E27FC236}">
                <a16:creationId xmlns:a16="http://schemas.microsoft.com/office/drawing/2014/main" id="{34746A29-927F-43B3-A4A0-538DF64A7592}"/>
              </a:ext>
            </a:extLst>
          </p:cNvPr>
          <p:cNvSpPr>
            <a:spLocks xmlns:a="http://schemas.openxmlformats.org/drawingml/2006/main" noGrp="1"/>
          </p:cNvSpPr>
          <p:nvPr/>
        </p:nvSpPr>
        <p:spPr>
          <a:xfrm xmlns:a="http://schemas.openxmlformats.org/drawingml/2006/main">
            <a:off x="497758" y="4913100"/>
            <a:ext cx="731997" cy="7325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230" b="0">
                <a:solidFill>
                  <a:srgbClr val="0B2949"/>
                </a:solidFill>
                <a:latin typeface="Arial"/>
                <a:ea typeface="Arial"/>
                <a:cs typeface="Arial"/>
              </a:defRPr>
            </a:defPPr>
            <a:lvl1pPr algn="ctr">
              <a:defRPr sz="1230" b="0">
                <a:solidFill>
                  <a:srgbClr val="0B2949"/>
                </a:solidFill>
                <a:latin typeface="Arial"/>
                <a:ea typeface="Arial"/>
                <a:cs typeface="Arial"/>
              </a:defRPr>
            </a:lvl1pPr>
            <a:lvl2pPr algn="ctr">
              <a:defRPr sz="1230" b="0">
                <a:solidFill>
                  <a:srgbClr val="0B2949"/>
                </a:solidFill>
                <a:latin typeface="Arial"/>
                <a:ea typeface="Arial"/>
                <a:cs typeface="Arial"/>
              </a:defRPr>
            </a:lvl2pPr>
            <a:lvl3pPr algn="ctr">
              <a:defRPr sz="1230" b="0">
                <a:solidFill>
                  <a:srgbClr val="0B2949"/>
                </a:solidFill>
                <a:latin typeface="Arial"/>
                <a:ea typeface="Arial"/>
                <a:cs typeface="Arial"/>
              </a:defRPr>
            </a:lvl3pPr>
            <a:lvl4pPr algn="ctr">
              <a:defRPr sz="1230" b="0">
                <a:solidFill>
                  <a:srgbClr val="0B2949"/>
                </a:solidFill>
                <a:latin typeface="Arial"/>
                <a:ea typeface="Arial"/>
                <a:cs typeface="Arial"/>
              </a:defRPr>
            </a:lvl4pPr>
            <a:lvl5pPr algn="ctr">
              <a:defRPr sz="1230" b="0">
                <a:solidFill>
                  <a:srgbClr val="0B2949"/>
                </a:solidFill>
                <a:latin typeface="Arial"/>
                <a:ea typeface="Arial"/>
                <a:cs typeface="Arial"/>
              </a:defRPr>
            </a:lvl5pPr>
            <a:lvl6pPr algn="ctr">
              <a:defRPr sz="1230" b="0">
                <a:solidFill>
                  <a:srgbClr val="0B2949"/>
                </a:solidFill>
                <a:latin typeface="Arial"/>
                <a:ea typeface="Arial"/>
                <a:cs typeface="Arial"/>
              </a:defRPr>
            </a:lvl6pPr>
            <a:lvl7pPr algn="ctr">
              <a:defRPr sz="1230" b="0">
                <a:solidFill>
                  <a:srgbClr val="0B2949"/>
                </a:solidFill>
                <a:latin typeface="Arial"/>
                <a:ea typeface="Arial"/>
                <a:cs typeface="Arial"/>
              </a:defRPr>
            </a:lvl7pPr>
            <a:lvl8pPr algn="ctr">
              <a:defRPr sz="1230" b="0">
                <a:solidFill>
                  <a:srgbClr val="0B2949"/>
                </a:solidFill>
                <a:latin typeface="Arial"/>
                <a:ea typeface="Arial"/>
                <a:cs typeface="Arial"/>
              </a:defRPr>
            </a:lvl8pPr>
            <a:lvl9pPr algn="ctr">
              <a:defRPr sz="1230" b="0">
                <a:solidFill>
                  <a:srgbClr val="0B2949"/>
                </a:solidFill>
                <a:latin typeface="Arial"/>
                <a:ea typeface="Arial"/>
                <a:cs typeface="Arial"/>
              </a:defRPr>
            </a:lvl9pPr>
          </a:lstStyle>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Molekul</a:t>
            </a:r>
          </a:p>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hidrogen</a:t>
            </a:r>
          </a:p>
        </p:txBody>
      </p:sp>
      <p:sp>
        <p:nvSpPr>
          <p:cNvPr id="12" name="comparison-background">
            <a:extLst xmlns:a="http://schemas.openxmlformats.org/drawingml/2006/main">
              <a:ext uri="{FF2B5EF4-FFF2-40B4-BE49-F238E27FC236}">
                <a16:creationId xmlns:a16="http://schemas.microsoft.com/office/drawing/2014/main" id="{C6CB489E-3769-4385-8A65-DD1A8E742F6E}"/>
              </a:ext>
            </a:extLst>
          </p:cNvPr>
          <p:cNvSpPr>
            <a:spLocks xmlns:a="http://schemas.openxmlformats.org/drawingml/2006/main" noGrp="1"/>
          </p:cNvSpPr>
          <p:nvPr/>
        </p:nvSpPr>
        <p:spPr>
          <a:xfrm xmlns:a="http://schemas.openxmlformats.org/drawingml/2006/main">
            <a:off x="1415194" y="4883797"/>
            <a:ext cx="810077" cy="781408"/>
          </a:xfrm>
          <a:prstGeom xmlns:a="http://schemas.openxmlformats.org/drawingml/2006/main" prst="rect">
            <a:avLst/>
          </a:prstGeom>
          <a:solidFill xmlns:a="http://schemas.openxmlformats.org/drawingml/2006/main">
            <a:srgbClr val="DDF1FA"/>
          </a:solidFill>
          <a:ln xmlns:a="http://schemas.openxmlformats.org/drawingml/2006/main" w="0">
            <a:noFill/>
          </a:ln>
        </p:spPr>
      </p:sp>
      <p:sp>
        <p:nvSpPr>
          <p:cNvPr id="13" name="exact-comparison">
            <a:extLst xmlns:a="http://schemas.openxmlformats.org/drawingml/2006/main">
              <a:ext uri="{FF2B5EF4-FFF2-40B4-BE49-F238E27FC236}">
                <a16:creationId xmlns:a16="http://schemas.microsoft.com/office/drawing/2014/main" id="{94129C8E-1D2B-460A-AEBB-CF3866A4128A}"/>
              </a:ext>
            </a:extLst>
          </p:cNvPr>
          <p:cNvSpPr>
            <a:spLocks xmlns:a="http://schemas.openxmlformats.org/drawingml/2006/main" noGrp="1"/>
          </p:cNvSpPr>
          <p:nvPr/>
        </p:nvSpPr>
        <p:spPr>
          <a:xfrm xmlns:a="http://schemas.openxmlformats.org/drawingml/2006/main">
            <a:off x="1434714" y="4913100"/>
            <a:ext cx="771037" cy="7325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230" b="0">
                <a:solidFill>
                  <a:srgbClr val="0B2949"/>
                </a:solidFill>
                <a:latin typeface="Arial"/>
                <a:ea typeface="Arial"/>
                <a:cs typeface="Arial"/>
              </a:defRPr>
            </a:defPPr>
            <a:lvl1pPr algn="ctr">
              <a:defRPr sz="1230" b="0">
                <a:solidFill>
                  <a:srgbClr val="0B2949"/>
                </a:solidFill>
                <a:latin typeface="Arial"/>
                <a:ea typeface="Arial"/>
                <a:cs typeface="Arial"/>
              </a:defRPr>
            </a:lvl1pPr>
            <a:lvl2pPr algn="ctr">
              <a:defRPr sz="1230" b="0">
                <a:solidFill>
                  <a:srgbClr val="0B2949"/>
                </a:solidFill>
                <a:latin typeface="Arial"/>
                <a:ea typeface="Arial"/>
                <a:cs typeface="Arial"/>
              </a:defRPr>
            </a:lvl2pPr>
            <a:lvl3pPr algn="ctr">
              <a:defRPr sz="1230" b="0">
                <a:solidFill>
                  <a:srgbClr val="0B2949"/>
                </a:solidFill>
                <a:latin typeface="Arial"/>
                <a:ea typeface="Arial"/>
                <a:cs typeface="Arial"/>
              </a:defRPr>
            </a:lvl3pPr>
            <a:lvl4pPr algn="ctr">
              <a:defRPr sz="1230" b="0">
                <a:solidFill>
                  <a:srgbClr val="0B2949"/>
                </a:solidFill>
                <a:latin typeface="Arial"/>
                <a:ea typeface="Arial"/>
                <a:cs typeface="Arial"/>
              </a:defRPr>
            </a:lvl4pPr>
            <a:lvl5pPr algn="ctr">
              <a:defRPr sz="1230" b="0">
                <a:solidFill>
                  <a:srgbClr val="0B2949"/>
                </a:solidFill>
                <a:latin typeface="Arial"/>
                <a:ea typeface="Arial"/>
                <a:cs typeface="Arial"/>
              </a:defRPr>
            </a:lvl5pPr>
            <a:lvl6pPr algn="ctr">
              <a:defRPr sz="1230" b="0">
                <a:solidFill>
                  <a:srgbClr val="0B2949"/>
                </a:solidFill>
                <a:latin typeface="Arial"/>
                <a:ea typeface="Arial"/>
                <a:cs typeface="Arial"/>
              </a:defRPr>
            </a:lvl6pPr>
            <a:lvl7pPr algn="ctr">
              <a:defRPr sz="1230" b="0">
                <a:solidFill>
                  <a:srgbClr val="0B2949"/>
                </a:solidFill>
                <a:latin typeface="Arial"/>
                <a:ea typeface="Arial"/>
                <a:cs typeface="Arial"/>
              </a:defRPr>
            </a:lvl7pPr>
            <a:lvl8pPr algn="ctr">
              <a:defRPr sz="1230" b="0">
                <a:solidFill>
                  <a:srgbClr val="0B2949"/>
                </a:solidFill>
                <a:latin typeface="Arial"/>
                <a:ea typeface="Arial"/>
                <a:cs typeface="Arial"/>
              </a:defRPr>
            </a:lvl8pPr>
            <a:lvl9pPr algn="ctr">
              <a:defRPr sz="1230" b="0">
                <a:solidFill>
                  <a:srgbClr val="0B2949"/>
                </a:solidFill>
                <a:latin typeface="Arial"/>
                <a:ea typeface="Arial"/>
                <a:cs typeface="Arial"/>
              </a:defRPr>
            </a:lvl9pPr>
          </a:lstStyle>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Vitamin C</a:t>
            </a:r>
          </a:p>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176 kali</a:t>
            </a:r>
          </a:p>
        </p:txBody>
      </p:sp>
      <p:sp>
        <p:nvSpPr>
          <p:cNvPr id="14" name="comparison-background">
            <a:extLst xmlns:a="http://schemas.openxmlformats.org/drawingml/2006/main">
              <a:ext uri="{FF2B5EF4-FFF2-40B4-BE49-F238E27FC236}">
                <a16:creationId xmlns:a16="http://schemas.microsoft.com/office/drawing/2014/main" id="{AC839D78-A481-4B5E-B988-B01E2840C51F}"/>
              </a:ext>
            </a:extLst>
          </p:cNvPr>
          <p:cNvSpPr>
            <a:spLocks xmlns:a="http://schemas.openxmlformats.org/drawingml/2006/main" noGrp="1"/>
          </p:cNvSpPr>
          <p:nvPr/>
        </p:nvSpPr>
        <p:spPr>
          <a:xfrm xmlns:a="http://schemas.openxmlformats.org/drawingml/2006/main">
            <a:off x="2322871" y="4883797"/>
            <a:ext cx="819837" cy="781408"/>
          </a:xfrm>
          <a:prstGeom xmlns:a="http://schemas.openxmlformats.org/drawingml/2006/main" prst="rect">
            <a:avLst/>
          </a:prstGeom>
          <a:solidFill xmlns:a="http://schemas.openxmlformats.org/drawingml/2006/main">
            <a:srgbClr val="DDF1FA"/>
          </a:solidFill>
          <a:ln xmlns:a="http://schemas.openxmlformats.org/drawingml/2006/main" w="0">
            <a:noFill/>
          </a:ln>
        </p:spPr>
      </p:sp>
      <p:sp>
        <p:nvSpPr>
          <p:cNvPr id="15" name="exact-comparison">
            <a:extLst xmlns:a="http://schemas.openxmlformats.org/drawingml/2006/main">
              <a:ext uri="{FF2B5EF4-FFF2-40B4-BE49-F238E27FC236}">
                <a16:creationId xmlns:a16="http://schemas.microsoft.com/office/drawing/2014/main" id="{BB29BB9C-A0CA-4B1A-86B1-CB8900E64F60}"/>
              </a:ext>
            </a:extLst>
          </p:cNvPr>
          <p:cNvSpPr>
            <a:spLocks xmlns:a="http://schemas.openxmlformats.org/drawingml/2006/main" noGrp="1"/>
          </p:cNvSpPr>
          <p:nvPr/>
        </p:nvSpPr>
        <p:spPr>
          <a:xfrm xmlns:a="http://schemas.openxmlformats.org/drawingml/2006/main">
            <a:off x="2342391" y="4913100"/>
            <a:ext cx="780797" cy="7325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230" b="0">
                <a:solidFill>
                  <a:srgbClr val="0B2949"/>
                </a:solidFill>
                <a:latin typeface="Arial"/>
                <a:ea typeface="Arial"/>
                <a:cs typeface="Arial"/>
              </a:defRPr>
            </a:defPPr>
            <a:lvl1pPr algn="ctr">
              <a:defRPr sz="1230" b="0">
                <a:solidFill>
                  <a:srgbClr val="0B2949"/>
                </a:solidFill>
                <a:latin typeface="Arial"/>
                <a:ea typeface="Arial"/>
                <a:cs typeface="Arial"/>
              </a:defRPr>
            </a:lvl1pPr>
            <a:lvl2pPr algn="ctr">
              <a:defRPr sz="1230" b="0">
                <a:solidFill>
                  <a:srgbClr val="0B2949"/>
                </a:solidFill>
                <a:latin typeface="Arial"/>
                <a:ea typeface="Arial"/>
                <a:cs typeface="Arial"/>
              </a:defRPr>
            </a:lvl2pPr>
            <a:lvl3pPr algn="ctr">
              <a:defRPr sz="1230" b="0">
                <a:solidFill>
                  <a:srgbClr val="0B2949"/>
                </a:solidFill>
                <a:latin typeface="Arial"/>
                <a:ea typeface="Arial"/>
                <a:cs typeface="Arial"/>
              </a:defRPr>
            </a:lvl3pPr>
            <a:lvl4pPr algn="ctr">
              <a:defRPr sz="1230" b="0">
                <a:solidFill>
                  <a:srgbClr val="0B2949"/>
                </a:solidFill>
                <a:latin typeface="Arial"/>
                <a:ea typeface="Arial"/>
                <a:cs typeface="Arial"/>
              </a:defRPr>
            </a:lvl4pPr>
            <a:lvl5pPr algn="ctr">
              <a:defRPr sz="1230" b="0">
                <a:solidFill>
                  <a:srgbClr val="0B2949"/>
                </a:solidFill>
                <a:latin typeface="Arial"/>
                <a:ea typeface="Arial"/>
                <a:cs typeface="Arial"/>
              </a:defRPr>
            </a:lvl5pPr>
            <a:lvl6pPr algn="ctr">
              <a:defRPr sz="1230" b="0">
                <a:solidFill>
                  <a:srgbClr val="0B2949"/>
                </a:solidFill>
                <a:latin typeface="Arial"/>
                <a:ea typeface="Arial"/>
                <a:cs typeface="Arial"/>
              </a:defRPr>
            </a:lvl6pPr>
            <a:lvl7pPr algn="ctr">
              <a:defRPr sz="1230" b="0">
                <a:solidFill>
                  <a:srgbClr val="0B2949"/>
                </a:solidFill>
                <a:latin typeface="Arial"/>
                <a:ea typeface="Arial"/>
                <a:cs typeface="Arial"/>
              </a:defRPr>
            </a:lvl7pPr>
            <a:lvl8pPr algn="ctr">
              <a:defRPr sz="1230" b="0">
                <a:solidFill>
                  <a:srgbClr val="0B2949"/>
                </a:solidFill>
                <a:latin typeface="Arial"/>
                <a:ea typeface="Arial"/>
                <a:cs typeface="Arial"/>
              </a:defRPr>
            </a:lvl8pPr>
            <a:lvl9pPr algn="ctr">
              <a:defRPr sz="1230" b="0">
                <a:solidFill>
                  <a:srgbClr val="0B2949"/>
                </a:solidFill>
                <a:latin typeface="Arial"/>
                <a:ea typeface="Arial"/>
                <a:cs typeface="Arial"/>
              </a:defRPr>
            </a:lvl9pPr>
          </a:lstStyle>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Katekin</a:t>
            </a:r>
          </a:p>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290 kali</a:t>
            </a:r>
          </a:p>
        </p:txBody>
      </p:sp>
      <p:sp>
        <p:nvSpPr>
          <p:cNvPr id="16" name="comparison-background">
            <a:extLst xmlns:a="http://schemas.openxmlformats.org/drawingml/2006/main">
              <a:ext uri="{FF2B5EF4-FFF2-40B4-BE49-F238E27FC236}">
                <a16:creationId xmlns:a16="http://schemas.microsoft.com/office/drawing/2014/main" id="{3943564F-03C3-4D36-AEC6-7B3A40E31F5E}"/>
              </a:ext>
            </a:extLst>
          </p:cNvPr>
          <p:cNvSpPr>
            <a:spLocks xmlns:a="http://schemas.openxmlformats.org/drawingml/2006/main" noGrp="1"/>
          </p:cNvSpPr>
          <p:nvPr/>
        </p:nvSpPr>
        <p:spPr>
          <a:xfrm xmlns:a="http://schemas.openxmlformats.org/drawingml/2006/main">
            <a:off x="3201268" y="5001008"/>
            <a:ext cx="1424954" cy="683732"/>
          </a:xfrm>
          <a:prstGeom xmlns:a="http://schemas.openxmlformats.org/drawingml/2006/main" prst="rect">
            <a:avLst/>
          </a:prstGeom>
          <a:solidFill xmlns:a="http://schemas.openxmlformats.org/drawingml/2006/main">
            <a:srgbClr val="DDF1FA"/>
          </a:solidFill>
          <a:ln xmlns:a="http://schemas.openxmlformats.org/drawingml/2006/main" w="0">
            <a:noFill/>
          </a:ln>
        </p:spPr>
      </p:sp>
      <p:sp>
        <p:nvSpPr>
          <p:cNvPr id="17" name="exact-comparison">
            <a:extLst xmlns:a="http://schemas.openxmlformats.org/drawingml/2006/main">
              <a:ext uri="{FF2B5EF4-FFF2-40B4-BE49-F238E27FC236}">
                <a16:creationId xmlns:a16="http://schemas.microsoft.com/office/drawing/2014/main" id="{F418EC80-FE18-4EB2-8D33-C7BBA828D835}"/>
              </a:ext>
            </a:extLst>
          </p:cNvPr>
          <p:cNvSpPr>
            <a:spLocks xmlns:a="http://schemas.openxmlformats.org/drawingml/2006/main" noGrp="1"/>
          </p:cNvSpPr>
          <p:nvPr/>
        </p:nvSpPr>
        <p:spPr>
          <a:xfrm xmlns:a="http://schemas.openxmlformats.org/drawingml/2006/main">
            <a:off x="3220787" y="5030311"/>
            <a:ext cx="1385915" cy="6348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230" b="0">
                <a:solidFill>
                  <a:srgbClr val="0B2949"/>
                </a:solidFill>
                <a:latin typeface="Arial"/>
                <a:ea typeface="Arial"/>
                <a:cs typeface="Arial"/>
              </a:defRPr>
            </a:defPPr>
            <a:lvl1pPr algn="ctr">
              <a:defRPr sz="1230" b="0">
                <a:solidFill>
                  <a:srgbClr val="0B2949"/>
                </a:solidFill>
                <a:latin typeface="Arial"/>
                <a:ea typeface="Arial"/>
                <a:cs typeface="Arial"/>
              </a:defRPr>
            </a:lvl1pPr>
            <a:lvl2pPr algn="ctr">
              <a:defRPr sz="1230" b="0">
                <a:solidFill>
                  <a:srgbClr val="0B2949"/>
                </a:solidFill>
                <a:latin typeface="Arial"/>
                <a:ea typeface="Arial"/>
                <a:cs typeface="Arial"/>
              </a:defRPr>
            </a:lvl2pPr>
            <a:lvl3pPr algn="ctr">
              <a:defRPr sz="1230" b="0">
                <a:solidFill>
                  <a:srgbClr val="0B2949"/>
                </a:solidFill>
                <a:latin typeface="Arial"/>
                <a:ea typeface="Arial"/>
                <a:cs typeface="Arial"/>
              </a:defRPr>
            </a:lvl3pPr>
            <a:lvl4pPr algn="ctr">
              <a:defRPr sz="1230" b="0">
                <a:solidFill>
                  <a:srgbClr val="0B2949"/>
                </a:solidFill>
                <a:latin typeface="Arial"/>
                <a:ea typeface="Arial"/>
                <a:cs typeface="Arial"/>
              </a:defRPr>
            </a:lvl4pPr>
            <a:lvl5pPr algn="ctr">
              <a:defRPr sz="1230" b="0">
                <a:solidFill>
                  <a:srgbClr val="0B2949"/>
                </a:solidFill>
                <a:latin typeface="Arial"/>
                <a:ea typeface="Arial"/>
                <a:cs typeface="Arial"/>
              </a:defRPr>
            </a:lvl5pPr>
            <a:lvl6pPr algn="ctr">
              <a:defRPr sz="1230" b="0">
                <a:solidFill>
                  <a:srgbClr val="0B2949"/>
                </a:solidFill>
                <a:latin typeface="Arial"/>
                <a:ea typeface="Arial"/>
                <a:cs typeface="Arial"/>
              </a:defRPr>
            </a:lvl6pPr>
            <a:lvl7pPr algn="ctr">
              <a:defRPr sz="1230" b="0">
                <a:solidFill>
                  <a:srgbClr val="0B2949"/>
                </a:solidFill>
                <a:latin typeface="Arial"/>
                <a:ea typeface="Arial"/>
                <a:cs typeface="Arial"/>
              </a:defRPr>
            </a:lvl7pPr>
            <a:lvl8pPr algn="ctr">
              <a:defRPr sz="1230" b="0">
                <a:solidFill>
                  <a:srgbClr val="0B2949"/>
                </a:solidFill>
                <a:latin typeface="Arial"/>
                <a:ea typeface="Arial"/>
                <a:cs typeface="Arial"/>
              </a:defRPr>
            </a:lvl8pPr>
            <a:lvl9pPr algn="ctr">
              <a:defRPr sz="1230" b="0">
                <a:solidFill>
                  <a:srgbClr val="0B2949"/>
                </a:solidFill>
                <a:latin typeface="Arial"/>
                <a:ea typeface="Arial"/>
                <a:cs typeface="Arial"/>
              </a:defRPr>
            </a:lvl9pPr>
          </a:lstStyle>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Koenzim Q10</a:t>
            </a:r>
          </a:p>
          <a:p xmlns:a="http://schemas.openxmlformats.org/drawingml/2006/main">
            <a:pPr algn="ctr">
              <a:lnSpc>
                <a:spcPct val="116000"/>
              </a:lnSpc>
              <a:buNone/>
              <a:defRPr sz="1230" b="0">
                <a:solidFill>
                  <a:srgbClr val="0B2949"/>
                </a:solidFill>
                <a:latin typeface="Arial"/>
                <a:ea typeface="Arial"/>
                <a:cs typeface="Arial"/>
              </a:defRPr>
            </a:pPr>
            <a:r>
              <a:rPr sz="1230" b="0">
                <a:solidFill>
                  <a:srgbClr val="0B2949"/>
                </a:solidFill>
                <a:latin typeface="Arial"/>
                <a:ea typeface="Arial"/>
                <a:cs typeface="Arial"/>
              </a:rPr>
              <a:t>863 kali</a:t>
            </a:r>
          </a:p>
        </p:txBody>
      </p:sp>
      <p:sp>
        <p:nvSpPr>
          <p:cNvPr id="18" name="clean-localized-footer">
            <a:extLst xmlns:a="http://schemas.openxmlformats.org/drawingml/2006/main">
              <a:ext uri="{FF2B5EF4-FFF2-40B4-BE49-F238E27FC236}">
                <a16:creationId xmlns:a16="http://schemas.microsoft.com/office/drawing/2014/main" id="{CA9C9AE0-5EEB-44DE-9F16-C9F2E3256278}"/>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9" name="page-footer">
            <a:extLst xmlns:a="http://schemas.openxmlformats.org/drawingml/2006/main">
              <a:ext uri="{FF2B5EF4-FFF2-40B4-BE49-F238E27FC236}">
                <a16:creationId xmlns:a16="http://schemas.microsoft.com/office/drawing/2014/main" id="{8B990710-0003-4410-AFC7-AED4B6A0848A}"/>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20" name="page-number">
            <a:extLst xmlns:a="http://schemas.openxmlformats.org/drawingml/2006/main">
              <a:ext uri="{FF2B5EF4-FFF2-40B4-BE49-F238E27FC236}">
                <a16:creationId xmlns:a16="http://schemas.microsoft.com/office/drawing/2014/main" id="{C24BF7B0-6012-40AA-80FA-7CE0A1E91B72}"/>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50 / 55</a:t>
            </a:r>
          </a:p>
        </p:txBody>
      </p:sp>
    </p:spTree>
    <p:extLst>
      <p:ext uri="{BB962C8B-B14F-4D97-AF65-F5344CB8AC3E}">
        <p14:creationId xmlns:p14="http://schemas.microsoft.com/office/powerpoint/2010/main" val="1163483719"/>
      </p:ext>
    </p:extLst>
  </p:cSld>
</p:sld>
</file>

<file path=ppt/slides/c3_slide6.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AC21ACBE-CA61-45CA-B3A6-27A05A220BE3}"/>
              </a:ext>
            </a:extLst>
          </p:cNvPr>
          <p:cNvPicPr>
            <a:picLocks xmlns:a="http://schemas.openxmlformats.org/drawingml/2006/main" noChangeAspect="1"/>
          </p:cNvPicPr>
          <p:nvPr/>
        </p:nvPicPr>
        <p:blipFill>
          <a:blip xmlns:r="http://schemas.openxmlformats.org/officeDocument/2006/relationships" xmlns:a="http://schemas.openxmlformats.org/drawingml/2006/main" r:embed="R2662692adf344e1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8C771E48-5D7A-4A10-9B17-7CFFE2D1650F}"/>
              </a:ext>
            </a:extLst>
          </p:cNvPr>
          <p:cNvSpPr>
            <a:spLocks xmlns:a="http://schemas.openxmlformats.org/drawingml/2006/main" noGrp="1"/>
          </p:cNvSpPr>
          <p:nvPr/>
        </p:nvSpPr>
        <p:spPr>
          <a:xfrm xmlns:a="http://schemas.openxmlformats.org/drawingml/2006/main">
            <a:off x="0" y="0"/>
            <a:ext cx="10287000" cy="1035365"/>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2E9B1DCC-2DD9-4E5C-B841-D6CC6B0BF12C}"/>
              </a:ext>
            </a:extLst>
          </p:cNvPr>
          <p:cNvSpPr>
            <a:spLocks xmlns:a="http://schemas.openxmlformats.org/drawingml/2006/main" noGrp="1"/>
          </p:cNvSpPr>
          <p:nvPr/>
        </p:nvSpPr>
        <p:spPr>
          <a:xfrm xmlns:a="http://schemas.openxmlformats.org/drawingml/2006/main">
            <a:off x="0" y="0"/>
            <a:ext cx="78080" cy="1035365"/>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C216D945-EDCA-440A-B46C-5F14904A4B0F}"/>
              </a:ext>
            </a:extLst>
          </p:cNvPr>
          <p:cNvSpPr>
            <a:spLocks xmlns:a="http://schemas.openxmlformats.org/drawingml/2006/main" noGrp="1"/>
          </p:cNvSpPr>
          <p:nvPr/>
        </p:nvSpPr>
        <p:spPr>
          <a:xfrm xmlns:a="http://schemas.openxmlformats.org/drawingml/2006/main">
            <a:off x="390398" y="126979"/>
            <a:ext cx="9506203" cy="8107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Selepas lebih daripada sepuluh tahun pembangunan, pelbagai kajian saintifik kini telah</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mengesahkan manfaat hidrogen molekul untuk pelbagai penyakit gaya hidup.</a:t>
            </a:r>
          </a:p>
        </p:txBody>
      </p:sp>
      <p:sp>
        <p:nvSpPr>
          <p:cNvPr id="5" name="clean-localized-footer">
            <a:extLst xmlns:a="http://schemas.openxmlformats.org/drawingml/2006/main">
              <a:ext uri="{FF2B5EF4-FFF2-40B4-BE49-F238E27FC236}">
                <a16:creationId xmlns:a16="http://schemas.microsoft.com/office/drawing/2014/main" id="{519CB032-D52E-4149-B880-7FEF4C5450B4}"/>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131D19DA-EF6F-4472-B115-96426BF532AA}"/>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9B97FA3E-3847-46EA-9757-CB83E31E26FB}"/>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51 / 55</a:t>
            </a:r>
          </a:p>
        </p:txBody>
      </p:sp>
    </p:spTree>
    <p:extLst>
      <p:ext uri="{BB962C8B-B14F-4D97-AF65-F5344CB8AC3E}">
        <p14:creationId xmlns:p14="http://schemas.microsoft.com/office/powerpoint/2010/main" val="1050038731"/>
      </p:ext>
    </p:extLst>
  </p:cSld>
</p:sld>
</file>

<file path=ppt/slides/c3_slide7.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53E8B907-F933-4E89-9DD7-7A2E06AC819D}"/>
              </a:ext>
            </a:extLst>
          </p:cNvPr>
          <p:cNvPicPr>
            <a:picLocks xmlns:a="http://schemas.openxmlformats.org/drawingml/2006/main" noChangeAspect="1"/>
          </p:cNvPicPr>
          <p:nvPr/>
        </p:nvPicPr>
        <p:blipFill>
          <a:blip xmlns:r="http://schemas.openxmlformats.org/officeDocument/2006/relationships" xmlns:a="http://schemas.openxmlformats.org/drawingml/2006/main" r:embed="Ra868655cd8ac46c7"/>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ED6F04C-45FB-4B3D-B470-E21E09AE3344}"/>
              </a:ext>
            </a:extLst>
          </p:cNvPr>
          <p:cNvSpPr>
            <a:spLocks xmlns:a="http://schemas.openxmlformats.org/drawingml/2006/main" noGrp="1"/>
          </p:cNvSpPr>
          <p:nvPr/>
        </p:nvSpPr>
        <p:spPr>
          <a:xfrm xmlns:a="http://schemas.openxmlformats.org/drawingml/2006/main">
            <a:off x="5133740" y="3662848"/>
            <a:ext cx="1444474" cy="2432131"/>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A29E7D97-1B64-44EA-A5F2-BC6D013556A2}"/>
              </a:ext>
            </a:extLst>
          </p:cNvPr>
          <p:cNvPicPr>
            <a:picLocks xmlns:a="http://schemas.openxmlformats.org/drawingml/2006/main" noChangeAspect="1"/>
          </p:cNvPicPr>
          <p:nvPr/>
        </p:nvPicPr>
        <p:blipFill>
          <a:blip xmlns:r="http://schemas.openxmlformats.org/officeDocument/2006/relationships" xmlns:a="http://schemas.openxmlformats.org/drawingml/2006/main" r:embed="R400c6ac8aee14ce6"/>
          <a:srcRect xmlns:a="http://schemas.openxmlformats.org/drawingml/2006/main" l="25741" t="13333" r="56389" b="64771"/>
          <a:stretch xmlns:a="http://schemas.openxmlformats.org/drawingml/2006/main"/>
        </p:blipFill>
        <p:spPr>
          <a:xfrm xmlns:a="http://schemas.openxmlformats.org/drawingml/2006/main">
            <a:off x="5178417" y="3701918"/>
            <a:ext cx="1355120" cy="235399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7B8B755-3D36-4BA2-97C1-B92A15D778DB}"/>
              </a:ext>
            </a:extLst>
          </p:cNvPr>
          <p:cNvSpPr>
            <a:spLocks xmlns:a="http://schemas.openxmlformats.org/drawingml/2006/main" noGrp="1"/>
          </p:cNvSpPr>
          <p:nvPr/>
        </p:nvSpPr>
        <p:spPr>
          <a:xfrm xmlns:a="http://schemas.openxmlformats.org/drawingml/2006/main">
            <a:off x="5397259" y="9894573"/>
            <a:ext cx="829597" cy="1318625"/>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3C3F3046-E09C-4B94-B297-78797C250488}"/>
              </a:ext>
            </a:extLst>
          </p:cNvPr>
          <p:cNvPicPr>
            <a:picLocks xmlns:a="http://schemas.openxmlformats.org/drawingml/2006/main" noChangeAspect="1"/>
          </p:cNvPicPr>
          <p:nvPr/>
        </p:nvPicPr>
        <p:blipFill>
          <a:blip xmlns:r="http://schemas.openxmlformats.org/officeDocument/2006/relationships" xmlns:a="http://schemas.openxmlformats.org/drawingml/2006/main" r:embed="R5b78a52d0fc14e9f"/>
          <a:srcRect xmlns:a="http://schemas.openxmlformats.org/drawingml/2006/main" l="25741" t="13333" r="56389" b="64771"/>
          <a:stretch xmlns:a="http://schemas.openxmlformats.org/drawingml/2006/main"/>
        </p:blipFill>
        <p:spPr>
          <a:xfrm xmlns:a="http://schemas.openxmlformats.org/drawingml/2006/main">
            <a:off x="5455003" y="9933643"/>
            <a:ext cx="714109" cy="1240484"/>
          </a:xfrm>
          <a:prstGeom xmlns:a="http://schemas.openxmlformats.org/drawingml/2006/main" prst="rect">
            <a:avLst/>
          </a:prstGeom>
        </p:spPr>
      </p:pic>
      <p:pic>
        <p:nvPicPr>
          <p:cNvPr id="6" name="">
            <a:extLst xmlns:a="http://schemas.openxmlformats.org/drawingml/2006/main">
              <a:ext uri="{FF2B5EF4-FFF2-40B4-BE49-F238E27FC236}">
                <a16:creationId xmlns:a16="http://schemas.microsoft.com/office/drawing/2014/main" id="{FAA76BD2-D833-47BF-8019-7ED6E530CA7E}"/>
              </a:ext>
            </a:extLst>
          </p:cNvPr>
          <p:cNvPicPr>
            <a:picLocks xmlns:a="http://schemas.openxmlformats.org/drawingml/2006/main" noChangeAspect="1"/>
          </p:cNvPicPr>
          <p:nvPr/>
        </p:nvPicPr>
        <p:blipFill>
          <a:blip xmlns:r="http://schemas.openxmlformats.org/officeDocument/2006/relationships" xmlns:a="http://schemas.openxmlformats.org/drawingml/2006/main" r:embed="R0fc3b3797ae743af"/>
          <a:srcRect xmlns:a="http://schemas.openxmlformats.org/drawingml/2006/main" l="6204" t="83987" r="6296" b="6863"/>
          <a:stretch xmlns:a="http://schemas.openxmlformats.org/drawingml/2006/main"/>
        </p:blipFill>
        <p:spPr>
          <a:xfrm xmlns:a="http://schemas.openxmlformats.org/drawingml/2006/main">
            <a:off x="566078" y="12297401"/>
            <a:ext cx="9271964" cy="1416301"/>
          </a:xfrm>
          <a:prstGeom xmlns:a="http://schemas.openxmlformats.org/drawingml/2006/main" prst="rect">
            <a:avLst/>
          </a:prstGeom>
        </p:spPr>
      </p:pic>
      <p:sp>
        <p:nvSpPr>
          <p:cNvPr id="7" name="exact-presenter-band">
            <a:extLst xmlns:a="http://schemas.openxmlformats.org/drawingml/2006/main">
              <a:ext uri="{FF2B5EF4-FFF2-40B4-BE49-F238E27FC236}">
                <a16:creationId xmlns:a16="http://schemas.microsoft.com/office/drawing/2014/main" id="{9B248DF5-4A3E-42CA-9997-EC71DF374DAA}"/>
              </a:ext>
            </a:extLst>
          </p:cNvPr>
          <p:cNvSpPr>
            <a:spLocks xmlns:a="http://schemas.openxmlformats.org/drawingml/2006/main" noGrp="1"/>
          </p:cNvSpPr>
          <p:nvPr/>
        </p:nvSpPr>
        <p:spPr>
          <a:xfrm xmlns:a="http://schemas.openxmlformats.org/drawingml/2006/main">
            <a:off x="0" y="0"/>
            <a:ext cx="10287000" cy="1738632"/>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8" name="presenter-accent">
            <a:extLst xmlns:a="http://schemas.openxmlformats.org/drawingml/2006/main">
              <a:ext uri="{FF2B5EF4-FFF2-40B4-BE49-F238E27FC236}">
                <a16:creationId xmlns:a16="http://schemas.microsoft.com/office/drawing/2014/main" id="{0FE5E93F-B79B-4053-819E-5E3C1E33388C}"/>
              </a:ext>
            </a:extLst>
          </p:cNvPr>
          <p:cNvSpPr>
            <a:spLocks xmlns:a="http://schemas.openxmlformats.org/drawingml/2006/main" noGrp="1"/>
          </p:cNvSpPr>
          <p:nvPr/>
        </p:nvSpPr>
        <p:spPr>
          <a:xfrm xmlns:a="http://schemas.openxmlformats.org/drawingml/2006/main">
            <a:off x="0" y="0"/>
            <a:ext cx="78080" cy="1738632"/>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9" name="exact-translated-presenter">
            <a:extLst xmlns:a="http://schemas.openxmlformats.org/drawingml/2006/main">
              <a:ext uri="{FF2B5EF4-FFF2-40B4-BE49-F238E27FC236}">
                <a16:creationId xmlns:a16="http://schemas.microsoft.com/office/drawing/2014/main" id="{8596F23C-367C-4214-AD5F-FFA33877C835}"/>
              </a:ext>
            </a:extLst>
          </p:cNvPr>
          <p:cNvSpPr>
            <a:spLocks xmlns:a="http://schemas.openxmlformats.org/drawingml/2006/main" noGrp="1"/>
          </p:cNvSpPr>
          <p:nvPr/>
        </p:nvSpPr>
        <p:spPr>
          <a:xfrm xmlns:a="http://schemas.openxmlformats.org/drawingml/2006/main">
            <a:off x="390398" y="126979"/>
            <a:ext cx="9506203" cy="151397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499" b="0">
                <a:solidFill>
                  <a:srgbClr val="173B31"/>
                </a:solidFill>
                <a:latin typeface="Arial"/>
                <a:ea typeface="Arial"/>
                <a:cs typeface="Arial"/>
              </a:defRPr>
            </a:defPPr>
            <a:lvl1pPr algn="l">
              <a:defRPr sz="1499" b="0">
                <a:solidFill>
                  <a:srgbClr val="173B31"/>
                </a:solidFill>
                <a:latin typeface="Arial"/>
                <a:ea typeface="Arial"/>
                <a:cs typeface="Arial"/>
              </a:defRPr>
            </a:lvl1pPr>
            <a:lvl2pPr algn="l">
              <a:defRPr sz="1499" b="0">
                <a:solidFill>
                  <a:srgbClr val="173B31"/>
                </a:solidFill>
                <a:latin typeface="Arial"/>
                <a:ea typeface="Arial"/>
                <a:cs typeface="Arial"/>
              </a:defRPr>
            </a:lvl2pPr>
            <a:lvl3pPr algn="l">
              <a:defRPr sz="1499" b="0">
                <a:solidFill>
                  <a:srgbClr val="173B31"/>
                </a:solidFill>
                <a:latin typeface="Arial"/>
                <a:ea typeface="Arial"/>
                <a:cs typeface="Arial"/>
              </a:defRPr>
            </a:lvl3pPr>
            <a:lvl4pPr algn="l">
              <a:defRPr sz="1499" b="0">
                <a:solidFill>
                  <a:srgbClr val="173B31"/>
                </a:solidFill>
                <a:latin typeface="Arial"/>
                <a:ea typeface="Arial"/>
                <a:cs typeface="Arial"/>
              </a:defRPr>
            </a:lvl4pPr>
            <a:lvl5pPr algn="l">
              <a:defRPr sz="1499" b="0">
                <a:solidFill>
                  <a:srgbClr val="173B31"/>
                </a:solidFill>
                <a:latin typeface="Arial"/>
                <a:ea typeface="Arial"/>
                <a:cs typeface="Arial"/>
              </a:defRPr>
            </a:lvl5pPr>
            <a:lvl6pPr algn="l">
              <a:defRPr sz="1499" b="0">
                <a:solidFill>
                  <a:srgbClr val="173B31"/>
                </a:solidFill>
                <a:latin typeface="Arial"/>
                <a:ea typeface="Arial"/>
                <a:cs typeface="Arial"/>
              </a:defRPr>
            </a:lvl6pPr>
            <a:lvl7pPr algn="l">
              <a:defRPr sz="1499" b="0">
                <a:solidFill>
                  <a:srgbClr val="173B31"/>
                </a:solidFill>
                <a:latin typeface="Arial"/>
                <a:ea typeface="Arial"/>
                <a:cs typeface="Arial"/>
              </a:defRPr>
            </a:lvl7pPr>
            <a:lvl8pPr algn="l">
              <a:defRPr sz="1499" b="0">
                <a:solidFill>
                  <a:srgbClr val="173B31"/>
                </a:solidFill>
                <a:latin typeface="Arial"/>
                <a:ea typeface="Arial"/>
                <a:cs typeface="Arial"/>
              </a:defRPr>
            </a:lvl8pPr>
            <a:lvl9pPr algn="l">
              <a:defRPr sz="1499" b="0">
                <a:solidFill>
                  <a:srgbClr val="173B31"/>
                </a:solidFill>
                <a:latin typeface="Arial"/>
                <a:ea typeface="Arial"/>
                <a:cs typeface="Arial"/>
              </a:defRPr>
            </a:lvl9pPr>
          </a:lstStyle>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Kesimpulannya, mengapakah IZUMIO pilihan terbaik anda? Kerana ia mempunyai ciri</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satu-satu-satu-satu-satu-satu: teknologi dipatenkan dan seratus peratus buatan Jepun, air kaya hidrogen</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nombor satu Jepun berdasarkan jualan, pendekatan semua dalam satu untuk menyingkirkan radikal bebas</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seluruh tubuh, kepekatan hidrogen terlarut tertinggi di dunia, satu dekad jualan yang kukuh dan jualan</a:t>
            </a:r>
          </a:p>
          <a:p xmlns:a="http://schemas.openxmlformats.org/drawingml/2006/main">
            <a:pPr algn="l">
              <a:lnSpc>
                <a:spcPct val="116000"/>
              </a:lnSpc>
              <a:buNone/>
              <a:defRPr sz="1499" b="0">
                <a:solidFill>
                  <a:srgbClr val="173B31"/>
                </a:solidFill>
                <a:latin typeface="Arial"/>
                <a:ea typeface="Arial"/>
                <a:cs typeface="Arial"/>
              </a:defRPr>
            </a:pPr>
            <a:r>
              <a:rPr sz="1499" b="0">
                <a:solidFill>
                  <a:srgbClr val="173B31"/>
                </a:solidFill>
                <a:latin typeface="Arial"/>
                <a:ea typeface="Arial"/>
                <a:cs typeface="Arial"/>
              </a:rPr>
              <a:t>terkumpul melebihi satu bilion dolar Amerika. Ia telah terbukti melalui ujian masa.</a:t>
            </a:r>
          </a:p>
        </p:txBody>
      </p:sp>
      <p:sp>
        <p:nvSpPr>
          <p:cNvPr id="10" name="localized-brand-title">
            <a:extLst xmlns:a="http://schemas.openxmlformats.org/drawingml/2006/main">
              <a:ext uri="{FF2B5EF4-FFF2-40B4-BE49-F238E27FC236}">
                <a16:creationId xmlns:a16="http://schemas.microsoft.com/office/drawing/2014/main" id="{3F12BC43-1426-45F1-BB3F-1BE416C1A51B}"/>
              </a:ext>
            </a:extLst>
          </p:cNvPr>
          <p:cNvSpPr>
            <a:spLocks xmlns:a="http://schemas.openxmlformats.org/drawingml/2006/main" noGrp="1"/>
          </p:cNvSpPr>
          <p:nvPr/>
        </p:nvSpPr>
        <p:spPr>
          <a:xfrm xmlns:a="http://schemas.openxmlformats.org/drawingml/2006/main">
            <a:off x="2781589" y="1904681"/>
            <a:ext cx="5299659" cy="840013"/>
          </a:xfrm>
          <a:prstGeom xmlns:a="http://schemas.openxmlformats.org/drawingml/2006/main" prst="rect">
            <a:avLst/>
          </a:prstGeom>
          <a:solidFill xmlns:a="http://schemas.openxmlformats.org/drawingml/2006/main">
            <a:srgbClr val="68B5DF"/>
          </a:solidFill>
          <a:ln xmlns:a="http://schemas.openxmlformats.org/drawingml/2006/main" w="0">
            <a:noFill/>
          </a:ln>
        </p:spPr>
      </p:sp>
      <p:sp>
        <p:nvSpPr>
          <p:cNvPr id="11" name="izumio-title">
            <a:extLst xmlns:a="http://schemas.openxmlformats.org/drawingml/2006/main">
              <a:ext uri="{FF2B5EF4-FFF2-40B4-BE49-F238E27FC236}">
                <a16:creationId xmlns:a16="http://schemas.microsoft.com/office/drawing/2014/main" id="{B8C09F3F-110D-4E61-823A-8094DA5632C6}"/>
              </a:ext>
            </a:extLst>
          </p:cNvPr>
          <p:cNvSpPr>
            <a:spLocks xmlns:a="http://schemas.openxmlformats.org/drawingml/2006/main" noGrp="1"/>
          </p:cNvSpPr>
          <p:nvPr/>
        </p:nvSpPr>
        <p:spPr>
          <a:xfrm xmlns:a="http://schemas.openxmlformats.org/drawingml/2006/main">
            <a:off x="2927989" y="1865610"/>
            <a:ext cx="5006861" cy="82047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689" b="1">
                <a:solidFill>
                  <a:srgbClr val="FFFFFF"/>
                </a:solidFill>
                <a:latin typeface="Arial"/>
                <a:ea typeface="Arial"/>
                <a:cs typeface="Arial"/>
              </a:defRPr>
            </a:defPPr>
            <a:lvl1pPr algn="ctr">
              <a:defRPr sz="3689" b="1">
                <a:solidFill>
                  <a:srgbClr val="FFFFFF"/>
                </a:solidFill>
                <a:latin typeface="Arial"/>
                <a:ea typeface="Arial"/>
                <a:cs typeface="Arial"/>
              </a:defRPr>
            </a:lvl1pPr>
            <a:lvl2pPr algn="ctr">
              <a:defRPr sz="3689" b="1">
                <a:solidFill>
                  <a:srgbClr val="FFFFFF"/>
                </a:solidFill>
                <a:latin typeface="Arial"/>
                <a:ea typeface="Arial"/>
                <a:cs typeface="Arial"/>
              </a:defRPr>
            </a:lvl2pPr>
            <a:lvl3pPr algn="ctr">
              <a:defRPr sz="3689" b="1">
                <a:solidFill>
                  <a:srgbClr val="FFFFFF"/>
                </a:solidFill>
                <a:latin typeface="Arial"/>
                <a:ea typeface="Arial"/>
                <a:cs typeface="Arial"/>
              </a:defRPr>
            </a:lvl3pPr>
            <a:lvl4pPr algn="ctr">
              <a:defRPr sz="3689" b="1">
                <a:solidFill>
                  <a:srgbClr val="FFFFFF"/>
                </a:solidFill>
                <a:latin typeface="Arial"/>
                <a:ea typeface="Arial"/>
                <a:cs typeface="Arial"/>
              </a:defRPr>
            </a:lvl4pPr>
            <a:lvl5pPr algn="ctr">
              <a:defRPr sz="3689" b="1">
                <a:solidFill>
                  <a:srgbClr val="FFFFFF"/>
                </a:solidFill>
                <a:latin typeface="Arial"/>
                <a:ea typeface="Arial"/>
                <a:cs typeface="Arial"/>
              </a:defRPr>
            </a:lvl5pPr>
            <a:lvl6pPr algn="ctr">
              <a:defRPr sz="3689" b="1">
                <a:solidFill>
                  <a:srgbClr val="FFFFFF"/>
                </a:solidFill>
                <a:latin typeface="Arial"/>
                <a:ea typeface="Arial"/>
                <a:cs typeface="Arial"/>
              </a:defRPr>
            </a:lvl6pPr>
            <a:lvl7pPr algn="ctr">
              <a:defRPr sz="3689" b="1">
                <a:solidFill>
                  <a:srgbClr val="FFFFFF"/>
                </a:solidFill>
                <a:latin typeface="Arial"/>
                <a:ea typeface="Arial"/>
                <a:cs typeface="Arial"/>
              </a:defRPr>
            </a:lvl7pPr>
            <a:lvl8pPr algn="ctr">
              <a:defRPr sz="3689" b="1">
                <a:solidFill>
                  <a:srgbClr val="FFFFFF"/>
                </a:solidFill>
                <a:latin typeface="Arial"/>
                <a:ea typeface="Arial"/>
                <a:cs typeface="Arial"/>
              </a:defRPr>
            </a:lvl8pPr>
            <a:lvl9pPr algn="ctr">
              <a:defRPr sz="3689" b="1">
                <a:solidFill>
                  <a:srgbClr val="FFFFFF"/>
                </a:solidFill>
                <a:latin typeface="Arial"/>
                <a:ea typeface="Arial"/>
                <a:cs typeface="Arial"/>
              </a:defRPr>
            </a:lvl9pPr>
          </a:lstStyle>
          <a:p xmlns:a="http://schemas.openxmlformats.org/drawingml/2006/main">
            <a:pPr algn="ctr">
              <a:lnSpc>
                <a:spcPct val="116000"/>
              </a:lnSpc>
              <a:buNone/>
              <a:defRPr sz="3689" b="1">
                <a:solidFill>
                  <a:srgbClr val="FFFFFF"/>
                </a:solidFill>
                <a:latin typeface="Arial"/>
                <a:ea typeface="Arial"/>
                <a:cs typeface="Arial"/>
              </a:defRPr>
            </a:pPr>
            <a:r>
              <a:rPr sz="3689" b="1">
                <a:solidFill>
                  <a:srgbClr val="FFFFFF"/>
                </a:solidFill>
                <a:latin typeface="Arial"/>
                <a:ea typeface="Arial"/>
                <a:cs typeface="Arial"/>
              </a:rPr>
              <a:t>IZUMIO</a:t>
            </a:r>
          </a:p>
        </p:txBody>
      </p:sp>
      <p:sp>
        <p:nvSpPr>
          <p:cNvPr id="12" name="clean-localized-footer">
            <a:extLst xmlns:a="http://schemas.openxmlformats.org/drawingml/2006/main">
              <a:ext uri="{FF2B5EF4-FFF2-40B4-BE49-F238E27FC236}">
                <a16:creationId xmlns:a16="http://schemas.microsoft.com/office/drawing/2014/main" id="{8FF7D1B8-DAD1-4538-BD74-89FF391C8BE6}"/>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3" name="page-footer">
            <a:extLst xmlns:a="http://schemas.openxmlformats.org/drawingml/2006/main">
              <a:ext uri="{FF2B5EF4-FFF2-40B4-BE49-F238E27FC236}">
                <a16:creationId xmlns:a16="http://schemas.microsoft.com/office/drawing/2014/main" id="{11FAEC93-AECC-40F8-9BC2-80E7F90EC6DC}"/>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4" name="page-number">
            <a:extLst xmlns:a="http://schemas.openxmlformats.org/drawingml/2006/main">
              <a:ext uri="{FF2B5EF4-FFF2-40B4-BE49-F238E27FC236}">
                <a16:creationId xmlns:a16="http://schemas.microsoft.com/office/drawing/2014/main" id="{FCA3AEAF-CAE1-4D8E-B3D4-FA018E8D70F1}"/>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52 / 55</a:t>
            </a:r>
          </a:p>
        </p:txBody>
      </p:sp>
    </p:spTree>
    <p:extLst>
      <p:ext uri="{BB962C8B-B14F-4D97-AF65-F5344CB8AC3E}">
        <p14:creationId xmlns:p14="http://schemas.microsoft.com/office/powerpoint/2010/main" val="1693960509"/>
      </p:ext>
    </p:extLst>
  </p:cSld>
</p:sld>
</file>

<file path=ppt/slides/c3_slide8.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66E4F675-8341-4F65-AFE4-49DCF85A82A8}"/>
              </a:ext>
            </a:extLst>
          </p:cNvPr>
          <p:cNvPicPr>
            <a:picLocks xmlns:a="http://schemas.openxmlformats.org/drawingml/2006/main" noChangeAspect="1"/>
          </p:cNvPicPr>
          <p:nvPr/>
        </p:nvPicPr>
        <p:blipFill>
          <a:blip xmlns:r="http://schemas.openxmlformats.org/officeDocument/2006/relationships" xmlns:a="http://schemas.openxmlformats.org/drawingml/2006/main" r:embed="R3f256b30f1e54007"/>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exact-presenter-band">
            <a:extLst xmlns:a="http://schemas.openxmlformats.org/drawingml/2006/main">
              <a:ext uri="{FF2B5EF4-FFF2-40B4-BE49-F238E27FC236}">
                <a16:creationId xmlns:a16="http://schemas.microsoft.com/office/drawing/2014/main" id="{AF50B277-A046-47CB-A177-9508B87792CE}"/>
              </a:ext>
            </a:extLst>
          </p:cNvPr>
          <p:cNvSpPr>
            <a:spLocks xmlns:a="http://schemas.openxmlformats.org/drawingml/2006/main" noGrp="1"/>
          </p:cNvSpPr>
          <p:nvPr/>
        </p:nvSpPr>
        <p:spPr>
          <a:xfrm xmlns:a="http://schemas.openxmlformats.org/drawingml/2006/main">
            <a:off x="0" y="0"/>
            <a:ext cx="10287000" cy="2139103"/>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3" name="presenter-accent">
            <a:extLst xmlns:a="http://schemas.openxmlformats.org/drawingml/2006/main">
              <a:ext uri="{FF2B5EF4-FFF2-40B4-BE49-F238E27FC236}">
                <a16:creationId xmlns:a16="http://schemas.microsoft.com/office/drawing/2014/main" id="{DB30029C-C7BF-4CEA-8969-80B968AA559D}"/>
              </a:ext>
            </a:extLst>
          </p:cNvPr>
          <p:cNvSpPr>
            <a:spLocks xmlns:a="http://schemas.openxmlformats.org/drawingml/2006/main" noGrp="1"/>
          </p:cNvSpPr>
          <p:nvPr/>
        </p:nvSpPr>
        <p:spPr>
          <a:xfrm xmlns:a="http://schemas.openxmlformats.org/drawingml/2006/main">
            <a:off x="0" y="0"/>
            <a:ext cx="78080" cy="2139103"/>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4" name="exact-translated-presenter">
            <a:extLst xmlns:a="http://schemas.openxmlformats.org/drawingml/2006/main">
              <a:ext uri="{FF2B5EF4-FFF2-40B4-BE49-F238E27FC236}">
                <a16:creationId xmlns:a16="http://schemas.microsoft.com/office/drawing/2014/main" id="{F2A75C2B-C46B-4098-B819-DDED533892D4}"/>
              </a:ext>
            </a:extLst>
          </p:cNvPr>
          <p:cNvSpPr>
            <a:spLocks xmlns:a="http://schemas.openxmlformats.org/drawingml/2006/main" noGrp="1"/>
          </p:cNvSpPr>
          <p:nvPr/>
        </p:nvSpPr>
        <p:spPr>
          <a:xfrm xmlns:a="http://schemas.openxmlformats.org/drawingml/2006/main">
            <a:off x="390398" y="126979"/>
            <a:ext cx="9506203" cy="19144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75" b="0">
                <a:solidFill>
                  <a:srgbClr val="173B31"/>
                </a:solidFill>
                <a:latin typeface="Arial"/>
                <a:ea typeface="Arial"/>
                <a:cs typeface="Arial"/>
              </a:defRPr>
            </a:defPPr>
            <a:lvl1pPr algn="l">
              <a:defRPr sz="1575" b="0">
                <a:solidFill>
                  <a:srgbClr val="173B31"/>
                </a:solidFill>
                <a:latin typeface="Arial"/>
                <a:ea typeface="Arial"/>
                <a:cs typeface="Arial"/>
              </a:defRPr>
            </a:lvl1pPr>
            <a:lvl2pPr algn="l">
              <a:defRPr sz="1575" b="0">
                <a:solidFill>
                  <a:srgbClr val="173B31"/>
                </a:solidFill>
                <a:latin typeface="Arial"/>
                <a:ea typeface="Arial"/>
                <a:cs typeface="Arial"/>
              </a:defRPr>
            </a:lvl2pPr>
            <a:lvl3pPr algn="l">
              <a:defRPr sz="1575" b="0">
                <a:solidFill>
                  <a:srgbClr val="173B31"/>
                </a:solidFill>
                <a:latin typeface="Arial"/>
                <a:ea typeface="Arial"/>
                <a:cs typeface="Arial"/>
              </a:defRPr>
            </a:lvl3pPr>
            <a:lvl4pPr algn="l">
              <a:defRPr sz="1575" b="0">
                <a:solidFill>
                  <a:srgbClr val="173B31"/>
                </a:solidFill>
                <a:latin typeface="Arial"/>
                <a:ea typeface="Arial"/>
                <a:cs typeface="Arial"/>
              </a:defRPr>
            </a:lvl4pPr>
            <a:lvl5pPr algn="l">
              <a:defRPr sz="1575" b="0">
                <a:solidFill>
                  <a:srgbClr val="173B31"/>
                </a:solidFill>
                <a:latin typeface="Arial"/>
                <a:ea typeface="Arial"/>
                <a:cs typeface="Arial"/>
              </a:defRPr>
            </a:lvl5pPr>
            <a:lvl6pPr algn="l">
              <a:defRPr sz="1575" b="0">
                <a:solidFill>
                  <a:srgbClr val="173B31"/>
                </a:solidFill>
                <a:latin typeface="Arial"/>
                <a:ea typeface="Arial"/>
                <a:cs typeface="Arial"/>
              </a:defRPr>
            </a:lvl6pPr>
            <a:lvl7pPr algn="l">
              <a:defRPr sz="1575" b="0">
                <a:solidFill>
                  <a:srgbClr val="173B31"/>
                </a:solidFill>
                <a:latin typeface="Arial"/>
                <a:ea typeface="Arial"/>
                <a:cs typeface="Arial"/>
              </a:defRPr>
            </a:lvl7pPr>
            <a:lvl8pPr algn="l">
              <a:defRPr sz="1575" b="0">
                <a:solidFill>
                  <a:srgbClr val="173B31"/>
                </a:solidFill>
                <a:latin typeface="Arial"/>
                <a:ea typeface="Arial"/>
                <a:cs typeface="Arial"/>
              </a:defRPr>
            </a:lvl8pPr>
            <a:lvl9pPr algn="l">
              <a:defRPr sz="1575" b="0">
                <a:solidFill>
                  <a:srgbClr val="173B31"/>
                </a:solidFill>
                <a:latin typeface="Arial"/>
                <a:ea typeface="Arial"/>
                <a:cs typeface="Arial"/>
              </a:defRPr>
            </a:lvl9pPr>
          </a:lstStyle>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IZUMIO ialah air minuman kesihatan yang boleh diminum oleh sesiapa sahaja, bersama apa sahaja, pada</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bila-bila masa. Ia sangat sesuai untuk atlet yang mahu cepat mengurangkan keletihan tubuh, pesakit yang</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mahu cepat mengurangkan kesakitan akibat penyakit, kanak-kanak yang mahu meningkatkan fungsi otak</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dan daya tahan, golongan muda yang mahu mengekalkan kesihatan dan keremajaan, serta warga emas</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yang mahu melambatkan penuaan dan memulihkan kecergasan. Minum IZUMIO setiap hari, kehidupan pasti</a:t>
            </a:r>
          </a:p>
          <a:p xmlns:a="http://schemas.openxmlformats.org/drawingml/2006/main">
            <a:pPr algn="l">
              <a:lnSpc>
                <a:spcPct val="116000"/>
              </a:lnSpc>
              <a:buNone/>
              <a:defRPr sz="1575" b="0">
                <a:solidFill>
                  <a:srgbClr val="173B31"/>
                </a:solidFill>
                <a:latin typeface="Arial"/>
                <a:ea typeface="Arial"/>
                <a:cs typeface="Arial"/>
              </a:defRPr>
            </a:pPr>
            <a:r>
              <a:rPr sz="1575" b="0">
                <a:solidFill>
                  <a:srgbClr val="173B31"/>
                </a:solidFill>
                <a:latin typeface="Arial"/>
                <a:ea typeface="Arial"/>
                <a:cs typeface="Arial"/>
              </a:rPr>
              <a:t>lebih indah. Baiklah! Produk yang begitu baik. Minumlah segera, supaya lebih cepat sihat!</a:t>
            </a:r>
          </a:p>
        </p:txBody>
      </p:sp>
      <p:sp>
        <p:nvSpPr>
          <p:cNvPr id="5" name="clean-localized-footer">
            <a:extLst xmlns:a="http://schemas.openxmlformats.org/drawingml/2006/main">
              <a:ext uri="{FF2B5EF4-FFF2-40B4-BE49-F238E27FC236}">
                <a16:creationId xmlns:a16="http://schemas.microsoft.com/office/drawing/2014/main" id="{EA37C27C-4D20-46AE-937B-95669A48A8C6}"/>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page-footer">
            <a:extLst xmlns:a="http://schemas.openxmlformats.org/drawingml/2006/main">
              <a:ext uri="{FF2B5EF4-FFF2-40B4-BE49-F238E27FC236}">
                <a16:creationId xmlns:a16="http://schemas.microsoft.com/office/drawing/2014/main" id="{798B1970-6F00-4FCE-83A5-E2B2D700FF2D}"/>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7" name="page-number">
            <a:extLst xmlns:a="http://schemas.openxmlformats.org/drawingml/2006/main">
              <a:ext uri="{FF2B5EF4-FFF2-40B4-BE49-F238E27FC236}">
                <a16:creationId xmlns:a16="http://schemas.microsoft.com/office/drawing/2014/main" id="{F97A8951-241C-4065-98C3-22CC14C545D6}"/>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53 / 55</a:t>
            </a:r>
          </a:p>
        </p:txBody>
      </p:sp>
    </p:spTree>
    <p:extLst>
      <p:ext uri="{BB962C8B-B14F-4D97-AF65-F5344CB8AC3E}">
        <p14:creationId xmlns:p14="http://schemas.microsoft.com/office/powerpoint/2010/main" val="293811351"/>
      </p:ext>
    </p:extLst>
  </p:cSld>
</p:sld>
</file>

<file path=ppt/slides/c3_slide9.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A3C32A95-4AF2-4167-9013-AF4B155B4F29}"/>
              </a:ext>
            </a:extLst>
          </p:cNvPr>
          <p:cNvPicPr>
            <a:picLocks xmlns:a="http://schemas.openxmlformats.org/drawingml/2006/main" noChangeAspect="1"/>
          </p:cNvPicPr>
          <p:nvPr/>
        </p:nvPicPr>
        <p:blipFill>
          <a:blip xmlns:r="http://schemas.openxmlformats.org/officeDocument/2006/relationships" xmlns:a="http://schemas.openxmlformats.org/drawingml/2006/main" r:embed="R802d6541bede4411"/>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207043C-3D90-46F6-ABE3-F5E66304C6C3}"/>
              </a:ext>
            </a:extLst>
          </p:cNvPr>
          <p:cNvSpPr>
            <a:spLocks xmlns:a="http://schemas.openxmlformats.org/drawingml/2006/main" noGrp="1"/>
          </p:cNvSpPr>
          <p:nvPr/>
        </p:nvSpPr>
        <p:spPr>
          <a:xfrm xmlns:a="http://schemas.openxmlformats.org/drawingml/2006/main">
            <a:off x="800317" y="3379587"/>
            <a:ext cx="2644950" cy="4639607"/>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0A62FED2-F8A0-493A-A228-8DAF8F36AC2A}"/>
              </a:ext>
            </a:extLst>
          </p:cNvPr>
          <p:cNvPicPr>
            <a:picLocks xmlns:a="http://schemas.openxmlformats.org/drawingml/2006/main" noChangeAspect="1"/>
          </p:cNvPicPr>
          <p:nvPr/>
        </p:nvPicPr>
        <p:blipFill>
          <a:blip xmlns:r="http://schemas.openxmlformats.org/officeDocument/2006/relationships" xmlns:a="http://schemas.openxmlformats.org/drawingml/2006/main" r:embed="R236422cd675a4769"/>
          <a:srcRect xmlns:a="http://schemas.openxmlformats.org/drawingml/2006/main" l="9907" t="25098" r="65370" b="43725"/>
          <a:stretch xmlns:a="http://schemas.openxmlformats.org/drawingml/2006/main"/>
        </p:blipFill>
        <p:spPr>
          <a:xfrm xmlns:a="http://schemas.openxmlformats.org/drawingml/2006/main">
            <a:off x="847152" y="3418658"/>
            <a:ext cx="2551279" cy="456146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7BC586D-7982-4D58-9AEC-B8680E449C42}"/>
              </a:ext>
            </a:extLst>
          </p:cNvPr>
          <p:cNvSpPr>
            <a:spLocks xmlns:a="http://schemas.openxmlformats.org/drawingml/2006/main" noGrp="1"/>
          </p:cNvSpPr>
          <p:nvPr/>
        </p:nvSpPr>
        <p:spPr>
          <a:xfrm xmlns:a="http://schemas.openxmlformats.org/drawingml/2006/main">
            <a:off x="1463994" y="8829905"/>
            <a:ext cx="1190715" cy="1797237"/>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5" name="">
            <a:extLst xmlns:a="http://schemas.openxmlformats.org/drawingml/2006/main">
              <a:ext uri="{FF2B5EF4-FFF2-40B4-BE49-F238E27FC236}">
                <a16:creationId xmlns:a16="http://schemas.microsoft.com/office/drawing/2014/main" id="{0EF2CE9F-727C-40C5-AD4E-FAD8AC41AEF8}"/>
              </a:ext>
            </a:extLst>
          </p:cNvPr>
          <p:cNvPicPr>
            <a:picLocks xmlns:a="http://schemas.openxmlformats.org/drawingml/2006/main" noChangeAspect="1"/>
          </p:cNvPicPr>
          <p:nvPr/>
        </p:nvPicPr>
        <p:blipFill>
          <a:blip xmlns:r="http://schemas.openxmlformats.org/officeDocument/2006/relationships" xmlns:a="http://schemas.openxmlformats.org/drawingml/2006/main" r:embed="Rc0777ad41904433d"/>
          <a:srcRect xmlns:a="http://schemas.openxmlformats.org/drawingml/2006/main" l="25741" t="13333" r="56389" b="64771"/>
          <a:stretch xmlns:a="http://schemas.openxmlformats.org/drawingml/2006/main"/>
        </p:blipFill>
        <p:spPr>
          <a:xfrm xmlns:a="http://schemas.openxmlformats.org/drawingml/2006/main">
            <a:off x="1564536" y="8868975"/>
            <a:ext cx="989631" cy="1719097"/>
          </a:xfrm>
          <a:prstGeom xmlns:a="http://schemas.openxmlformats.org/drawingml/2006/main" prst="rect">
            <a:avLst/>
          </a:prstGeom>
        </p:spPr>
      </p:pic>
      <p:sp>
        <p:nvSpPr>
          <p:cNvPr id="6" name="exact-presenter-band">
            <a:extLst xmlns:a="http://schemas.openxmlformats.org/drawingml/2006/main">
              <a:ext uri="{FF2B5EF4-FFF2-40B4-BE49-F238E27FC236}">
                <a16:creationId xmlns:a16="http://schemas.microsoft.com/office/drawing/2014/main" id="{2D1944FF-74DB-4224-9FE9-0EF67A6648DE}"/>
              </a:ext>
            </a:extLst>
          </p:cNvPr>
          <p:cNvSpPr>
            <a:spLocks xmlns:a="http://schemas.openxmlformats.org/drawingml/2006/main" noGrp="1"/>
          </p:cNvSpPr>
          <p:nvPr/>
        </p:nvSpPr>
        <p:spPr>
          <a:xfrm xmlns:a="http://schemas.openxmlformats.org/drawingml/2006/main">
            <a:off x="0" y="0"/>
            <a:ext cx="10287000" cy="1152576"/>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7" name="presenter-accent">
            <a:extLst xmlns:a="http://schemas.openxmlformats.org/drawingml/2006/main">
              <a:ext uri="{FF2B5EF4-FFF2-40B4-BE49-F238E27FC236}">
                <a16:creationId xmlns:a16="http://schemas.microsoft.com/office/drawing/2014/main" id="{DD649D7F-F0E1-4D25-8104-84B6D8FAA083}"/>
              </a:ext>
            </a:extLst>
          </p:cNvPr>
          <p:cNvSpPr>
            <a:spLocks xmlns:a="http://schemas.openxmlformats.org/drawingml/2006/main" noGrp="1"/>
          </p:cNvSpPr>
          <p:nvPr/>
        </p:nvSpPr>
        <p:spPr>
          <a:xfrm xmlns:a="http://schemas.openxmlformats.org/drawingml/2006/main">
            <a:off x="0" y="0"/>
            <a:ext cx="78080" cy="1152576"/>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8" name="exact-translated-presenter">
            <a:extLst xmlns:a="http://schemas.openxmlformats.org/drawingml/2006/main">
              <a:ext uri="{FF2B5EF4-FFF2-40B4-BE49-F238E27FC236}">
                <a16:creationId xmlns:a16="http://schemas.microsoft.com/office/drawing/2014/main" id="{9CF8EABB-A629-4233-9E8F-EE6332089671}"/>
              </a:ext>
            </a:extLst>
          </p:cNvPr>
          <p:cNvSpPr>
            <a:spLocks xmlns:a="http://schemas.openxmlformats.org/drawingml/2006/main" noGrp="1"/>
          </p:cNvSpPr>
          <p:nvPr/>
        </p:nvSpPr>
        <p:spPr>
          <a:xfrm xmlns:a="http://schemas.openxmlformats.org/drawingml/2006/main">
            <a:off x="390398" y="126979"/>
            <a:ext cx="9506203" cy="9279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44" b="0">
                <a:solidFill>
                  <a:srgbClr val="173B31"/>
                </a:solidFill>
                <a:latin typeface="Arial"/>
                <a:ea typeface="Arial"/>
                <a:cs typeface="Arial"/>
              </a:defRPr>
            </a:defPPr>
            <a:lvl1pPr algn="l">
              <a:defRPr sz="1844" b="0">
                <a:solidFill>
                  <a:srgbClr val="173B31"/>
                </a:solidFill>
                <a:latin typeface="Arial"/>
                <a:ea typeface="Arial"/>
                <a:cs typeface="Arial"/>
              </a:defRPr>
            </a:lvl1pPr>
            <a:lvl2pPr algn="l">
              <a:defRPr sz="1844" b="0">
                <a:solidFill>
                  <a:srgbClr val="173B31"/>
                </a:solidFill>
                <a:latin typeface="Arial"/>
                <a:ea typeface="Arial"/>
                <a:cs typeface="Arial"/>
              </a:defRPr>
            </a:lvl2pPr>
            <a:lvl3pPr algn="l">
              <a:defRPr sz="1844" b="0">
                <a:solidFill>
                  <a:srgbClr val="173B31"/>
                </a:solidFill>
                <a:latin typeface="Arial"/>
                <a:ea typeface="Arial"/>
                <a:cs typeface="Arial"/>
              </a:defRPr>
            </a:lvl3pPr>
            <a:lvl4pPr algn="l">
              <a:defRPr sz="1844" b="0">
                <a:solidFill>
                  <a:srgbClr val="173B31"/>
                </a:solidFill>
                <a:latin typeface="Arial"/>
                <a:ea typeface="Arial"/>
                <a:cs typeface="Arial"/>
              </a:defRPr>
            </a:lvl4pPr>
            <a:lvl5pPr algn="l">
              <a:defRPr sz="1844" b="0">
                <a:solidFill>
                  <a:srgbClr val="173B31"/>
                </a:solidFill>
                <a:latin typeface="Arial"/>
                <a:ea typeface="Arial"/>
                <a:cs typeface="Arial"/>
              </a:defRPr>
            </a:lvl5pPr>
            <a:lvl6pPr algn="l">
              <a:defRPr sz="1844" b="0">
                <a:solidFill>
                  <a:srgbClr val="173B31"/>
                </a:solidFill>
                <a:latin typeface="Arial"/>
                <a:ea typeface="Arial"/>
                <a:cs typeface="Arial"/>
              </a:defRPr>
            </a:lvl6pPr>
            <a:lvl7pPr algn="l">
              <a:defRPr sz="1844" b="0">
                <a:solidFill>
                  <a:srgbClr val="173B31"/>
                </a:solidFill>
                <a:latin typeface="Arial"/>
                <a:ea typeface="Arial"/>
                <a:cs typeface="Arial"/>
              </a:defRPr>
            </a:lvl7pPr>
            <a:lvl8pPr algn="l">
              <a:defRPr sz="1844" b="0">
                <a:solidFill>
                  <a:srgbClr val="173B31"/>
                </a:solidFill>
                <a:latin typeface="Arial"/>
                <a:ea typeface="Arial"/>
                <a:cs typeface="Arial"/>
              </a:defRPr>
            </a:lvl8pPr>
            <a:lvl9pPr algn="l">
              <a:defRPr sz="1844" b="0">
                <a:solidFill>
                  <a:srgbClr val="173B31"/>
                </a:solidFill>
                <a:latin typeface="Arial"/>
                <a:ea typeface="Arial"/>
                <a:cs typeface="Arial"/>
              </a:defRPr>
            </a:lvl9pPr>
          </a:lstStyle>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Apakah OLEMIO? OLEMIO ialah air hidrogen pertama di dunia yang menggabungkan</a:t>
            </a:r>
          </a:p>
          <a:p xmlns:a="http://schemas.openxmlformats.org/drawingml/2006/main">
            <a:pPr algn="l">
              <a:lnSpc>
                <a:spcPct val="116000"/>
              </a:lnSpc>
              <a:buNone/>
              <a:defRPr sz="1844" b="0">
                <a:solidFill>
                  <a:srgbClr val="173B31"/>
                </a:solidFill>
                <a:latin typeface="Arial"/>
                <a:ea typeface="Arial"/>
                <a:cs typeface="Arial"/>
              </a:defRPr>
            </a:pPr>
            <a:r>
              <a:rPr sz="1844" b="0">
                <a:solidFill>
                  <a:srgbClr val="173B31"/>
                </a:solidFill>
                <a:latin typeface="Arial"/>
                <a:ea typeface="Arial"/>
                <a:cs typeface="Arial"/>
              </a:rPr>
              <a:t>ramuan herba, ekstrak daun zaitun OleaVita dan L-sitrulina.</a:t>
            </a:r>
          </a:p>
        </p:txBody>
      </p:sp>
      <p:sp>
        <p:nvSpPr>
          <p:cNvPr id="9" name="faithful-ingredient-content">
            <a:extLst xmlns:a="http://schemas.openxmlformats.org/drawingml/2006/main">
              <a:ext uri="{FF2B5EF4-FFF2-40B4-BE49-F238E27FC236}">
                <a16:creationId xmlns:a16="http://schemas.microsoft.com/office/drawing/2014/main" id="{97F52715-0F61-40C3-8833-004A78E4B627}"/>
              </a:ext>
            </a:extLst>
          </p:cNvPr>
          <p:cNvSpPr>
            <a:spLocks xmlns:a="http://schemas.openxmlformats.org/drawingml/2006/main" noGrp="1"/>
          </p:cNvSpPr>
          <p:nvPr/>
        </p:nvSpPr>
        <p:spPr>
          <a:xfrm xmlns:a="http://schemas.openxmlformats.org/drawingml/2006/main">
            <a:off x="478238" y="11271803"/>
            <a:ext cx="3093908" cy="2627483"/>
          </a:xfrm>
          <a:prstGeom xmlns:a="http://schemas.openxmlformats.org/drawingml/2006/main" prst="rect">
            <a:avLst/>
          </a:prstGeom>
          <a:solidFill xmlns:a="http://schemas.openxmlformats.org/drawingml/2006/main">
            <a:srgbClr val="DFF1FA"/>
          </a:solidFill>
          <a:ln xmlns:a="http://schemas.openxmlformats.org/drawingml/2006/main" w="0">
            <a:noFill/>
          </a:ln>
        </p:spPr>
      </p:sp>
      <p:sp>
        <p:nvSpPr>
          <p:cNvPr id="10" name="exact-water">
            <a:extLst xmlns:a="http://schemas.openxmlformats.org/drawingml/2006/main">
              <a:ext uri="{FF2B5EF4-FFF2-40B4-BE49-F238E27FC236}">
                <a16:creationId xmlns:a16="http://schemas.microsoft.com/office/drawing/2014/main" id="{823B14AD-9C47-4087-8F30-AF71AEDB6854}"/>
              </a:ext>
            </a:extLst>
          </p:cNvPr>
          <p:cNvSpPr>
            <a:spLocks xmlns:a="http://schemas.openxmlformats.org/drawingml/2006/main" noGrp="1"/>
          </p:cNvSpPr>
          <p:nvPr/>
        </p:nvSpPr>
        <p:spPr>
          <a:xfrm xmlns:a="http://schemas.openxmlformats.org/drawingml/2006/main">
            <a:off x="507518" y="11301106"/>
            <a:ext cx="3035348" cy="256887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268" b="0">
                <a:solidFill>
                  <a:srgbClr val="143C31"/>
                </a:solidFill>
                <a:latin typeface="Arial"/>
                <a:ea typeface="Arial"/>
                <a:cs typeface="Arial"/>
              </a:defRPr>
            </a:defPPr>
            <a:lvl1pPr algn="l">
              <a:defRPr sz="1268" b="0">
                <a:solidFill>
                  <a:srgbClr val="143C31"/>
                </a:solidFill>
                <a:latin typeface="Arial"/>
                <a:ea typeface="Arial"/>
                <a:cs typeface="Arial"/>
              </a:defRPr>
            </a:lvl1pPr>
            <a:lvl2pPr algn="l">
              <a:defRPr sz="1268" b="0">
                <a:solidFill>
                  <a:srgbClr val="143C31"/>
                </a:solidFill>
                <a:latin typeface="Arial"/>
                <a:ea typeface="Arial"/>
                <a:cs typeface="Arial"/>
              </a:defRPr>
            </a:lvl2pPr>
            <a:lvl3pPr algn="l">
              <a:defRPr sz="1268" b="0">
                <a:solidFill>
                  <a:srgbClr val="143C31"/>
                </a:solidFill>
                <a:latin typeface="Arial"/>
                <a:ea typeface="Arial"/>
                <a:cs typeface="Arial"/>
              </a:defRPr>
            </a:lvl3pPr>
            <a:lvl4pPr algn="l">
              <a:defRPr sz="1268" b="0">
                <a:solidFill>
                  <a:srgbClr val="143C31"/>
                </a:solidFill>
                <a:latin typeface="Arial"/>
                <a:ea typeface="Arial"/>
                <a:cs typeface="Arial"/>
              </a:defRPr>
            </a:lvl4pPr>
            <a:lvl5pPr algn="l">
              <a:defRPr sz="1268" b="0">
                <a:solidFill>
                  <a:srgbClr val="143C31"/>
                </a:solidFill>
                <a:latin typeface="Arial"/>
                <a:ea typeface="Arial"/>
                <a:cs typeface="Arial"/>
              </a:defRPr>
            </a:lvl5pPr>
            <a:lvl6pPr algn="l">
              <a:defRPr sz="1268" b="0">
                <a:solidFill>
                  <a:srgbClr val="143C31"/>
                </a:solidFill>
                <a:latin typeface="Arial"/>
                <a:ea typeface="Arial"/>
                <a:cs typeface="Arial"/>
              </a:defRPr>
            </a:lvl6pPr>
            <a:lvl7pPr algn="l">
              <a:defRPr sz="1268" b="0">
                <a:solidFill>
                  <a:srgbClr val="143C31"/>
                </a:solidFill>
                <a:latin typeface="Arial"/>
                <a:ea typeface="Arial"/>
                <a:cs typeface="Arial"/>
              </a:defRPr>
            </a:lvl7pPr>
            <a:lvl8pPr algn="l">
              <a:defRPr sz="1268" b="0">
                <a:solidFill>
                  <a:srgbClr val="143C31"/>
                </a:solidFill>
                <a:latin typeface="Arial"/>
                <a:ea typeface="Arial"/>
                <a:cs typeface="Arial"/>
              </a:defRPr>
            </a:lvl8pPr>
            <a:lvl9pPr algn="l">
              <a:defRPr sz="1268" b="0">
                <a:solidFill>
                  <a:srgbClr val="143C31"/>
                </a:solidFill>
                <a:latin typeface="Arial"/>
                <a:ea typeface="Arial"/>
                <a:cs typeface="Arial"/>
              </a:defRPr>
            </a:lvl9pPr>
          </a:lstStyle>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 Air minuman semula jadi terbaik untuk</a:t>
            </a:r>
          </a:p>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menyingkirkan radikal bebas.</a:t>
            </a:r>
          </a:p>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 Dihasilkan 100% daripada air mata air</a:t>
            </a:r>
          </a:p>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paling bersih di Jepun.</a:t>
            </a:r>
          </a:p>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 Air berfungsi antioksidan yang</a:t>
            </a:r>
          </a:p>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meningkatkan imuniti semula jadi tubuh.</a:t>
            </a:r>
          </a:p>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 Kepekatan hidrogen terlarut tertinggi di</a:t>
            </a:r>
          </a:p>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dunia: 3.3 ppm.</a:t>
            </a:r>
          </a:p>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 Satu pek untuk seluruh tubuh, menjimatkan</a:t>
            </a:r>
          </a:p>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masa, tenaga dan kos.</a:t>
            </a:r>
          </a:p>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 Telah laris selama 19 tahun, dengan jualan</a:t>
            </a:r>
          </a:p>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melebihi US$1 bilion; juara jualan air</a:t>
            </a:r>
          </a:p>
          <a:p xmlns:a="http://schemas.openxmlformats.org/drawingml/2006/main">
            <a:pPr algn="l">
              <a:lnSpc>
                <a:spcPct val="116000"/>
              </a:lnSpc>
              <a:buNone/>
              <a:defRPr sz="1268" b="0">
                <a:solidFill>
                  <a:srgbClr val="143C31"/>
                </a:solidFill>
                <a:latin typeface="Arial"/>
                <a:ea typeface="Arial"/>
                <a:cs typeface="Arial"/>
              </a:defRPr>
            </a:pPr>
            <a:r>
              <a:rPr sz="1268" b="0">
                <a:solidFill>
                  <a:srgbClr val="143C31"/>
                </a:solidFill>
                <a:latin typeface="Arial"/>
                <a:ea typeface="Arial"/>
                <a:cs typeface="Arial"/>
              </a:rPr>
              <a:t>hidrogen dalam pasaran domestik Jepun.</a:t>
            </a:r>
          </a:p>
        </p:txBody>
      </p:sp>
      <p:sp>
        <p:nvSpPr>
          <p:cNvPr id="11" name="faithful-ingredient-content">
            <a:extLst xmlns:a="http://schemas.openxmlformats.org/drawingml/2006/main">
              <a:ext uri="{FF2B5EF4-FFF2-40B4-BE49-F238E27FC236}">
                <a16:creationId xmlns:a16="http://schemas.microsoft.com/office/drawing/2014/main" id="{B65D1DB8-9969-4FDE-BE58-D7490DD43527}"/>
              </a:ext>
            </a:extLst>
          </p:cNvPr>
          <p:cNvSpPr>
            <a:spLocks xmlns:a="http://schemas.openxmlformats.org/drawingml/2006/main" noGrp="1"/>
          </p:cNvSpPr>
          <p:nvPr/>
        </p:nvSpPr>
        <p:spPr>
          <a:xfrm xmlns:a="http://schemas.openxmlformats.org/drawingml/2006/main">
            <a:off x="4011344" y="11271803"/>
            <a:ext cx="2801109" cy="2627483"/>
          </a:xfrm>
          <a:prstGeom xmlns:a="http://schemas.openxmlformats.org/drawingml/2006/main" prst="rect">
            <a:avLst/>
          </a:prstGeom>
          <a:solidFill xmlns:a="http://schemas.openxmlformats.org/drawingml/2006/main">
            <a:srgbClr val="E9F0CF"/>
          </a:solidFill>
          <a:ln xmlns:a="http://schemas.openxmlformats.org/drawingml/2006/main" w="0">
            <a:noFill/>
          </a:ln>
        </p:spPr>
      </p:sp>
      <p:sp>
        <p:nvSpPr>
          <p:cNvPr id="12" name="exact-olive">
            <a:extLst xmlns:a="http://schemas.openxmlformats.org/drawingml/2006/main">
              <a:ext uri="{FF2B5EF4-FFF2-40B4-BE49-F238E27FC236}">
                <a16:creationId xmlns:a16="http://schemas.microsoft.com/office/drawing/2014/main" id="{053B58CE-2DC1-4457-B3B9-5596195C1B98}"/>
              </a:ext>
            </a:extLst>
          </p:cNvPr>
          <p:cNvSpPr>
            <a:spLocks xmlns:a="http://schemas.openxmlformats.org/drawingml/2006/main" noGrp="1"/>
          </p:cNvSpPr>
          <p:nvPr/>
        </p:nvSpPr>
        <p:spPr>
          <a:xfrm xmlns:a="http://schemas.openxmlformats.org/drawingml/2006/main">
            <a:off x="4040624" y="11301106"/>
            <a:ext cx="2742549" cy="256887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306" b="0">
                <a:solidFill>
                  <a:srgbClr val="143C31"/>
                </a:solidFill>
                <a:latin typeface="Arial"/>
                <a:ea typeface="Arial"/>
                <a:cs typeface="Arial"/>
              </a:defRPr>
            </a:defPPr>
            <a:lvl1pPr algn="l">
              <a:defRPr sz="1306" b="0">
                <a:solidFill>
                  <a:srgbClr val="143C31"/>
                </a:solidFill>
                <a:latin typeface="Arial"/>
                <a:ea typeface="Arial"/>
                <a:cs typeface="Arial"/>
              </a:defRPr>
            </a:lvl1pPr>
            <a:lvl2pPr algn="l">
              <a:defRPr sz="1306" b="0">
                <a:solidFill>
                  <a:srgbClr val="143C31"/>
                </a:solidFill>
                <a:latin typeface="Arial"/>
                <a:ea typeface="Arial"/>
                <a:cs typeface="Arial"/>
              </a:defRPr>
            </a:lvl2pPr>
            <a:lvl3pPr algn="l">
              <a:defRPr sz="1306" b="0">
                <a:solidFill>
                  <a:srgbClr val="143C31"/>
                </a:solidFill>
                <a:latin typeface="Arial"/>
                <a:ea typeface="Arial"/>
                <a:cs typeface="Arial"/>
              </a:defRPr>
            </a:lvl3pPr>
            <a:lvl4pPr algn="l">
              <a:defRPr sz="1306" b="0">
                <a:solidFill>
                  <a:srgbClr val="143C31"/>
                </a:solidFill>
                <a:latin typeface="Arial"/>
                <a:ea typeface="Arial"/>
                <a:cs typeface="Arial"/>
              </a:defRPr>
            </a:lvl4pPr>
            <a:lvl5pPr algn="l">
              <a:defRPr sz="1306" b="0">
                <a:solidFill>
                  <a:srgbClr val="143C31"/>
                </a:solidFill>
                <a:latin typeface="Arial"/>
                <a:ea typeface="Arial"/>
                <a:cs typeface="Arial"/>
              </a:defRPr>
            </a:lvl5pPr>
            <a:lvl6pPr algn="l">
              <a:defRPr sz="1306" b="0">
                <a:solidFill>
                  <a:srgbClr val="143C31"/>
                </a:solidFill>
                <a:latin typeface="Arial"/>
                <a:ea typeface="Arial"/>
                <a:cs typeface="Arial"/>
              </a:defRPr>
            </a:lvl6pPr>
            <a:lvl7pPr algn="l">
              <a:defRPr sz="1306" b="0">
                <a:solidFill>
                  <a:srgbClr val="143C31"/>
                </a:solidFill>
                <a:latin typeface="Arial"/>
                <a:ea typeface="Arial"/>
                <a:cs typeface="Arial"/>
              </a:defRPr>
            </a:lvl7pPr>
            <a:lvl8pPr algn="l">
              <a:defRPr sz="1306" b="0">
                <a:solidFill>
                  <a:srgbClr val="143C31"/>
                </a:solidFill>
                <a:latin typeface="Arial"/>
                <a:ea typeface="Arial"/>
                <a:cs typeface="Arial"/>
              </a:defRPr>
            </a:lvl8pPr>
            <a:lvl9pPr algn="l">
              <a:defRPr sz="1306" b="0">
                <a:solidFill>
                  <a:srgbClr val="143C31"/>
                </a:solidFill>
                <a:latin typeface="Arial"/>
                <a:ea typeface="Arial"/>
                <a:cs typeface="Arial"/>
              </a:defRPr>
            </a:lvl9pPr>
          </a:lstStyle>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 Dibekalkan secara eksklusif oleh</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makmal Phytodia di Perancis.</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 Satu-satunya ekstrak daun zaitun</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semula jadi yang mengandungi asid</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oleanolik, oleuropein dan jumlah</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polifenol secara serentak.</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 Terkenal dengan tindakan</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antioksidan yang kuat serta</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merangsang aktiviti mitokondria</a:t>
            </a:r>
          </a:p>
          <a:p xmlns:a="http://schemas.openxmlformats.org/drawingml/2006/main">
            <a:pPr algn="l">
              <a:lnSpc>
                <a:spcPct val="116000"/>
              </a:lnSpc>
              <a:buNone/>
              <a:defRPr sz="1306" b="0">
                <a:solidFill>
                  <a:srgbClr val="143C31"/>
                </a:solidFill>
                <a:latin typeface="Arial"/>
                <a:ea typeface="Arial"/>
                <a:cs typeface="Arial"/>
              </a:defRPr>
            </a:pPr>
            <a:r>
              <a:rPr sz="1306" b="0">
                <a:solidFill>
                  <a:srgbClr val="143C31"/>
                </a:solidFill>
                <a:latin typeface="Arial"/>
                <a:ea typeface="Arial"/>
                <a:cs typeface="Arial"/>
              </a:rPr>
              <a:t>dalam sel manusia.</a:t>
            </a:r>
          </a:p>
        </p:txBody>
      </p:sp>
      <p:sp>
        <p:nvSpPr>
          <p:cNvPr id="13" name="clean-localized-footer">
            <a:extLst xmlns:a="http://schemas.openxmlformats.org/drawingml/2006/main">
              <a:ext uri="{FF2B5EF4-FFF2-40B4-BE49-F238E27FC236}">
                <a16:creationId xmlns:a16="http://schemas.microsoft.com/office/drawing/2014/main" id="{07647E1D-E084-463A-88AC-2C15933EB154}"/>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4" name="page-footer">
            <a:extLst xmlns:a="http://schemas.openxmlformats.org/drawingml/2006/main">
              <a:ext uri="{FF2B5EF4-FFF2-40B4-BE49-F238E27FC236}">
                <a16:creationId xmlns:a16="http://schemas.microsoft.com/office/drawing/2014/main" id="{B9191C0C-1F7E-42D4-9D0C-11C4EAC9064B}"/>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5" name="page-number">
            <a:extLst xmlns:a="http://schemas.openxmlformats.org/drawingml/2006/main">
              <a:ext uri="{FF2B5EF4-FFF2-40B4-BE49-F238E27FC236}">
                <a16:creationId xmlns:a16="http://schemas.microsoft.com/office/drawing/2014/main" id="{14783D0F-BCDC-475A-B870-5E6A352FD1CF}"/>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54 / 55</a:t>
            </a:r>
          </a:p>
        </p:txBody>
      </p:sp>
    </p:spTree>
    <p:extLst>
      <p:ext uri="{BB962C8B-B14F-4D97-AF65-F5344CB8AC3E}">
        <p14:creationId xmlns:p14="http://schemas.microsoft.com/office/powerpoint/2010/main" val="1311857269"/>
      </p:ext>
    </p:extLst>
  </p:cSld>
</p:sld>
</file>

<file path=ppt/slides/c3_slide10.xml><?xml version="1.0" encoding="utf-8"?>
<p:sld xmlns:p="http://schemas.openxmlformats.org/presentationml/2006/main">
  <p:cSld>
    <p:bg>
      <p:bgPr>
        <a:solidFill xmlns:a="http://schemas.openxmlformats.org/drawingml/2006/main">
          <a:srgbClr val="FAFCF6"/>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3F8939D6-8979-4586-B1CF-BF00E07BB718}"/>
              </a:ext>
            </a:extLst>
          </p:cNvPr>
          <p:cNvPicPr>
            <a:picLocks xmlns:a="http://schemas.openxmlformats.org/drawingml/2006/main" noChangeAspect="1"/>
          </p:cNvPicPr>
          <p:nvPr/>
        </p:nvPicPr>
        <p:blipFill>
          <a:blip xmlns:r="http://schemas.openxmlformats.org/officeDocument/2006/relationships" xmlns:a="http://schemas.openxmlformats.org/drawingml/2006/main" r:embed="Rdc59eca0c24e4cea"/>
          <a:stretch xmlns:a="http://schemas.openxmlformats.org/drawingml/2006/main"/>
        </p:blipFill>
        <p:spPr>
          <a:xfrm xmlns:a="http://schemas.openxmlformats.org/drawingml/2006/main">
            <a:off x="0" y="5693"/>
            <a:ext cx="10287000" cy="1456186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C1A1A89-5D38-4CEE-842C-23617E8E8EC6}"/>
              </a:ext>
            </a:extLst>
          </p:cNvPr>
          <p:cNvSpPr>
            <a:spLocks xmlns:a="http://schemas.openxmlformats.org/drawingml/2006/main" noGrp="1"/>
          </p:cNvSpPr>
          <p:nvPr/>
        </p:nvSpPr>
        <p:spPr>
          <a:xfrm xmlns:a="http://schemas.openxmlformats.org/drawingml/2006/main">
            <a:off x="3289107" y="11730880"/>
            <a:ext cx="1278555" cy="2070730"/>
          </a:xfrm>
          <a:prstGeom xmlns:a="http://schemas.openxmlformats.org/drawingml/2006/main" prst="rect">
            <a:avLst/>
          </a:prstGeom>
          <a:solidFill xmlns:a="http://schemas.openxmlformats.org/drawingml/2006/main">
            <a:srgbClr val="F8FAF6"/>
          </a:solidFill>
          <a:ln xmlns:a="http://schemas.openxmlformats.org/drawingml/2006/main" w="0">
            <a:noFill/>
          </a:ln>
        </p:spPr>
      </p:sp>
      <p:pic>
        <p:nvPicPr>
          <p:cNvPr id="3" name="">
            <a:extLst xmlns:a="http://schemas.openxmlformats.org/drawingml/2006/main">
              <a:ext uri="{FF2B5EF4-FFF2-40B4-BE49-F238E27FC236}">
                <a16:creationId xmlns:a16="http://schemas.microsoft.com/office/drawing/2014/main" id="{7002D706-CAF1-4AE6-942B-0A132EFC6E8E}"/>
              </a:ext>
            </a:extLst>
          </p:cNvPr>
          <p:cNvPicPr>
            <a:picLocks xmlns:a="http://schemas.openxmlformats.org/drawingml/2006/main" noChangeAspect="1"/>
          </p:cNvPicPr>
          <p:nvPr/>
        </p:nvPicPr>
        <p:blipFill>
          <a:blip xmlns:r="http://schemas.openxmlformats.org/officeDocument/2006/relationships" xmlns:a="http://schemas.openxmlformats.org/drawingml/2006/main" r:embed="Rb012d0e6376a4733"/>
          <a:srcRect xmlns:a="http://schemas.openxmlformats.org/drawingml/2006/main" l="9907" t="25098" r="65370" b="43725"/>
          <a:stretch xmlns:a="http://schemas.openxmlformats.org/drawingml/2006/main"/>
        </p:blipFill>
        <p:spPr>
          <a:xfrm xmlns:a="http://schemas.openxmlformats.org/drawingml/2006/main">
            <a:off x="3371146" y="11769951"/>
            <a:ext cx="1114477" cy="1992589"/>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1898DCB6-C734-424C-BF4D-D4C4FEA445C0}"/>
              </a:ext>
            </a:extLst>
          </p:cNvPr>
          <p:cNvPicPr>
            <a:picLocks xmlns:a="http://schemas.openxmlformats.org/drawingml/2006/main" noChangeAspect="1"/>
          </p:cNvPicPr>
          <p:nvPr/>
        </p:nvPicPr>
        <p:blipFill>
          <a:blip xmlns:r="http://schemas.openxmlformats.org/officeDocument/2006/relationships" xmlns:a="http://schemas.openxmlformats.org/drawingml/2006/main" r:embed="Rd533a6ea6ab846f3"/>
          <a:srcRect xmlns:a="http://schemas.openxmlformats.org/drawingml/2006/main" l="28704" t="16993" r="59630" b="76863"/>
          <a:stretch xmlns:a="http://schemas.openxmlformats.org/drawingml/2006/main"/>
        </p:blipFill>
        <p:spPr>
          <a:xfrm xmlns:a="http://schemas.openxmlformats.org/drawingml/2006/main">
            <a:off x="2918229" y="2285617"/>
            <a:ext cx="1180955" cy="1006062"/>
          </a:xfrm>
          <a:prstGeom xmlns:a="http://schemas.openxmlformats.org/drawingml/2006/main" prst="rect">
            <a:avLst/>
          </a:prstGeom>
        </p:spPr>
      </p:pic>
      <p:sp>
        <p:nvSpPr>
          <p:cNvPr id="5" name="exact-presenter-band">
            <a:extLst xmlns:a="http://schemas.openxmlformats.org/drawingml/2006/main">
              <a:ext uri="{FF2B5EF4-FFF2-40B4-BE49-F238E27FC236}">
                <a16:creationId xmlns:a16="http://schemas.microsoft.com/office/drawing/2014/main" id="{B7CF2529-E7EF-41B1-93A9-502ECD227E26}"/>
              </a:ext>
            </a:extLst>
          </p:cNvPr>
          <p:cNvSpPr>
            <a:spLocks xmlns:a="http://schemas.openxmlformats.org/drawingml/2006/main" noGrp="1"/>
          </p:cNvSpPr>
          <p:nvPr/>
        </p:nvSpPr>
        <p:spPr>
          <a:xfrm xmlns:a="http://schemas.openxmlformats.org/drawingml/2006/main">
            <a:off x="0" y="0"/>
            <a:ext cx="10287000" cy="2051195"/>
          </a:xfrm>
          <a:prstGeom xmlns:a="http://schemas.openxmlformats.org/drawingml/2006/main" prst="rect">
            <a:avLst/>
          </a:prstGeom>
          <a:solidFill xmlns:a="http://schemas.openxmlformats.org/drawingml/2006/main">
            <a:srgbClr val="EAF3D8"/>
          </a:solidFill>
          <a:ln xmlns:a="http://schemas.openxmlformats.org/drawingml/2006/main" w="0">
            <a:noFill/>
          </a:ln>
        </p:spPr>
      </p:sp>
      <p:sp>
        <p:nvSpPr>
          <p:cNvPr id="6" name="presenter-accent">
            <a:extLst xmlns:a="http://schemas.openxmlformats.org/drawingml/2006/main">
              <a:ext uri="{FF2B5EF4-FFF2-40B4-BE49-F238E27FC236}">
                <a16:creationId xmlns:a16="http://schemas.microsoft.com/office/drawing/2014/main" id="{A0F9104C-D549-4088-91C5-358F4A448713}"/>
              </a:ext>
            </a:extLst>
          </p:cNvPr>
          <p:cNvSpPr>
            <a:spLocks xmlns:a="http://schemas.openxmlformats.org/drawingml/2006/main" noGrp="1"/>
          </p:cNvSpPr>
          <p:nvPr/>
        </p:nvSpPr>
        <p:spPr>
          <a:xfrm xmlns:a="http://schemas.openxmlformats.org/drawingml/2006/main">
            <a:off x="0" y="0"/>
            <a:ext cx="78080" cy="2051195"/>
          </a:xfrm>
          <a:prstGeom xmlns:a="http://schemas.openxmlformats.org/drawingml/2006/main" prst="rect">
            <a:avLst/>
          </a:prstGeom>
          <a:solidFill xmlns:a="http://schemas.openxmlformats.org/drawingml/2006/main">
            <a:srgbClr val="4F7850"/>
          </a:solidFill>
          <a:ln xmlns:a="http://schemas.openxmlformats.org/drawingml/2006/main" w="0">
            <a:noFill/>
          </a:ln>
        </p:spPr>
      </p:sp>
      <p:sp>
        <p:nvSpPr>
          <p:cNvPr id="7" name="exact-translated-presenter">
            <a:extLst xmlns:a="http://schemas.openxmlformats.org/drawingml/2006/main">
              <a:ext uri="{FF2B5EF4-FFF2-40B4-BE49-F238E27FC236}">
                <a16:creationId xmlns:a16="http://schemas.microsoft.com/office/drawing/2014/main" id="{D6D71D08-4EB0-4B3E-A82A-EBF4758419E5}"/>
              </a:ext>
            </a:extLst>
          </p:cNvPr>
          <p:cNvSpPr>
            <a:spLocks xmlns:a="http://schemas.openxmlformats.org/drawingml/2006/main" noGrp="1"/>
          </p:cNvSpPr>
          <p:nvPr/>
        </p:nvSpPr>
        <p:spPr>
          <a:xfrm xmlns:a="http://schemas.openxmlformats.org/drawingml/2006/main">
            <a:off x="390398" y="126979"/>
            <a:ext cx="9506203" cy="18265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518" b="0">
                <a:solidFill>
                  <a:srgbClr val="173B31"/>
                </a:solidFill>
                <a:latin typeface="Arial"/>
                <a:ea typeface="Arial"/>
                <a:cs typeface="Arial"/>
              </a:defRPr>
            </a:defPPr>
            <a:lvl1pPr algn="l">
              <a:defRPr sz="1518" b="0">
                <a:solidFill>
                  <a:srgbClr val="173B31"/>
                </a:solidFill>
                <a:latin typeface="Arial"/>
                <a:ea typeface="Arial"/>
                <a:cs typeface="Arial"/>
              </a:defRPr>
            </a:lvl1pPr>
            <a:lvl2pPr algn="l">
              <a:defRPr sz="1518" b="0">
                <a:solidFill>
                  <a:srgbClr val="173B31"/>
                </a:solidFill>
                <a:latin typeface="Arial"/>
                <a:ea typeface="Arial"/>
                <a:cs typeface="Arial"/>
              </a:defRPr>
            </a:lvl2pPr>
            <a:lvl3pPr algn="l">
              <a:defRPr sz="1518" b="0">
                <a:solidFill>
                  <a:srgbClr val="173B31"/>
                </a:solidFill>
                <a:latin typeface="Arial"/>
                <a:ea typeface="Arial"/>
                <a:cs typeface="Arial"/>
              </a:defRPr>
            </a:lvl3pPr>
            <a:lvl4pPr algn="l">
              <a:defRPr sz="1518" b="0">
                <a:solidFill>
                  <a:srgbClr val="173B31"/>
                </a:solidFill>
                <a:latin typeface="Arial"/>
                <a:ea typeface="Arial"/>
                <a:cs typeface="Arial"/>
              </a:defRPr>
            </a:lvl4pPr>
            <a:lvl5pPr algn="l">
              <a:defRPr sz="1518" b="0">
                <a:solidFill>
                  <a:srgbClr val="173B31"/>
                </a:solidFill>
                <a:latin typeface="Arial"/>
                <a:ea typeface="Arial"/>
                <a:cs typeface="Arial"/>
              </a:defRPr>
            </a:lvl5pPr>
            <a:lvl6pPr algn="l">
              <a:defRPr sz="1518" b="0">
                <a:solidFill>
                  <a:srgbClr val="173B31"/>
                </a:solidFill>
                <a:latin typeface="Arial"/>
                <a:ea typeface="Arial"/>
                <a:cs typeface="Arial"/>
              </a:defRPr>
            </a:lvl6pPr>
            <a:lvl7pPr algn="l">
              <a:defRPr sz="1518" b="0">
                <a:solidFill>
                  <a:srgbClr val="173B31"/>
                </a:solidFill>
                <a:latin typeface="Arial"/>
                <a:ea typeface="Arial"/>
                <a:cs typeface="Arial"/>
              </a:defRPr>
            </a:lvl7pPr>
            <a:lvl8pPr algn="l">
              <a:defRPr sz="1518" b="0">
                <a:solidFill>
                  <a:srgbClr val="173B31"/>
                </a:solidFill>
                <a:latin typeface="Arial"/>
                <a:ea typeface="Arial"/>
                <a:cs typeface="Arial"/>
              </a:defRPr>
            </a:lvl8pPr>
            <a:lvl9pPr algn="l">
              <a:defRPr sz="1518" b="0">
                <a:solidFill>
                  <a:srgbClr val="173B31"/>
                </a:solidFill>
                <a:latin typeface="Arial"/>
                <a:ea typeface="Arial"/>
                <a:cs typeface="Arial"/>
              </a:defRPr>
            </a:lvl9pPr>
          </a:lstStyle>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Ekstrak daun zaitun OleaVita ialah antara beberapa herba yang telah diuji secara klinikal untuk merawat</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tekanan darah tinggi. Ia memenangi anugerah tahunan Nutra dalam kategori ramuan pengurusan berat</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badan. L-sitrulina boleh menyokong kesihatan jantung dengan mengembangkan salur darah, meningkatkan</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prestasi senaman dan memainkan peranan dalam latihan otot. OLEMIO mempunyai enam nilai tambahan:</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memperbaiki fungsi sel kulit, memperbaiki metabolisme glukosa, memperbaiki fungsi otak, menambah</a:t>
            </a:r>
          </a:p>
          <a:p xmlns:a="http://schemas.openxmlformats.org/drawingml/2006/main">
            <a:pPr algn="l">
              <a:lnSpc>
                <a:spcPct val="116000"/>
              </a:lnSpc>
              <a:buNone/>
              <a:defRPr sz="1518" b="0">
                <a:solidFill>
                  <a:srgbClr val="173B31"/>
                </a:solidFill>
                <a:latin typeface="Arial"/>
                <a:ea typeface="Arial"/>
                <a:cs typeface="Arial"/>
              </a:defRPr>
            </a:pPr>
            <a:r>
              <a:rPr sz="1518" b="0">
                <a:solidFill>
                  <a:srgbClr val="173B31"/>
                </a:solidFill>
                <a:latin typeface="Arial"/>
                <a:ea typeface="Arial"/>
                <a:cs typeface="Arial"/>
              </a:rPr>
              <a:t>bilangan mitokondria, meningkatkan tenaga, serta mengurangkan lemak tubuh sambil menambah jisim otot.</a:t>
            </a:r>
          </a:p>
        </p:txBody>
      </p:sp>
      <p:sp>
        <p:nvSpPr>
          <p:cNvPr id="8" name="clean-localized-footer">
            <a:extLst xmlns:a="http://schemas.openxmlformats.org/drawingml/2006/main">
              <a:ext uri="{FF2B5EF4-FFF2-40B4-BE49-F238E27FC236}">
                <a16:creationId xmlns:a16="http://schemas.microsoft.com/office/drawing/2014/main" id="{AB8FD6FD-B066-405B-A985-776BB3D8B9AD}"/>
              </a:ext>
            </a:extLst>
          </p:cNvPr>
          <p:cNvSpPr>
            <a:spLocks xmlns:a="http://schemas.openxmlformats.org/drawingml/2006/main" noGrp="1"/>
          </p:cNvSpPr>
          <p:nvPr/>
        </p:nvSpPr>
        <p:spPr>
          <a:xfrm xmlns:a="http://schemas.openxmlformats.org/drawingml/2006/main">
            <a:off x="0" y="14192314"/>
            <a:ext cx="10287000" cy="380936"/>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9" name="page-footer">
            <a:extLst xmlns:a="http://schemas.openxmlformats.org/drawingml/2006/main">
              <a:ext uri="{FF2B5EF4-FFF2-40B4-BE49-F238E27FC236}">
                <a16:creationId xmlns:a16="http://schemas.microsoft.com/office/drawing/2014/main" id="{1CB8DA29-A6A2-4BDA-885E-396272D0666E}"/>
              </a:ext>
            </a:extLst>
          </p:cNvPr>
          <p:cNvSpPr>
            <a:spLocks xmlns:a="http://schemas.openxmlformats.org/drawingml/2006/main" noGrp="1"/>
          </p:cNvSpPr>
          <p:nvPr/>
        </p:nvSpPr>
        <p:spPr>
          <a:xfrm xmlns:a="http://schemas.openxmlformats.org/drawingml/2006/main">
            <a:off x="283039" y="14280222"/>
            <a:ext cx="8012929"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999" b="0">
                <a:solidFill>
                  <a:srgbClr val="36534E"/>
                </a:solidFill>
                <a:latin typeface="Arial"/>
                <a:ea typeface="Arial"/>
                <a:cs typeface="Arial"/>
              </a:defRPr>
            </a:defPPr>
            <a:lvl1pPr algn="l">
              <a:defRPr sz="999" b="0">
                <a:solidFill>
                  <a:srgbClr val="36534E"/>
                </a:solidFill>
                <a:latin typeface="Arial"/>
                <a:ea typeface="Arial"/>
                <a:cs typeface="Arial"/>
              </a:defRPr>
            </a:lvl1pPr>
            <a:lvl2pPr algn="l">
              <a:defRPr sz="999" b="0">
                <a:solidFill>
                  <a:srgbClr val="36534E"/>
                </a:solidFill>
                <a:latin typeface="Arial"/>
                <a:ea typeface="Arial"/>
                <a:cs typeface="Arial"/>
              </a:defRPr>
            </a:lvl2pPr>
            <a:lvl3pPr algn="l">
              <a:defRPr sz="999" b="0">
                <a:solidFill>
                  <a:srgbClr val="36534E"/>
                </a:solidFill>
                <a:latin typeface="Arial"/>
                <a:ea typeface="Arial"/>
                <a:cs typeface="Arial"/>
              </a:defRPr>
            </a:lvl3pPr>
            <a:lvl4pPr algn="l">
              <a:defRPr sz="999" b="0">
                <a:solidFill>
                  <a:srgbClr val="36534E"/>
                </a:solidFill>
                <a:latin typeface="Arial"/>
                <a:ea typeface="Arial"/>
                <a:cs typeface="Arial"/>
              </a:defRPr>
            </a:lvl4pPr>
            <a:lvl5pPr algn="l">
              <a:defRPr sz="999" b="0">
                <a:solidFill>
                  <a:srgbClr val="36534E"/>
                </a:solidFill>
                <a:latin typeface="Arial"/>
                <a:ea typeface="Arial"/>
                <a:cs typeface="Arial"/>
              </a:defRPr>
            </a:lvl5pPr>
            <a:lvl6pPr algn="l">
              <a:defRPr sz="999" b="0">
                <a:solidFill>
                  <a:srgbClr val="36534E"/>
                </a:solidFill>
                <a:latin typeface="Arial"/>
                <a:ea typeface="Arial"/>
                <a:cs typeface="Arial"/>
              </a:defRPr>
            </a:lvl6pPr>
            <a:lvl7pPr algn="l">
              <a:defRPr sz="999" b="0">
                <a:solidFill>
                  <a:srgbClr val="36534E"/>
                </a:solidFill>
                <a:latin typeface="Arial"/>
                <a:ea typeface="Arial"/>
                <a:cs typeface="Arial"/>
              </a:defRPr>
            </a:lvl7pPr>
            <a:lvl8pPr algn="l">
              <a:defRPr sz="999" b="0">
                <a:solidFill>
                  <a:srgbClr val="36534E"/>
                </a:solidFill>
                <a:latin typeface="Arial"/>
                <a:ea typeface="Arial"/>
                <a:cs typeface="Arial"/>
              </a:defRPr>
            </a:lvl8pPr>
            <a:lvl9pPr algn="l">
              <a:defRPr sz="999" b="0">
                <a:solidFill>
                  <a:srgbClr val="36534E"/>
                </a:solidFill>
                <a:latin typeface="Arial"/>
                <a:ea typeface="Arial"/>
                <a:cs typeface="Arial"/>
              </a:defRPr>
            </a:lvl9pPr>
          </a:lstStyle>
          <a:p xmlns:a="http://schemas.openxmlformats.org/drawingml/2006/main">
            <a:pPr algn="l">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Filing • Bahasa Malaysia</a:t>
            </a:r>
          </a:p>
        </p:txBody>
      </p:sp>
      <p:sp>
        <p:nvSpPr>
          <p:cNvPr id="10" name="page-number">
            <a:extLst xmlns:a="http://schemas.openxmlformats.org/drawingml/2006/main">
              <a:ext uri="{FF2B5EF4-FFF2-40B4-BE49-F238E27FC236}">
                <a16:creationId xmlns:a16="http://schemas.microsoft.com/office/drawing/2014/main" id="{893E37F7-2C65-458E-9161-C751DC4E3048}"/>
              </a:ext>
            </a:extLst>
          </p:cNvPr>
          <p:cNvSpPr>
            <a:spLocks xmlns:a="http://schemas.openxmlformats.org/drawingml/2006/main" noGrp="1"/>
          </p:cNvSpPr>
          <p:nvPr/>
        </p:nvSpPr>
        <p:spPr>
          <a:xfrm xmlns:a="http://schemas.openxmlformats.org/drawingml/2006/main">
            <a:off x="9037725" y="14280222"/>
            <a:ext cx="995516" cy="2539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r">
              <a:defRPr sz="999" b="0">
                <a:solidFill>
                  <a:srgbClr val="36534E"/>
                </a:solidFill>
                <a:latin typeface="Arial"/>
                <a:ea typeface="Arial"/>
                <a:cs typeface="Arial"/>
              </a:defRPr>
            </a:defPPr>
            <a:lvl1pPr algn="r">
              <a:defRPr sz="999" b="0">
                <a:solidFill>
                  <a:srgbClr val="36534E"/>
                </a:solidFill>
                <a:latin typeface="Arial"/>
                <a:ea typeface="Arial"/>
                <a:cs typeface="Arial"/>
              </a:defRPr>
            </a:lvl1pPr>
            <a:lvl2pPr algn="r">
              <a:defRPr sz="999" b="0">
                <a:solidFill>
                  <a:srgbClr val="36534E"/>
                </a:solidFill>
                <a:latin typeface="Arial"/>
                <a:ea typeface="Arial"/>
                <a:cs typeface="Arial"/>
              </a:defRPr>
            </a:lvl2pPr>
            <a:lvl3pPr algn="r">
              <a:defRPr sz="999" b="0">
                <a:solidFill>
                  <a:srgbClr val="36534E"/>
                </a:solidFill>
                <a:latin typeface="Arial"/>
                <a:ea typeface="Arial"/>
                <a:cs typeface="Arial"/>
              </a:defRPr>
            </a:lvl3pPr>
            <a:lvl4pPr algn="r">
              <a:defRPr sz="999" b="0">
                <a:solidFill>
                  <a:srgbClr val="36534E"/>
                </a:solidFill>
                <a:latin typeface="Arial"/>
                <a:ea typeface="Arial"/>
                <a:cs typeface="Arial"/>
              </a:defRPr>
            </a:lvl4pPr>
            <a:lvl5pPr algn="r">
              <a:defRPr sz="999" b="0">
                <a:solidFill>
                  <a:srgbClr val="36534E"/>
                </a:solidFill>
                <a:latin typeface="Arial"/>
                <a:ea typeface="Arial"/>
                <a:cs typeface="Arial"/>
              </a:defRPr>
            </a:lvl5pPr>
            <a:lvl6pPr algn="r">
              <a:defRPr sz="999" b="0">
                <a:solidFill>
                  <a:srgbClr val="36534E"/>
                </a:solidFill>
                <a:latin typeface="Arial"/>
                <a:ea typeface="Arial"/>
                <a:cs typeface="Arial"/>
              </a:defRPr>
            </a:lvl6pPr>
            <a:lvl7pPr algn="r">
              <a:defRPr sz="999" b="0">
                <a:solidFill>
                  <a:srgbClr val="36534E"/>
                </a:solidFill>
                <a:latin typeface="Arial"/>
                <a:ea typeface="Arial"/>
                <a:cs typeface="Arial"/>
              </a:defRPr>
            </a:lvl7pPr>
            <a:lvl8pPr algn="r">
              <a:defRPr sz="999" b="0">
                <a:solidFill>
                  <a:srgbClr val="36534E"/>
                </a:solidFill>
                <a:latin typeface="Arial"/>
                <a:ea typeface="Arial"/>
                <a:cs typeface="Arial"/>
              </a:defRPr>
            </a:lvl8pPr>
            <a:lvl9pPr algn="r">
              <a:defRPr sz="999" b="0">
                <a:solidFill>
                  <a:srgbClr val="36534E"/>
                </a:solidFill>
                <a:latin typeface="Arial"/>
                <a:ea typeface="Arial"/>
                <a:cs typeface="Arial"/>
              </a:defRPr>
            </a:lvl9pPr>
          </a:lstStyle>
          <a:p xmlns:a="http://schemas.openxmlformats.org/drawingml/2006/main">
            <a:pPr algn="r">
              <a:lnSpc>
                <a:spcPct val="116000"/>
              </a:lnSpc>
              <a:buNone/>
              <a:defRPr sz="999" b="0">
                <a:solidFill>
                  <a:srgbClr val="36534E"/>
                </a:solidFill>
                <a:latin typeface="Arial"/>
                <a:ea typeface="Arial"/>
                <a:cs typeface="Arial"/>
              </a:defRPr>
            </a:pPr>
            <a:r>
              <a:rPr sz="999" b="0">
                <a:solidFill>
                  <a:srgbClr val="36534E"/>
                </a:solidFill>
                <a:latin typeface="Arial"/>
                <a:ea typeface="Arial"/>
                <a:cs typeface="Arial"/>
              </a:rPr>
              <a:t>55 / 55</a:t>
            </a:r>
          </a:p>
        </p:txBody>
      </p:sp>
    </p:spTree>
    <p:extLst>
      <p:ext uri="{BB962C8B-B14F-4D97-AF65-F5344CB8AC3E}">
        <p14:creationId xmlns:p14="http://schemas.microsoft.com/office/powerpoint/2010/main" val="67427511"/>
      </p:ext>
    </p:extLst>
  </p:cSld>
</p:sld>
</file>