
<file path=[Content_Types].xml><?xml version="1.0" encoding="utf-8"?>
<Types xmlns="http://schemas.openxmlformats.org/package/2006/content-types">
  <Default Extension="rels" ContentType="application/vnd.openxmlformats-package.relationships+xml"/>
  <Override PartName="/ppt/slides/c0_slide1.xml" ContentType="application/vnd.openxmlformats-officedocument.presentationml.slide+xml"/>
  <Override PartName="/ppt/slideLayouts/c0_slideLayout6.xml" ContentType="application/vnd.openxmlformats-officedocument.presentationml.slideLayout+xml"/>
  <Override PartName="/ppt/slideMasters/c0_slideMaster1.xml" ContentType="application/vnd.openxmlformats-officedocument.presentationml.slideMaster+xml"/>
  <Override PartName="/ppt/slideMasters/theme/c0_theme2.xml" ContentType="application/vnd.openxmlformats-officedocument.theme+xml"/>
  <Override PartName="/ppt/slideLayouts/c0_slideLayout1.xml" ContentType="application/vnd.openxmlformats-officedocument.presentationml.slideLayout+xml"/>
  <Override PartName="/ppt/slideLayouts/c0_slideLayout2.xml" ContentType="application/vnd.openxmlformats-officedocument.presentationml.slideLayout+xml"/>
  <Override PartName="/ppt/slideLayouts/c0_slideLayout3.xml" ContentType="application/vnd.openxmlformats-officedocument.presentationml.slideLayout+xml"/>
  <Override PartName="/ppt/slideLayouts/c0_slideLayout4.xml" ContentType="application/vnd.openxmlformats-officedocument.presentationml.slideLayout+xml"/>
  <Override PartName="/ppt/slideLayouts/c0_slideLayout5.xml" ContentType="application/vnd.openxmlformats-officedocument.presentationml.slideLayout+xml"/>
  <Override PartName="/ppt/media/c0_image.jpeg" ContentType="image/jpeg"/>
  <Override PartName="/ppt/notesSlides/c0_notesSlide1.xml" ContentType="application/vnd.openxmlformats-officedocument.presentationml.notesSlide+xml"/>
  <Override PartName="/ppt/notesMasters/c0_notesMaster1.xml" ContentType="application/vnd.openxmlformats-officedocument.presentationml.notesMaster+xml"/>
  <Override PartName="/ppt/notesMasters/theme/c0_theme3.xml" ContentType="application/vnd.openxmlformats-officedocument.theme+xml"/>
  <Override PartName="/ppt/slides/c0_slide2.xml" ContentType="application/vnd.openxmlformats-officedocument.presentationml.slide+xml"/>
  <Override PartName="/ppt/media/c0_image2.jpeg" ContentType="image/jpeg"/>
  <Override PartName="/ppt/media/c0_image.png" ContentType="image/png"/>
  <Override PartName="/ppt/media/c0_image2.png" ContentType="image/png"/>
  <Override PartName="/ppt/media/c0_image3.png" ContentType="image/png"/>
  <Override PartName="/ppt/notesSlides/c0_notesSlide2.xml" ContentType="application/vnd.openxmlformats-officedocument.presentationml.notesSlide+xml"/>
  <Override PartName="/ppt/slides/c0_slide3.xml" ContentType="application/vnd.openxmlformats-officedocument.presentationml.slide+xml"/>
  <Override PartName="/ppt/media/c0_image3.jpeg" ContentType="image/jpeg"/>
  <Override PartName="/ppt/notesSlides/c0_notesSlide3.xml" ContentType="application/vnd.openxmlformats-officedocument.presentationml.notesSlide+xml"/>
  <Override PartName="/ppt/slides/c0_slide4.xml" ContentType="application/vnd.openxmlformats-officedocument.presentationml.slide+xml"/>
  <Override PartName="/ppt/media/c0_image4.jpeg" ContentType="image/jpeg"/>
  <Override PartName="/ppt/notesSlides/c0_notesSlide4.xml" ContentType="application/vnd.openxmlformats-officedocument.presentationml.notesSlide+xml"/>
  <Override PartName="/ppt/slides/c0_slide5.xml" ContentType="application/vnd.openxmlformats-officedocument.presentationml.slide+xml"/>
  <Override PartName="/ppt/media/c0_image5.jpeg" ContentType="image/jpeg"/>
  <Override PartName="/ppt/notesSlides/c0_notesSlide5.xml" ContentType="application/vnd.openxmlformats-officedocument.presentationml.notesSlide+xml"/>
  <Override PartName="/ppt/slides/c0_slide6.xml" ContentType="application/vnd.openxmlformats-officedocument.presentationml.slide+xml"/>
  <Override PartName="/ppt/media/c0_image6.jpeg" ContentType="image/jpeg"/>
  <Override PartName="/ppt/notesSlides/c0_notesSlide6.xml" ContentType="application/vnd.openxmlformats-officedocument.presentationml.notesSlide+xml"/>
  <Override PartName="/ppt/slides/c0_slide7.xml" ContentType="application/vnd.openxmlformats-officedocument.presentationml.slide+xml"/>
  <Override PartName="/ppt/media/c0_image7.jpeg" ContentType="image/jpeg"/>
  <Override PartName="/ppt/notesSlides/c0_notesSlide7.xml" ContentType="application/vnd.openxmlformats-officedocument.presentationml.notesSlide+xml"/>
  <Override PartName="/ppt/slides/c0_slide8.xml" ContentType="application/vnd.openxmlformats-officedocument.presentationml.slide+xml"/>
  <Override PartName="/ppt/media/c0_image8.jpeg" ContentType="image/jpeg"/>
  <Override PartName="/ppt/notesSlides/c0_notesSlide8.xml" ContentType="application/vnd.openxmlformats-officedocument.presentationml.notesSlide+xml"/>
  <Override PartName="/ppt/slides/c0_slide9.xml" ContentType="application/vnd.openxmlformats-officedocument.presentationml.slide+xml"/>
  <Override PartName="/ppt/media/c0_image9.jpeg" ContentType="image/jpeg"/>
  <Override PartName="/ppt/media/c0_image8.png" ContentType="image/png"/>
  <Override PartName="/ppt/notesSlides/c0_notesSlide9.xml" ContentType="application/vnd.openxmlformats-officedocument.presentationml.notesSlide+xml"/>
  <Override PartName="/ppt/slides/c0_slide10.xml" ContentType="application/vnd.openxmlformats-officedocument.presentationml.slide+xml"/>
  <Override PartName="/ppt/media/c0_image10.jpeg" ContentType="image/jpeg"/>
  <Override PartName="/ppt/media/c0_image10.png" ContentType="image/png"/>
  <Override PartName="/ppt/notesSlides/c0_notesSlide10.xml" ContentType="application/vnd.openxmlformats-officedocument.presentationml.notesSlide+xml"/>
  <Override PartName="/ppt/slides/c0_slide11.xml" ContentType="application/vnd.openxmlformats-officedocument.presentationml.slide+xml"/>
  <Override PartName="/ppt/media/c0_image11.jpeg" ContentType="image/jpeg"/>
  <Override PartName="/ppt/notesSlides/c0_notesSlide11.xml" ContentType="application/vnd.openxmlformats-officedocument.presentationml.notesSlide+xml"/>
  <Override PartName="/ppt/slides/c0_slide12.xml" ContentType="application/vnd.openxmlformats-officedocument.presentationml.slide+xml"/>
  <Override PartName="/ppt/media/c0_image12.jpeg" ContentType="image/jpeg"/>
  <Override PartName="/ppt/notesSlides/c0_notesSlide12.xml" ContentType="application/vnd.openxmlformats-officedocument.presentationml.notesSlide+xml"/>
  <Override PartName="/ppt/slides/c0_slide13.xml" ContentType="application/vnd.openxmlformats-officedocument.presentationml.slide+xml"/>
  <Override PartName="/ppt/media/c0_image13.jpeg" ContentType="image/jpeg"/>
  <Override PartName="/ppt/notesSlides/c0_notesSlide13.xml" ContentType="application/vnd.openxmlformats-officedocument.presentationml.notesSlide+xml"/>
  <Override PartName="/ppt/slides/c0_slide14.xml" ContentType="application/vnd.openxmlformats-officedocument.presentationml.slide+xml"/>
  <Override PartName="/ppt/media/c0_image14.jpeg" ContentType="image/jpeg"/>
  <Override PartName="/ppt/notesSlides/c0_notesSlide14.xml" ContentType="application/vnd.openxmlformats-officedocument.presentationml.notesSlide+xml"/>
  <Override PartName="/ppt/slides/c0_slide15.xml" ContentType="application/vnd.openxmlformats-officedocument.presentationml.slide+xml"/>
  <Override PartName="/ppt/media/c0_image15.jpeg" ContentType="image/jpeg"/>
  <Override PartName="/ppt/notesSlides/c0_notesSlide15.xml" ContentType="application/vnd.openxmlformats-officedocument.presentationml.notesSlide+xml"/>
  <Override PartName="/ppt/slides/c1_slide1.xml" ContentType="application/vnd.openxmlformats-officedocument.presentationml.slide+xml"/>
  <Override PartName="/ppt/slideLayouts/c1_slideLayout6.xml" ContentType="application/vnd.openxmlformats-officedocument.presentationml.slideLayout+xml"/>
  <Override PartName="/ppt/slideMasters/c1_slideMaster1.xml" ContentType="application/vnd.openxmlformats-officedocument.presentationml.slideMaster+xml"/>
  <Override PartName="/ppt/slideMasters/theme/c1_theme2.xml" ContentType="application/vnd.openxmlformats-officedocument.theme+xml"/>
  <Override PartName="/ppt/slideLayouts/c1_slideLayout1.xml" ContentType="application/vnd.openxmlformats-officedocument.presentationml.slideLayout+xml"/>
  <Override PartName="/ppt/slideLayouts/c1_slideLayout2.xml" ContentType="application/vnd.openxmlformats-officedocument.presentationml.slideLayout+xml"/>
  <Override PartName="/ppt/slideLayouts/c1_slideLayout3.xml" ContentType="application/vnd.openxmlformats-officedocument.presentationml.slideLayout+xml"/>
  <Override PartName="/ppt/slideLayouts/c1_slideLayout4.xml" ContentType="application/vnd.openxmlformats-officedocument.presentationml.slideLayout+xml"/>
  <Override PartName="/ppt/slideLayouts/c1_slideLayout5.xml" ContentType="application/vnd.openxmlformats-officedocument.presentationml.slideLayout+xml"/>
  <Override PartName="/ppt/media/c1_image.jpeg" ContentType="image/jpeg"/>
  <Override PartName="/ppt/notesSlides/c1_notesSlide1.xml" ContentType="application/vnd.openxmlformats-officedocument.presentationml.notesSlide+xml"/>
  <Override PartName="/ppt/notesMasters/c1_notesMaster1.xml" ContentType="application/vnd.openxmlformats-officedocument.presentationml.notesMaster+xml"/>
  <Override PartName="/ppt/notesMasters/theme/c1_theme3.xml" ContentType="application/vnd.openxmlformats-officedocument.theme+xml"/>
  <Override PartName="/ppt/slides/c1_slide2.xml" ContentType="application/vnd.openxmlformats-officedocument.presentationml.slide+xml"/>
  <Override PartName="/ppt/media/c1_image2.jpeg" ContentType="image/jpeg"/>
  <Override PartName="/ppt/notesSlides/c1_notesSlide2.xml" ContentType="application/vnd.openxmlformats-officedocument.presentationml.notesSlide+xml"/>
  <Override PartName="/ppt/slides/c1_slide3.xml" ContentType="application/vnd.openxmlformats-officedocument.presentationml.slide+xml"/>
  <Override PartName="/ppt/media/c1_image3.jpeg" ContentType="image/jpeg"/>
  <Override PartName="/ppt/notesSlides/c1_notesSlide3.xml" ContentType="application/vnd.openxmlformats-officedocument.presentationml.notesSlide+xml"/>
  <Override PartName="/ppt/slides/c1_slide4.xml" ContentType="application/vnd.openxmlformats-officedocument.presentationml.slide+xml"/>
  <Override PartName="/ppt/media/c1_image4.jpeg" ContentType="image/jpeg"/>
  <Override PartName="/ppt/notesSlides/c1_notesSlide4.xml" ContentType="application/vnd.openxmlformats-officedocument.presentationml.notesSlide+xml"/>
  <Override PartName="/ppt/slides/c1_slide5.xml" ContentType="application/vnd.openxmlformats-officedocument.presentationml.slide+xml"/>
  <Override PartName="/ppt/media/c1_image5.jpeg" ContentType="image/jpeg"/>
  <Override PartName="/ppt/media/c1_image5.png" ContentType="image/png"/>
  <Override PartName="/ppt/notesSlides/c1_notesSlide5.xml" ContentType="application/vnd.openxmlformats-officedocument.presentationml.notesSlide+xml"/>
  <Override PartName="/ppt/slides/c1_slide6.xml" ContentType="application/vnd.openxmlformats-officedocument.presentationml.slide+xml"/>
  <Override PartName="/ppt/media/c1_image6.jpeg" ContentType="image/jpeg"/>
  <Override PartName="/ppt/media/c1_image7.png" ContentType="image/png"/>
  <Override PartName="/ppt/notesSlides/c1_notesSlide6.xml" ContentType="application/vnd.openxmlformats-officedocument.presentationml.notesSlide+xml"/>
  <Override PartName="/ppt/slides/c1_slide7.xml" ContentType="application/vnd.openxmlformats-officedocument.presentationml.slide+xml"/>
  <Override PartName="/ppt/media/c1_image7.jpeg" ContentType="image/jpeg"/>
  <Override PartName="/ppt/notesSlides/c1_notesSlide7.xml" ContentType="application/vnd.openxmlformats-officedocument.presentationml.notesSlide+xml"/>
  <Override PartName="/ppt/slides/c1_slide8.xml" ContentType="application/vnd.openxmlformats-officedocument.presentationml.slide+xml"/>
  <Override PartName="/ppt/media/c1_image8.jpeg" ContentType="image/jpeg"/>
  <Override PartName="/ppt/media/c1_image8.png" ContentType="image/png"/>
  <Override PartName="/ppt/notesSlides/c1_notesSlide8.xml" ContentType="application/vnd.openxmlformats-officedocument.presentationml.notesSlide+xml"/>
  <Override PartName="/ppt/slides/c1_slide9.xml" ContentType="application/vnd.openxmlformats-officedocument.presentationml.slide+xml"/>
  <Override PartName="/ppt/media/c1_image9.jpeg" ContentType="image/jpeg"/>
  <Override PartName="/ppt/media/c1_image14.png" ContentType="image/png"/>
  <Override PartName="/ppt/notesSlides/c1_notesSlide9.xml" ContentType="application/vnd.openxmlformats-officedocument.presentationml.notesSlide+xml"/>
  <Override PartName="/ppt/slides/c1_slide10.xml" ContentType="application/vnd.openxmlformats-officedocument.presentationml.slide+xml"/>
  <Override PartName="/ppt/media/c1_image10.jpeg" ContentType="image/jpeg"/>
  <Override PartName="/ppt/media/c1_image23.png" ContentType="image/png"/>
  <Override PartName="/ppt/notesSlides/c1_notesSlide10.xml" ContentType="application/vnd.openxmlformats-officedocument.presentationml.notesSlide+xml"/>
  <Override PartName="/ppt/slides/c1_slide11.xml" ContentType="application/vnd.openxmlformats-officedocument.presentationml.slide+xml"/>
  <Override PartName="/ppt/media/c1_image11.jpeg" ContentType="image/jpeg"/>
  <Override PartName="/ppt/notesSlides/c1_notesSlide11.xml" ContentType="application/vnd.openxmlformats-officedocument.presentationml.notesSlide+xml"/>
  <Override PartName="/ppt/slides/c1_slide12.xml" ContentType="application/vnd.openxmlformats-officedocument.presentationml.slide+xml"/>
  <Override PartName="/ppt/media/c1_image12.jpeg" ContentType="image/jpeg"/>
  <Override PartName="/ppt/notesSlides/c1_notesSlide12.xml" ContentType="application/vnd.openxmlformats-officedocument.presentationml.notesSlide+xml"/>
  <Override PartName="/ppt/slides/c1_slide13.xml" ContentType="application/vnd.openxmlformats-officedocument.presentationml.slide+xml"/>
  <Override PartName="/ppt/media/c1_image13.jpeg" ContentType="image/jpeg"/>
  <Override PartName="/ppt/notesSlides/c1_notesSlide13.xml" ContentType="application/vnd.openxmlformats-officedocument.presentationml.notesSlide+xml"/>
  <Override PartName="/ppt/slides/c1_slide14.xml" ContentType="application/vnd.openxmlformats-officedocument.presentationml.slide+xml"/>
  <Override PartName="/ppt/media/c1_image14.jpeg" ContentType="image/jpeg"/>
  <Override PartName="/ppt/notesSlides/c1_notesSlide14.xml" ContentType="application/vnd.openxmlformats-officedocument.presentationml.notesSlide+xml"/>
  <Override PartName="/ppt/slides/c1_slide15.xml" ContentType="application/vnd.openxmlformats-officedocument.presentationml.slide+xml"/>
  <Override PartName="/ppt/media/c1_image15.jpeg" ContentType="image/jpeg"/>
  <Override PartName="/ppt/media/c1_image27.png" ContentType="image/png"/>
  <Override PartName="/ppt/notesSlides/c1_notesSlide15.xml" ContentType="application/vnd.openxmlformats-officedocument.presentationml.notesSlide+xml"/>
  <Override PartName="/ppt/slides/c2_slide1.xml" ContentType="application/vnd.openxmlformats-officedocument.presentationml.slide+xml"/>
  <Override PartName="/ppt/slideLayouts/c2_slideLayout6.xml" ContentType="application/vnd.openxmlformats-officedocument.presentationml.slideLayout+xml"/>
  <Override PartName="/ppt/slideMasters/c2_slideMaster1.xml" ContentType="application/vnd.openxmlformats-officedocument.presentationml.slideMaster+xml"/>
  <Override PartName="/ppt/slideMasters/theme/c2_theme2.xml" ContentType="application/vnd.openxmlformats-officedocument.theme+xml"/>
  <Override PartName="/ppt/slideLayouts/c2_slideLayout1.xml" ContentType="application/vnd.openxmlformats-officedocument.presentationml.slideLayout+xml"/>
  <Override PartName="/ppt/slideLayouts/c2_slideLayout2.xml" ContentType="application/vnd.openxmlformats-officedocument.presentationml.slideLayout+xml"/>
  <Override PartName="/ppt/slideLayouts/c2_slideLayout3.xml" ContentType="application/vnd.openxmlformats-officedocument.presentationml.slideLayout+xml"/>
  <Override PartName="/ppt/slideLayouts/c2_slideLayout4.xml" ContentType="application/vnd.openxmlformats-officedocument.presentationml.slideLayout+xml"/>
  <Override PartName="/ppt/slideLayouts/c2_slideLayout5.xml" ContentType="application/vnd.openxmlformats-officedocument.presentationml.slideLayout+xml"/>
  <Override PartName="/ppt/media/c2_image.jpeg" ContentType="image/jpeg"/>
  <Override PartName="/ppt/media/c2_image.png" ContentType="image/png"/>
  <Override PartName="/ppt/notesSlides/c2_notesSlide1.xml" ContentType="application/vnd.openxmlformats-officedocument.presentationml.notesSlide+xml"/>
  <Override PartName="/ppt/notesMasters/c2_notesMaster1.xml" ContentType="application/vnd.openxmlformats-officedocument.presentationml.notesMaster+xml"/>
  <Override PartName="/ppt/notesMasters/theme/c2_theme3.xml" ContentType="application/vnd.openxmlformats-officedocument.theme+xml"/>
  <Override PartName="/ppt/slides/c2_slide2.xml" ContentType="application/vnd.openxmlformats-officedocument.presentationml.slide+xml"/>
  <Override PartName="/ppt/media/c2_image2.jpeg" ContentType="image/jpeg"/>
  <Override PartName="/ppt/notesSlides/c2_notesSlide2.xml" ContentType="application/vnd.openxmlformats-officedocument.presentationml.notesSlide+xml"/>
  <Override PartName="/ppt/slides/c2_slide3.xml" ContentType="application/vnd.openxmlformats-officedocument.presentationml.slide+xml"/>
  <Override PartName="/ppt/media/c2_image3.jpeg" ContentType="image/jpeg"/>
  <Override PartName="/ppt/notesSlides/c2_notesSlide3.xml" ContentType="application/vnd.openxmlformats-officedocument.presentationml.notesSlide+xml"/>
  <Override PartName="/ppt/slides/c2_slide4.xml" ContentType="application/vnd.openxmlformats-officedocument.presentationml.slide+xml"/>
  <Override PartName="/ppt/media/c2_image4.jpeg" ContentType="image/jpeg"/>
  <Override PartName="/ppt/notesSlides/c2_notesSlide4.xml" ContentType="application/vnd.openxmlformats-officedocument.presentationml.notesSlide+xml"/>
  <Override PartName="/ppt/slides/c2_slide5.xml" ContentType="application/vnd.openxmlformats-officedocument.presentationml.slide+xml"/>
  <Override PartName="/ppt/media/c2_image5.jpeg" ContentType="image/jpeg"/>
  <Override PartName="/ppt/notesSlides/c2_notesSlide5.xml" ContentType="application/vnd.openxmlformats-officedocument.presentationml.notesSlide+xml"/>
  <Override PartName="/ppt/slides/c2_slide6.xml" ContentType="application/vnd.openxmlformats-officedocument.presentationml.slide+xml"/>
  <Override PartName="/ppt/media/c2_image6.jpeg" ContentType="image/jpeg"/>
  <Override PartName="/ppt/notesSlides/c2_notesSlide6.xml" ContentType="application/vnd.openxmlformats-officedocument.presentationml.notesSlide+xml"/>
  <Override PartName="/ppt/slides/c2_slide7.xml" ContentType="application/vnd.openxmlformats-officedocument.presentationml.slide+xml"/>
  <Override PartName="/ppt/media/c2_image7.jpeg" ContentType="image/jpeg"/>
  <Override PartName="/ppt/notesSlides/c2_notesSlide7.xml" ContentType="application/vnd.openxmlformats-officedocument.presentationml.notesSlide+xml"/>
  <Override PartName="/ppt/slides/c2_slide8.xml" ContentType="application/vnd.openxmlformats-officedocument.presentationml.slide+xml"/>
  <Override PartName="/ppt/media/c2_image8.jpeg" ContentType="image/jpeg"/>
  <Override PartName="/ppt/notesSlides/c2_notesSlide8.xml" ContentType="application/vnd.openxmlformats-officedocument.presentationml.notesSlide+xml"/>
  <Override PartName="/ppt/slides/c2_slide9.xml" ContentType="application/vnd.openxmlformats-officedocument.presentationml.slide+xml"/>
  <Override PartName="/ppt/media/c2_image9.jpeg" ContentType="image/jpeg"/>
  <Override PartName="/ppt/notesSlides/c2_notesSlide9.xml" ContentType="application/vnd.openxmlformats-officedocument.presentationml.notesSlide+xml"/>
  <Override PartName="/ppt/slides/c2_slide10.xml" ContentType="application/vnd.openxmlformats-officedocument.presentationml.slide+xml"/>
  <Override PartName="/ppt/media/c2_image10.jpeg" ContentType="image/jpeg"/>
  <Override PartName="/ppt/notesSlides/c2_notesSlide10.xml" ContentType="application/vnd.openxmlformats-officedocument.presentationml.notesSlide+xml"/>
  <Override PartName="/ppt/slides/c2_slide11.xml" ContentType="application/vnd.openxmlformats-officedocument.presentationml.slide+xml"/>
  <Override PartName="/ppt/media/c2_image11.jpeg" ContentType="image/jpeg"/>
  <Override PartName="/ppt/media/c2_image4.png" ContentType="image/png"/>
  <Override PartName="/ppt/notesSlides/c2_notesSlide11.xml" ContentType="application/vnd.openxmlformats-officedocument.presentationml.notesSlide+xml"/>
  <Override PartName="/ppt/slides/c2_slide12.xml" ContentType="application/vnd.openxmlformats-officedocument.presentationml.slide+xml"/>
  <Override PartName="/ppt/media/c2_image12.jpeg" ContentType="image/jpeg"/>
  <Override PartName="/ppt/notesSlides/c2_notesSlide12.xml" ContentType="application/vnd.openxmlformats-officedocument.presentationml.notesSlide+xml"/>
  <Override PartName="/ppt/slides/c2_slide13.xml" ContentType="application/vnd.openxmlformats-officedocument.presentationml.slide+xml"/>
  <Override PartName="/ppt/media/c2_image13.jpeg" ContentType="image/jpeg"/>
  <Override PartName="/ppt/notesSlides/c2_notesSlide13.xml" ContentType="application/vnd.openxmlformats-officedocument.presentationml.notesSlide+xml"/>
  <Override PartName="/ppt/slides/c2_slide14.xml" ContentType="application/vnd.openxmlformats-officedocument.presentationml.slide+xml"/>
  <Override PartName="/ppt/media/c2_image14.jpeg" ContentType="image/jpeg"/>
  <Override PartName="/ppt/notesSlides/c2_notesSlide14.xml" ContentType="application/vnd.openxmlformats-officedocument.presentationml.notesSlide+xml"/>
  <Override PartName="/ppt/slides/c2_slide15.xml" ContentType="application/vnd.openxmlformats-officedocument.presentationml.slide+xml"/>
  <Override PartName="/ppt/media/c2_image15.jpeg" ContentType="image/jpeg"/>
  <Override PartName="/ppt/media/c2_image10.png" ContentType="image/png"/>
  <Override PartName="/ppt/notesSlides/c2_notesSlide15.xml" ContentType="application/vnd.openxmlformats-officedocument.presentationml.notesSlide+xml"/>
  <Override PartName="/ppt/slides/c3_slide1.xml" ContentType="application/vnd.openxmlformats-officedocument.presentationml.slide+xml"/>
  <Override PartName="/ppt/slideLayouts/c3_slideLayout6.xml" ContentType="application/vnd.openxmlformats-officedocument.presentationml.slideLayout+xml"/>
  <Override PartName="/ppt/slideMasters/c3_slideMaster1.xml" ContentType="application/vnd.openxmlformats-officedocument.presentationml.slideMaster+xml"/>
  <Override PartName="/ppt/slideMasters/theme/c3_theme2.xml" ContentType="application/vnd.openxmlformats-officedocument.theme+xml"/>
  <Override PartName="/ppt/slideLayouts/c3_slideLayout1.xml" ContentType="application/vnd.openxmlformats-officedocument.presentationml.slideLayout+xml"/>
  <Override PartName="/ppt/slideLayouts/c3_slideLayout2.xml" ContentType="application/vnd.openxmlformats-officedocument.presentationml.slideLayout+xml"/>
  <Override PartName="/ppt/slideLayouts/c3_slideLayout3.xml" ContentType="application/vnd.openxmlformats-officedocument.presentationml.slideLayout+xml"/>
  <Override PartName="/ppt/slideLayouts/c3_slideLayout4.xml" ContentType="application/vnd.openxmlformats-officedocument.presentationml.slideLayout+xml"/>
  <Override PartName="/ppt/slideLayouts/c3_slideLayout5.xml" ContentType="application/vnd.openxmlformats-officedocument.presentationml.slideLayout+xml"/>
  <Override PartName="/ppt/media/c3_image.jpeg" ContentType="image/jpeg"/>
  <Override PartName="/ppt/notesSlides/c3_notesSlide1.xml" ContentType="application/vnd.openxmlformats-officedocument.presentationml.notesSlide+xml"/>
  <Override PartName="/ppt/notesMasters/c3_notesMaster1.xml" ContentType="application/vnd.openxmlformats-officedocument.presentationml.notesMaster+xml"/>
  <Override PartName="/ppt/notesMasters/theme/c3_theme3.xml" ContentType="application/vnd.openxmlformats-officedocument.theme+xml"/>
  <Override PartName="/ppt/slides/c3_slide2.xml" ContentType="application/vnd.openxmlformats-officedocument.presentationml.slide+xml"/>
  <Override PartName="/ppt/media/c3_image2.jpeg" ContentType="image/jpeg"/>
  <Override PartName="/ppt/notesSlides/c3_notesSlide2.xml" ContentType="application/vnd.openxmlformats-officedocument.presentationml.notesSlide+xml"/>
  <Override PartName="/ppt/slides/c3_slide3.xml" ContentType="application/vnd.openxmlformats-officedocument.presentationml.slide+xml"/>
  <Override PartName="/ppt/media/c3_image3.jpeg" ContentType="image/jpeg"/>
  <Override PartName="/ppt/notesSlides/c3_notesSlide3.xml" ContentType="application/vnd.openxmlformats-officedocument.presentationml.notesSlide+xml"/>
  <Override PartName="/ppt/slides/c3_slide4.xml" ContentType="application/vnd.openxmlformats-officedocument.presentationml.slide+xml"/>
  <Override PartName="/ppt/media/c3_image4.jpeg" ContentType="image/jpeg"/>
  <Override PartName="/ppt/media/c3_image2.png" ContentType="image/png"/>
  <Override PartName="/ppt/notesSlides/c3_notesSlide4.xml" ContentType="application/vnd.openxmlformats-officedocument.presentationml.notesSlide+xml"/>
  <Override PartName="/ppt/slides/c3_slide5.xml" ContentType="application/vnd.openxmlformats-officedocument.presentationml.slide+xml"/>
  <Override PartName="/ppt/media/c3_image5.jpeg" ContentType="image/jpeg"/>
  <Override PartName="/ppt/media/c3_image8.png" ContentType="image/png"/>
  <Override PartName="/ppt/notesSlides/c3_notesSlide5.xml" ContentType="application/vnd.openxmlformats-officedocument.presentationml.notesSlide+xml"/>
  <Override PartName="/ppt/slides/c3_slide6.xml" ContentType="application/vnd.openxmlformats-officedocument.presentationml.slide+xml"/>
  <Override PartName="/ppt/media/c3_image6.jpeg" ContentType="image/jpeg"/>
  <Override PartName="/ppt/notesSlides/c3_notesSlide6.xml" ContentType="application/vnd.openxmlformats-officedocument.presentationml.notesSlide+xml"/>
  <Override PartName="/ppt/slides/c3_slide7.xml" ContentType="application/vnd.openxmlformats-officedocument.presentationml.slide+xml"/>
  <Override PartName="/ppt/media/c3_image7.jpeg" ContentType="image/jpeg"/>
  <Override PartName="/ppt/media/c3_image11.png" ContentType="image/png"/>
  <Override PartName="/ppt/notesSlides/c3_notesSlide7.xml" ContentType="application/vnd.openxmlformats-officedocument.presentationml.notesSlide+xml"/>
  <Override PartName="/ppt/slides/c3_slide8.xml" ContentType="application/vnd.openxmlformats-officedocument.presentationml.slide+xml"/>
  <Override PartName="/ppt/media/c3_image8.jpeg" ContentType="image/jpeg"/>
  <Override PartName="/ppt/notesSlides/c3_notesSlide8.xml" ContentType="application/vnd.openxmlformats-officedocument.presentationml.notesSlide+xml"/>
  <Override PartName="/ppt/slides/c3_slide9.xml" ContentType="application/vnd.openxmlformats-officedocument.presentationml.slide+xml"/>
  <Override PartName="/ppt/media/c3_image9.jpeg" ContentType="image/jpeg"/>
  <Override PartName="/ppt/media/c3_image12.png" ContentType="image/png"/>
  <Override PartName="/ppt/notesSlides/c3_notesSlide9.xml" ContentType="application/vnd.openxmlformats-officedocument.presentationml.notesSlide+xml"/>
  <Override PartName="/ppt/slides/c3_slide10.xml" ContentType="application/vnd.openxmlformats-officedocument.presentationml.slide+xml"/>
  <Override PartName="/ppt/media/c3_image10.jpeg" ContentType="image/jpeg"/>
  <Override PartName="/ppt/media/c3_image15.png" ContentType="image/png"/>
  <Override PartName="/ppt/notesSlides/c3_notesSlide10.xml" ContentType="application/vnd.openxmlformats-officedocument.presentationml.notesSlide+xml"/>
  <Override PartName="/ppt/presentation.xml" ContentType="application/vnd.openxmlformats-officedocument.presentationml.presentation.main+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ns55="http://schemas.openxmlformats.org/officeDocument/2006/relationships" id="2147483648" ns55:id="rIdMaster1"/>
    <p:sldMasterId xmlns:ns56="http://schemas.openxmlformats.org/officeDocument/2006/relationships" id="2147483649" ns56:id="rIdMaster2"/>
    <p:sldMasterId xmlns:ns57="http://schemas.openxmlformats.org/officeDocument/2006/relationships" id="2147483650" ns57:id="rIdMaster3"/>
    <p:sldMasterId xmlns:ns58="http://schemas.openxmlformats.org/officeDocument/2006/relationships" id="2147483651" ns58:id="rIdMaster4"/>
    <p:sldMasterId xmlns:ns59="http://schemas.openxmlformats.org/officeDocument/2006/relationships" id="2147483652" ns59:id="rIdMaster5"/>
    <p:sldMasterId xmlns:ns60="http://schemas.openxmlformats.org/officeDocument/2006/relationships" id="2147483653" ns60:id="rIdMaster6"/>
    <p:sldMasterId xmlns:ns61="http://schemas.openxmlformats.org/officeDocument/2006/relationships" id="2147483654" ns61:id="rIdMaster7"/>
    <p:sldMasterId xmlns:ns62="http://schemas.openxmlformats.org/officeDocument/2006/relationships" id="2147483655" ns62:id="rIdMaster8"/>
  </p:sldMasterIdLst>
  <p:sldIdLst>
    <p:sldId xmlns:ns0="http://schemas.openxmlformats.org/officeDocument/2006/relationships" id="256" ns0:id="rId1"/>
    <p:sldId xmlns:ns1="http://schemas.openxmlformats.org/officeDocument/2006/relationships" id="257" ns1:id="rId2"/>
    <p:sldId xmlns:ns2="http://schemas.openxmlformats.org/officeDocument/2006/relationships" id="258" ns2:id="rId3"/>
    <p:sldId xmlns:ns3="http://schemas.openxmlformats.org/officeDocument/2006/relationships" id="259" ns3:id="rId4"/>
    <p:sldId xmlns:ns4="http://schemas.openxmlformats.org/officeDocument/2006/relationships" id="260" ns4:id="rId5"/>
    <p:sldId xmlns:ns5="http://schemas.openxmlformats.org/officeDocument/2006/relationships" id="261" ns5:id="rId6"/>
    <p:sldId xmlns:ns6="http://schemas.openxmlformats.org/officeDocument/2006/relationships" id="262" ns6:id="rId7"/>
    <p:sldId xmlns:ns7="http://schemas.openxmlformats.org/officeDocument/2006/relationships" id="263" ns7:id="rId8"/>
    <p:sldId xmlns:ns8="http://schemas.openxmlformats.org/officeDocument/2006/relationships" id="264" ns8:id="rId9"/>
    <p:sldId xmlns:ns9="http://schemas.openxmlformats.org/officeDocument/2006/relationships" id="265" ns9:id="rId10"/>
    <p:sldId xmlns:ns10="http://schemas.openxmlformats.org/officeDocument/2006/relationships" id="266" ns10:id="rId11"/>
    <p:sldId xmlns:ns11="http://schemas.openxmlformats.org/officeDocument/2006/relationships" id="267" ns11:id="rId12"/>
    <p:sldId xmlns:ns12="http://schemas.openxmlformats.org/officeDocument/2006/relationships" id="268" ns12:id="rId13"/>
    <p:sldId xmlns:ns13="http://schemas.openxmlformats.org/officeDocument/2006/relationships" id="269" ns13:id="rId14"/>
    <p:sldId xmlns:ns14="http://schemas.openxmlformats.org/officeDocument/2006/relationships" id="270" ns14:id="rId15"/>
    <p:sldId xmlns:ns15="http://schemas.openxmlformats.org/officeDocument/2006/relationships" id="271" ns15:id="rId16"/>
    <p:sldId xmlns:ns16="http://schemas.openxmlformats.org/officeDocument/2006/relationships" id="272" ns16:id="rId17"/>
    <p:sldId xmlns:ns17="http://schemas.openxmlformats.org/officeDocument/2006/relationships" id="273" ns17:id="rId18"/>
    <p:sldId xmlns:ns18="http://schemas.openxmlformats.org/officeDocument/2006/relationships" id="274" ns18:id="rId19"/>
    <p:sldId xmlns:ns19="http://schemas.openxmlformats.org/officeDocument/2006/relationships" id="275" ns19:id="rId20"/>
    <p:sldId xmlns:ns20="http://schemas.openxmlformats.org/officeDocument/2006/relationships" id="276" ns20:id="rId21"/>
    <p:sldId xmlns:ns21="http://schemas.openxmlformats.org/officeDocument/2006/relationships" id="277" ns21:id="rId22"/>
    <p:sldId xmlns:ns22="http://schemas.openxmlformats.org/officeDocument/2006/relationships" id="278" ns22:id="rId23"/>
    <p:sldId xmlns:ns23="http://schemas.openxmlformats.org/officeDocument/2006/relationships" id="279" ns23:id="rId24"/>
    <p:sldId xmlns:ns24="http://schemas.openxmlformats.org/officeDocument/2006/relationships" id="280" ns24:id="rId25"/>
    <p:sldId xmlns:ns25="http://schemas.openxmlformats.org/officeDocument/2006/relationships" id="281" ns25:id="rId26"/>
    <p:sldId xmlns:ns26="http://schemas.openxmlformats.org/officeDocument/2006/relationships" id="282" ns26:id="rId27"/>
    <p:sldId xmlns:ns27="http://schemas.openxmlformats.org/officeDocument/2006/relationships" id="283" ns27:id="rId28"/>
    <p:sldId xmlns:ns28="http://schemas.openxmlformats.org/officeDocument/2006/relationships" id="284" ns28:id="rId29"/>
    <p:sldId xmlns:ns29="http://schemas.openxmlformats.org/officeDocument/2006/relationships" id="285" ns29:id="rId30"/>
    <p:sldId xmlns:ns30="http://schemas.openxmlformats.org/officeDocument/2006/relationships" id="286" ns30:id="rId31"/>
    <p:sldId xmlns:ns31="http://schemas.openxmlformats.org/officeDocument/2006/relationships" id="287" ns31:id="rId32"/>
    <p:sldId xmlns:ns32="http://schemas.openxmlformats.org/officeDocument/2006/relationships" id="288" ns32:id="rId33"/>
    <p:sldId xmlns:ns33="http://schemas.openxmlformats.org/officeDocument/2006/relationships" id="289" ns33:id="rId34"/>
    <p:sldId xmlns:ns34="http://schemas.openxmlformats.org/officeDocument/2006/relationships" id="290" ns34:id="rId35"/>
    <p:sldId xmlns:ns35="http://schemas.openxmlformats.org/officeDocument/2006/relationships" id="291" ns35:id="rId36"/>
    <p:sldId xmlns:ns36="http://schemas.openxmlformats.org/officeDocument/2006/relationships" id="292" ns36:id="rId37"/>
    <p:sldId xmlns:ns37="http://schemas.openxmlformats.org/officeDocument/2006/relationships" id="293" ns37:id="rId38"/>
    <p:sldId xmlns:ns38="http://schemas.openxmlformats.org/officeDocument/2006/relationships" id="294" ns38:id="rId39"/>
    <p:sldId xmlns:ns39="http://schemas.openxmlformats.org/officeDocument/2006/relationships" id="295" ns39:id="rId40"/>
    <p:sldId xmlns:ns40="http://schemas.openxmlformats.org/officeDocument/2006/relationships" id="296" ns40:id="rId41"/>
    <p:sldId xmlns:ns41="http://schemas.openxmlformats.org/officeDocument/2006/relationships" id="297" ns41:id="rId42"/>
    <p:sldId xmlns:ns42="http://schemas.openxmlformats.org/officeDocument/2006/relationships" id="298" ns42:id="rId43"/>
    <p:sldId xmlns:ns43="http://schemas.openxmlformats.org/officeDocument/2006/relationships" id="299" ns43:id="rId44"/>
    <p:sldId xmlns:ns44="http://schemas.openxmlformats.org/officeDocument/2006/relationships" id="300" ns44:id="rId45"/>
    <p:sldId xmlns:ns45="http://schemas.openxmlformats.org/officeDocument/2006/relationships" id="301" ns45:id="rId46"/>
    <p:sldId xmlns:ns46="http://schemas.openxmlformats.org/officeDocument/2006/relationships" id="302" ns46:id="rId47"/>
    <p:sldId xmlns:ns47="http://schemas.openxmlformats.org/officeDocument/2006/relationships" id="303" ns47:id="rId48"/>
    <p:sldId xmlns:ns48="http://schemas.openxmlformats.org/officeDocument/2006/relationships" id="304" ns48:id="rId49"/>
    <p:sldId xmlns:ns49="http://schemas.openxmlformats.org/officeDocument/2006/relationships" id="305" ns49:id="rId50"/>
    <p:sldId xmlns:ns50="http://schemas.openxmlformats.org/officeDocument/2006/relationships" id="306" ns50:id="rId51"/>
    <p:sldId xmlns:ns51="http://schemas.openxmlformats.org/officeDocument/2006/relationships" id="307" ns51:id="rId52"/>
    <p:sldId xmlns:ns52="http://schemas.openxmlformats.org/officeDocument/2006/relationships" id="308" ns52:id="rId53"/>
    <p:sldId xmlns:ns53="http://schemas.openxmlformats.org/officeDocument/2006/relationships" id="309" ns53:id="rId54"/>
    <p:sldId xmlns:ns54="http://schemas.openxmlformats.org/officeDocument/2006/relationships" id="310" ns54:id="rId55"/>
  </p:sldIdLst>
  <p:sldSz cx="10287000" cy="1457325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 Target="slides/c0_slide1.xml"/><Relationship Id="rId2" Type="http://schemas.openxmlformats.org/officeDocument/2006/relationships/slide" Target="slides/c0_slide2.xml"/><Relationship Id="rId3" Type="http://schemas.openxmlformats.org/officeDocument/2006/relationships/slide" Target="slides/c0_slide3.xml"/><Relationship Id="rId4" Type="http://schemas.openxmlformats.org/officeDocument/2006/relationships/slide" Target="slides/c0_slide4.xml"/><Relationship Id="rId5" Type="http://schemas.openxmlformats.org/officeDocument/2006/relationships/slide" Target="slides/c0_slide5.xml"/><Relationship Id="rId6" Type="http://schemas.openxmlformats.org/officeDocument/2006/relationships/slide" Target="slides/c0_slide6.xml"/><Relationship Id="rId7" Type="http://schemas.openxmlformats.org/officeDocument/2006/relationships/slide" Target="slides/c0_slide7.xml"/><Relationship Id="rId8" Type="http://schemas.openxmlformats.org/officeDocument/2006/relationships/slide" Target="slides/c0_slide8.xml"/><Relationship Id="rId9" Type="http://schemas.openxmlformats.org/officeDocument/2006/relationships/slide" Target="slides/c0_slide9.xml"/><Relationship Id="rId10" Type="http://schemas.openxmlformats.org/officeDocument/2006/relationships/slide" Target="slides/c0_slide10.xml"/><Relationship Id="rId11" Type="http://schemas.openxmlformats.org/officeDocument/2006/relationships/slide" Target="slides/c0_slide11.xml"/><Relationship Id="rId12" Type="http://schemas.openxmlformats.org/officeDocument/2006/relationships/slide" Target="slides/c0_slide12.xml"/><Relationship Id="rId13" Type="http://schemas.openxmlformats.org/officeDocument/2006/relationships/slide" Target="slides/c0_slide13.xml"/><Relationship Id="rId14" Type="http://schemas.openxmlformats.org/officeDocument/2006/relationships/slide" Target="slides/c0_slide14.xml"/><Relationship Id="rId15" Type="http://schemas.openxmlformats.org/officeDocument/2006/relationships/slide" Target="slides/c0_slide15.xml"/><Relationship Id="rId16" Type="http://schemas.openxmlformats.org/officeDocument/2006/relationships/slide" Target="slides/c1_slide1.xml"/><Relationship Id="rId17" Type="http://schemas.openxmlformats.org/officeDocument/2006/relationships/slide" Target="slides/c1_slide2.xml"/><Relationship Id="rId18" Type="http://schemas.openxmlformats.org/officeDocument/2006/relationships/slide" Target="slides/c1_slide3.xml"/><Relationship Id="rId19" Type="http://schemas.openxmlformats.org/officeDocument/2006/relationships/slide" Target="slides/c1_slide4.xml"/><Relationship Id="rId20" Type="http://schemas.openxmlformats.org/officeDocument/2006/relationships/slide" Target="slides/c1_slide5.xml"/><Relationship Id="rId21" Type="http://schemas.openxmlformats.org/officeDocument/2006/relationships/slide" Target="slides/c1_slide6.xml"/><Relationship Id="rId22" Type="http://schemas.openxmlformats.org/officeDocument/2006/relationships/slide" Target="slides/c1_slide7.xml"/><Relationship Id="rId23" Type="http://schemas.openxmlformats.org/officeDocument/2006/relationships/slide" Target="slides/c1_slide8.xml"/><Relationship Id="rId24" Type="http://schemas.openxmlformats.org/officeDocument/2006/relationships/slide" Target="slides/c1_slide9.xml"/><Relationship Id="rId25" Type="http://schemas.openxmlformats.org/officeDocument/2006/relationships/slide" Target="slides/c1_slide10.xml"/><Relationship Id="rId26" Type="http://schemas.openxmlformats.org/officeDocument/2006/relationships/slide" Target="slides/c1_slide11.xml"/><Relationship Id="rId27" Type="http://schemas.openxmlformats.org/officeDocument/2006/relationships/slide" Target="slides/c1_slide12.xml"/><Relationship Id="rId28" Type="http://schemas.openxmlformats.org/officeDocument/2006/relationships/slide" Target="slides/c1_slide13.xml"/><Relationship Id="rId29" Type="http://schemas.openxmlformats.org/officeDocument/2006/relationships/slide" Target="slides/c1_slide14.xml"/><Relationship Id="rId30" Type="http://schemas.openxmlformats.org/officeDocument/2006/relationships/slide" Target="slides/c1_slide15.xml"/><Relationship Id="rId31" Type="http://schemas.openxmlformats.org/officeDocument/2006/relationships/slide" Target="slides/c2_slide1.xml"/><Relationship Id="rId32" Type="http://schemas.openxmlformats.org/officeDocument/2006/relationships/slide" Target="slides/c2_slide2.xml"/><Relationship Id="rId33" Type="http://schemas.openxmlformats.org/officeDocument/2006/relationships/slide" Target="slides/c2_slide3.xml"/><Relationship Id="rId34" Type="http://schemas.openxmlformats.org/officeDocument/2006/relationships/slide" Target="slides/c2_slide4.xml"/><Relationship Id="rId35" Type="http://schemas.openxmlformats.org/officeDocument/2006/relationships/slide" Target="slides/c2_slide5.xml"/><Relationship Id="rId36" Type="http://schemas.openxmlformats.org/officeDocument/2006/relationships/slide" Target="slides/c2_slide6.xml"/><Relationship Id="rId37" Type="http://schemas.openxmlformats.org/officeDocument/2006/relationships/slide" Target="slides/c2_slide7.xml"/><Relationship Id="rId38" Type="http://schemas.openxmlformats.org/officeDocument/2006/relationships/slide" Target="slides/c2_slide8.xml"/><Relationship Id="rId39" Type="http://schemas.openxmlformats.org/officeDocument/2006/relationships/slide" Target="slides/c2_slide9.xml"/><Relationship Id="rId40" Type="http://schemas.openxmlformats.org/officeDocument/2006/relationships/slide" Target="slides/c2_slide10.xml"/><Relationship Id="rId41" Type="http://schemas.openxmlformats.org/officeDocument/2006/relationships/slide" Target="slides/c2_slide11.xml"/><Relationship Id="rId42" Type="http://schemas.openxmlformats.org/officeDocument/2006/relationships/slide" Target="slides/c2_slide12.xml"/><Relationship Id="rId43" Type="http://schemas.openxmlformats.org/officeDocument/2006/relationships/slide" Target="slides/c2_slide13.xml"/><Relationship Id="rId44" Type="http://schemas.openxmlformats.org/officeDocument/2006/relationships/slide" Target="slides/c2_slide14.xml"/><Relationship Id="rId45" Type="http://schemas.openxmlformats.org/officeDocument/2006/relationships/slide" Target="slides/c2_slide15.xml"/><Relationship Id="rId46" Type="http://schemas.openxmlformats.org/officeDocument/2006/relationships/slide" Target="slides/c3_slide1.xml"/><Relationship Id="rId47" Type="http://schemas.openxmlformats.org/officeDocument/2006/relationships/slide" Target="slides/c3_slide2.xml"/><Relationship Id="rId48" Type="http://schemas.openxmlformats.org/officeDocument/2006/relationships/slide" Target="slides/c3_slide3.xml"/><Relationship Id="rId49" Type="http://schemas.openxmlformats.org/officeDocument/2006/relationships/slide" Target="slides/c3_slide4.xml"/><Relationship Id="rId50" Type="http://schemas.openxmlformats.org/officeDocument/2006/relationships/slide" Target="slides/c3_slide5.xml"/><Relationship Id="rId51" Type="http://schemas.openxmlformats.org/officeDocument/2006/relationships/slide" Target="slides/c3_slide6.xml"/><Relationship Id="rId52" Type="http://schemas.openxmlformats.org/officeDocument/2006/relationships/slide" Target="slides/c3_slide7.xml"/><Relationship Id="rId53" Type="http://schemas.openxmlformats.org/officeDocument/2006/relationships/slide" Target="slides/c3_slide8.xml"/><Relationship Id="rId54" Type="http://schemas.openxmlformats.org/officeDocument/2006/relationships/slide" Target="slides/c3_slide9.xml"/><Relationship Id="rId55" Type="http://schemas.openxmlformats.org/officeDocument/2006/relationships/slide" Target="slides/c3_slide10.xml"/><Relationship Id="rIdMaster1" Type="http://schemas.openxmlformats.org/officeDocument/2006/relationships/slideMaster" Target="slideMasters/c0_slideMaster1.xml"/><Relationship Id="rIdMaster2" Type="http://schemas.openxmlformats.org/officeDocument/2006/relationships/slideMaster" Target="slideMasters/theme/c0_theme2.xml"/><Relationship Id="rIdMaster3" Type="http://schemas.openxmlformats.org/officeDocument/2006/relationships/slideMaster" Target="slideMasters/c1_slideMaster1.xml"/><Relationship Id="rIdMaster4" Type="http://schemas.openxmlformats.org/officeDocument/2006/relationships/slideMaster" Target="slideMasters/theme/c1_theme2.xml"/><Relationship Id="rIdMaster5" Type="http://schemas.openxmlformats.org/officeDocument/2006/relationships/slideMaster" Target="slideMasters/c2_slideMaster1.xml"/><Relationship Id="rIdMaster6" Type="http://schemas.openxmlformats.org/officeDocument/2006/relationships/slideMaster" Target="slideMasters/theme/c2_theme2.xml"/><Relationship Id="rIdMaster7" Type="http://schemas.openxmlformats.org/officeDocument/2006/relationships/slideMaster" Target="slideMasters/c3_slideMaster1.xml"/><Relationship Id="rIdMaster8" Type="http://schemas.openxmlformats.org/officeDocument/2006/relationships/slideMaster" Target="slideMasters/theme/c3_theme2.xml"/></Relationships>
</file>

<file path=ppt/notesMasters/_rels/c0_notesMaster1.xml.rels><?xml version='1.0' encoding='UTF-8' standalone='yes'?>
<Relationships xmlns="http://schemas.openxmlformats.org/package/2006/relationships"><Relationship Type="http://schemas.openxmlformats.org/officeDocument/2006/relationships/theme" Target="theme/c0_theme3.xml" Id="R832a60f5f45042ec"/></Relationships>
</file>

<file path=ppt/notesMasters/_rels/c1_notesMaster1.xml.rels><?xml version='1.0' encoding='UTF-8' standalone='yes'?>
<Relationships xmlns="http://schemas.openxmlformats.org/package/2006/relationships"><Relationship Type="http://schemas.openxmlformats.org/officeDocument/2006/relationships/theme" Target="theme/c1_theme3.xml" Id="R4d75dbe813f44677"/></Relationships>
</file>

<file path=ppt/notesMasters/_rels/c2_notesMaster1.xml.rels><?xml version='1.0' encoding='UTF-8' standalone='yes'?>
<Relationships xmlns="http://schemas.openxmlformats.org/package/2006/relationships"><Relationship Type="http://schemas.openxmlformats.org/officeDocument/2006/relationships/theme" Target="theme/c2_theme3.xml" Id="R08472fdd341e4688"/></Relationships>
</file>

<file path=ppt/notesMasters/_rels/c3_notesMaster1.xml.rels><?xml version='1.0' encoding='UTF-8' standalone='yes'?>
<Relationships xmlns="http://schemas.openxmlformats.org/package/2006/relationships"><Relationship Type="http://schemas.openxmlformats.org/officeDocument/2006/relationships/theme" Target="theme/c3_theme3.xml" Id="Rae572bb383f545db"/></Relationships>
</file>

<file path=ppt/notesMasters/c0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c1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c2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c3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c0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c1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c2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c3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c0_notesSlide1.xml.rels><?xml version='1.0' encoding='UTF-8' standalone='yes'?>
<Relationships xmlns="http://schemas.openxmlformats.org/package/2006/relationships"><Relationship Type="http://schemas.openxmlformats.org/officeDocument/2006/relationships/slide" Target="../slides/c0_slide1.xml" Id="Rd24094bc4d5a4554"/><Relationship Type="http://schemas.openxmlformats.org/officeDocument/2006/relationships/notesMaster" Target="../notesMasters/c0_notesMaster1.xml" Id="R1f48be9aeae54d39"/></Relationships>
</file>

<file path=ppt/notesSlides/_rels/c0_notesSlide2.xml.rels><?xml version='1.0' encoding='UTF-8' standalone='yes'?>
<Relationships xmlns="http://schemas.openxmlformats.org/package/2006/relationships"><Relationship Type="http://schemas.openxmlformats.org/officeDocument/2006/relationships/slide" Target="../slides/c0_slide2.xml" Id="Ra540f33aa8d542cd"/><Relationship Type="http://schemas.openxmlformats.org/officeDocument/2006/relationships/notesMaster" Target="../notesMasters/c0_notesMaster1.xml" Id="R508ea0a5335c419b"/></Relationships>
</file>

<file path=ppt/notesSlides/_rels/c0_notesSlide3.xml.rels><?xml version='1.0' encoding='UTF-8' standalone='yes'?>
<Relationships xmlns="http://schemas.openxmlformats.org/package/2006/relationships"><Relationship Type="http://schemas.openxmlformats.org/officeDocument/2006/relationships/slide" Target="../slides/c0_slide3.xml" Id="R1f40abb524504123"/><Relationship Type="http://schemas.openxmlformats.org/officeDocument/2006/relationships/notesMaster" Target="../notesMasters/c0_notesMaster1.xml" Id="Rd6a642524d5c4b44"/></Relationships>
</file>

<file path=ppt/notesSlides/_rels/c0_notesSlide4.xml.rels><?xml version='1.0' encoding='UTF-8' standalone='yes'?>
<Relationships xmlns="http://schemas.openxmlformats.org/package/2006/relationships"><Relationship Type="http://schemas.openxmlformats.org/officeDocument/2006/relationships/slide" Target="../slides/c0_slide4.xml" Id="Rdd3810d9b32f4818"/><Relationship Type="http://schemas.openxmlformats.org/officeDocument/2006/relationships/notesMaster" Target="../notesMasters/c0_notesMaster1.xml" Id="Rfe328672722e4047"/></Relationships>
</file>

<file path=ppt/notesSlides/_rels/c0_notesSlide5.xml.rels><?xml version='1.0' encoding='UTF-8' standalone='yes'?>
<Relationships xmlns="http://schemas.openxmlformats.org/package/2006/relationships"><Relationship Type="http://schemas.openxmlformats.org/officeDocument/2006/relationships/slide" Target="../slides/c0_slide5.xml" Id="R0cf0dc97b8584171"/><Relationship Type="http://schemas.openxmlformats.org/officeDocument/2006/relationships/notesMaster" Target="../notesMasters/c0_notesMaster1.xml" Id="R0b23aec2900d4548"/></Relationships>
</file>

<file path=ppt/notesSlides/_rels/c0_notesSlide6.xml.rels><?xml version='1.0' encoding='UTF-8' standalone='yes'?>
<Relationships xmlns="http://schemas.openxmlformats.org/package/2006/relationships"><Relationship Type="http://schemas.openxmlformats.org/officeDocument/2006/relationships/slide" Target="../slides/c0_slide6.xml" Id="Rd995f253a1984d0c"/><Relationship Type="http://schemas.openxmlformats.org/officeDocument/2006/relationships/notesMaster" Target="../notesMasters/c0_notesMaster1.xml" Id="R5312ff1d50e5414a"/></Relationships>
</file>

<file path=ppt/notesSlides/_rels/c0_notesSlide7.xml.rels><?xml version='1.0' encoding='UTF-8' standalone='yes'?>
<Relationships xmlns="http://schemas.openxmlformats.org/package/2006/relationships"><Relationship Type="http://schemas.openxmlformats.org/officeDocument/2006/relationships/slide" Target="../slides/c0_slide7.xml" Id="Rf602fdcc891243d2"/><Relationship Type="http://schemas.openxmlformats.org/officeDocument/2006/relationships/notesMaster" Target="../notesMasters/c0_notesMaster1.xml" Id="Rcf5b8b5dc32e4a14"/></Relationships>
</file>

<file path=ppt/notesSlides/_rels/c0_notesSlide8.xml.rels><?xml version='1.0' encoding='UTF-8' standalone='yes'?>
<Relationships xmlns="http://schemas.openxmlformats.org/package/2006/relationships"><Relationship Type="http://schemas.openxmlformats.org/officeDocument/2006/relationships/slide" Target="../slides/c0_slide8.xml" Id="R3b436679e96a48e3"/><Relationship Type="http://schemas.openxmlformats.org/officeDocument/2006/relationships/notesMaster" Target="../notesMasters/c0_notesMaster1.xml" Id="R64975e256df348fa"/></Relationships>
</file>

<file path=ppt/notesSlides/_rels/c0_notesSlide9.xml.rels><?xml version='1.0' encoding='UTF-8' standalone='yes'?>
<Relationships xmlns="http://schemas.openxmlformats.org/package/2006/relationships"><Relationship Type="http://schemas.openxmlformats.org/officeDocument/2006/relationships/slide" Target="../slides/c0_slide9.xml" Id="Ra3237bf242214dda"/><Relationship Type="http://schemas.openxmlformats.org/officeDocument/2006/relationships/notesMaster" Target="../notesMasters/c0_notesMaster1.xml" Id="Rf6c040ef50194026"/></Relationships>
</file>

<file path=ppt/notesSlides/_rels/c0_notesSlide10.xml.rels><?xml version='1.0' encoding='UTF-8' standalone='yes'?>
<Relationships xmlns="http://schemas.openxmlformats.org/package/2006/relationships"><Relationship Type="http://schemas.openxmlformats.org/officeDocument/2006/relationships/slide" Target="../slides/c0_slide10.xml" Id="Raf1cddc3e9cf4cab"/><Relationship Type="http://schemas.openxmlformats.org/officeDocument/2006/relationships/notesMaster" Target="../notesMasters/c0_notesMaster1.xml" Id="R99e00058df5e4981"/></Relationships>
</file>

<file path=ppt/notesSlides/_rels/c0_notesSlide11.xml.rels><?xml version='1.0' encoding='UTF-8' standalone='yes'?>
<Relationships xmlns="http://schemas.openxmlformats.org/package/2006/relationships"><Relationship Type="http://schemas.openxmlformats.org/officeDocument/2006/relationships/slide" Target="../slides/c0_slide11.xml" Id="R08a4e761949643bc"/><Relationship Type="http://schemas.openxmlformats.org/officeDocument/2006/relationships/notesMaster" Target="../notesMasters/c0_notesMaster1.xml" Id="Rcdd27c086c61409a"/></Relationships>
</file>

<file path=ppt/notesSlides/_rels/c0_notesSlide12.xml.rels><?xml version='1.0' encoding='UTF-8' standalone='yes'?>
<Relationships xmlns="http://schemas.openxmlformats.org/package/2006/relationships"><Relationship Type="http://schemas.openxmlformats.org/officeDocument/2006/relationships/slide" Target="../slides/c0_slide12.xml" Id="Rec806632b6714192"/><Relationship Type="http://schemas.openxmlformats.org/officeDocument/2006/relationships/notesMaster" Target="../notesMasters/c0_notesMaster1.xml" Id="R7b9fb738e54f4473"/></Relationships>
</file>

<file path=ppt/notesSlides/_rels/c0_notesSlide13.xml.rels><?xml version='1.0' encoding='UTF-8' standalone='yes'?>
<Relationships xmlns="http://schemas.openxmlformats.org/package/2006/relationships"><Relationship Type="http://schemas.openxmlformats.org/officeDocument/2006/relationships/slide" Target="../slides/c0_slide13.xml" Id="Ra299be67aa7a41ef"/><Relationship Type="http://schemas.openxmlformats.org/officeDocument/2006/relationships/notesMaster" Target="../notesMasters/c0_notesMaster1.xml" Id="R19c232e31cbe4ab4"/></Relationships>
</file>

<file path=ppt/notesSlides/_rels/c0_notesSlide14.xml.rels><?xml version='1.0' encoding='UTF-8' standalone='yes'?>
<Relationships xmlns="http://schemas.openxmlformats.org/package/2006/relationships"><Relationship Type="http://schemas.openxmlformats.org/officeDocument/2006/relationships/slide" Target="../slides/c0_slide14.xml" Id="R67a21b0624cb4462"/><Relationship Type="http://schemas.openxmlformats.org/officeDocument/2006/relationships/notesMaster" Target="../notesMasters/c0_notesMaster1.xml" Id="R2b3a158d9f5d4631"/></Relationships>
</file>

<file path=ppt/notesSlides/_rels/c0_notesSlide15.xml.rels><?xml version='1.0' encoding='UTF-8' standalone='yes'?>
<Relationships xmlns="http://schemas.openxmlformats.org/package/2006/relationships"><Relationship Type="http://schemas.openxmlformats.org/officeDocument/2006/relationships/slide" Target="../slides/c0_slide15.xml" Id="R0bd1745878eb4545"/><Relationship Type="http://schemas.openxmlformats.org/officeDocument/2006/relationships/notesMaster" Target="../notesMasters/c0_notesMaster1.xml" Id="R6f066a4878d442c2"/></Relationships>
</file>

<file path=ppt/notesSlides/_rels/c1_notesSlide1.xml.rels><?xml version='1.0' encoding='UTF-8' standalone='yes'?>
<Relationships xmlns="http://schemas.openxmlformats.org/package/2006/relationships"><Relationship Type="http://schemas.openxmlformats.org/officeDocument/2006/relationships/slide" Target="../slides/c1_slide1.xml" Id="Rd9a964211dbc4649"/><Relationship Type="http://schemas.openxmlformats.org/officeDocument/2006/relationships/notesMaster" Target="../notesMasters/c1_notesMaster1.xml" Id="Rbc5216aabb7d4cf8"/></Relationships>
</file>

<file path=ppt/notesSlides/_rels/c1_notesSlide2.xml.rels><?xml version='1.0' encoding='UTF-8' standalone='yes'?>
<Relationships xmlns="http://schemas.openxmlformats.org/package/2006/relationships"><Relationship Type="http://schemas.openxmlformats.org/officeDocument/2006/relationships/slide" Target="../slides/c1_slide2.xml" Id="R14aec345a61a4eb4"/><Relationship Type="http://schemas.openxmlformats.org/officeDocument/2006/relationships/notesMaster" Target="../notesMasters/c1_notesMaster1.xml" Id="Rd0bdec9245fe4c50"/></Relationships>
</file>

<file path=ppt/notesSlides/_rels/c1_notesSlide3.xml.rels><?xml version='1.0' encoding='UTF-8' standalone='yes'?>
<Relationships xmlns="http://schemas.openxmlformats.org/package/2006/relationships"><Relationship Type="http://schemas.openxmlformats.org/officeDocument/2006/relationships/slide" Target="../slides/c1_slide3.xml" Id="R0afe0440750e40c8"/><Relationship Type="http://schemas.openxmlformats.org/officeDocument/2006/relationships/notesMaster" Target="../notesMasters/c1_notesMaster1.xml" Id="R1d74a6d9633347a1"/></Relationships>
</file>

<file path=ppt/notesSlides/_rels/c1_notesSlide4.xml.rels><?xml version='1.0' encoding='UTF-8' standalone='yes'?>
<Relationships xmlns="http://schemas.openxmlformats.org/package/2006/relationships"><Relationship Type="http://schemas.openxmlformats.org/officeDocument/2006/relationships/slide" Target="../slides/c1_slide4.xml" Id="Rc51a5bdd4ff04996"/><Relationship Type="http://schemas.openxmlformats.org/officeDocument/2006/relationships/notesMaster" Target="../notesMasters/c1_notesMaster1.xml" Id="Rc2d18a4090814737"/></Relationships>
</file>

<file path=ppt/notesSlides/_rels/c1_notesSlide5.xml.rels><?xml version='1.0' encoding='UTF-8' standalone='yes'?>
<Relationships xmlns="http://schemas.openxmlformats.org/package/2006/relationships"><Relationship Type="http://schemas.openxmlformats.org/officeDocument/2006/relationships/slide" Target="../slides/c1_slide5.xml" Id="R9e5dfe0345b44d64"/><Relationship Type="http://schemas.openxmlformats.org/officeDocument/2006/relationships/notesMaster" Target="../notesMasters/c1_notesMaster1.xml" Id="R3201c8a5894d4f0e"/></Relationships>
</file>

<file path=ppt/notesSlides/_rels/c1_notesSlide6.xml.rels><?xml version='1.0' encoding='UTF-8' standalone='yes'?>
<Relationships xmlns="http://schemas.openxmlformats.org/package/2006/relationships"><Relationship Type="http://schemas.openxmlformats.org/officeDocument/2006/relationships/slide" Target="../slides/c1_slide6.xml" Id="R765d3374e4184458"/><Relationship Type="http://schemas.openxmlformats.org/officeDocument/2006/relationships/notesMaster" Target="../notesMasters/c1_notesMaster1.xml" Id="R4722fe61e5614c2f"/></Relationships>
</file>

<file path=ppt/notesSlides/_rels/c1_notesSlide7.xml.rels><?xml version='1.0' encoding='UTF-8' standalone='yes'?>
<Relationships xmlns="http://schemas.openxmlformats.org/package/2006/relationships"><Relationship Type="http://schemas.openxmlformats.org/officeDocument/2006/relationships/slide" Target="../slides/c1_slide7.xml" Id="R2752ca30ad5d4be5"/><Relationship Type="http://schemas.openxmlformats.org/officeDocument/2006/relationships/notesMaster" Target="../notesMasters/c1_notesMaster1.xml" Id="R49611fdc12924f49"/></Relationships>
</file>

<file path=ppt/notesSlides/_rels/c1_notesSlide8.xml.rels><?xml version='1.0' encoding='UTF-8' standalone='yes'?>
<Relationships xmlns="http://schemas.openxmlformats.org/package/2006/relationships"><Relationship Type="http://schemas.openxmlformats.org/officeDocument/2006/relationships/slide" Target="../slides/c1_slide8.xml" Id="Ra9610f1bf1cf4a8f"/><Relationship Type="http://schemas.openxmlformats.org/officeDocument/2006/relationships/notesMaster" Target="../notesMasters/c1_notesMaster1.xml" Id="R115690b93cb14167"/></Relationships>
</file>

<file path=ppt/notesSlides/_rels/c1_notesSlide9.xml.rels><?xml version='1.0' encoding='UTF-8' standalone='yes'?>
<Relationships xmlns="http://schemas.openxmlformats.org/package/2006/relationships"><Relationship Type="http://schemas.openxmlformats.org/officeDocument/2006/relationships/slide" Target="../slides/c1_slide9.xml" Id="R85e4a995cd064462"/><Relationship Type="http://schemas.openxmlformats.org/officeDocument/2006/relationships/notesMaster" Target="../notesMasters/c1_notesMaster1.xml" Id="Rde091ec4254b40ca"/></Relationships>
</file>

<file path=ppt/notesSlides/_rels/c1_notesSlide10.xml.rels><?xml version='1.0' encoding='UTF-8' standalone='yes'?>
<Relationships xmlns="http://schemas.openxmlformats.org/package/2006/relationships"><Relationship Type="http://schemas.openxmlformats.org/officeDocument/2006/relationships/slide" Target="../slides/c1_slide10.xml" Id="Rdf07fe7e1bed436d"/><Relationship Type="http://schemas.openxmlformats.org/officeDocument/2006/relationships/notesMaster" Target="../notesMasters/c1_notesMaster1.xml" Id="R5169d464bee74638"/></Relationships>
</file>

<file path=ppt/notesSlides/_rels/c1_notesSlide11.xml.rels><?xml version='1.0' encoding='UTF-8' standalone='yes'?>
<Relationships xmlns="http://schemas.openxmlformats.org/package/2006/relationships"><Relationship Type="http://schemas.openxmlformats.org/officeDocument/2006/relationships/slide" Target="../slides/c1_slide11.xml" Id="R9e955f217eac4030"/><Relationship Type="http://schemas.openxmlformats.org/officeDocument/2006/relationships/notesMaster" Target="../notesMasters/c1_notesMaster1.xml" Id="R67705ecaa6a5454c"/></Relationships>
</file>

<file path=ppt/notesSlides/_rels/c1_notesSlide12.xml.rels><?xml version='1.0' encoding='UTF-8' standalone='yes'?>
<Relationships xmlns="http://schemas.openxmlformats.org/package/2006/relationships"><Relationship Type="http://schemas.openxmlformats.org/officeDocument/2006/relationships/slide" Target="../slides/c1_slide12.xml" Id="R8ab252a03f004085"/><Relationship Type="http://schemas.openxmlformats.org/officeDocument/2006/relationships/notesMaster" Target="../notesMasters/c1_notesMaster1.xml" Id="R2fb71fba6cee4433"/></Relationships>
</file>

<file path=ppt/notesSlides/_rels/c1_notesSlide13.xml.rels><?xml version='1.0' encoding='UTF-8' standalone='yes'?>
<Relationships xmlns="http://schemas.openxmlformats.org/package/2006/relationships"><Relationship Type="http://schemas.openxmlformats.org/officeDocument/2006/relationships/slide" Target="../slides/c1_slide13.xml" Id="R071a6a1c68f7466b"/><Relationship Type="http://schemas.openxmlformats.org/officeDocument/2006/relationships/notesMaster" Target="../notesMasters/c1_notesMaster1.xml" Id="Rc05294607a7e40bb"/></Relationships>
</file>

<file path=ppt/notesSlides/_rels/c1_notesSlide14.xml.rels><?xml version='1.0' encoding='UTF-8' standalone='yes'?>
<Relationships xmlns="http://schemas.openxmlformats.org/package/2006/relationships"><Relationship Type="http://schemas.openxmlformats.org/officeDocument/2006/relationships/slide" Target="../slides/c1_slide14.xml" Id="Re5c451915d644da1"/><Relationship Type="http://schemas.openxmlformats.org/officeDocument/2006/relationships/notesMaster" Target="../notesMasters/c1_notesMaster1.xml" Id="R4ef3ebbb92c3470e"/></Relationships>
</file>

<file path=ppt/notesSlides/_rels/c1_notesSlide15.xml.rels><?xml version='1.0' encoding='UTF-8' standalone='yes'?>
<Relationships xmlns="http://schemas.openxmlformats.org/package/2006/relationships"><Relationship Type="http://schemas.openxmlformats.org/officeDocument/2006/relationships/slide" Target="../slides/c1_slide15.xml" Id="R18b61973980e428e"/><Relationship Type="http://schemas.openxmlformats.org/officeDocument/2006/relationships/notesMaster" Target="../notesMasters/c1_notesMaster1.xml" Id="Rf91cd34d8dc94bdf"/></Relationships>
</file>

<file path=ppt/notesSlides/_rels/c2_notesSlide1.xml.rels><?xml version='1.0' encoding='UTF-8' standalone='yes'?>
<Relationships xmlns="http://schemas.openxmlformats.org/package/2006/relationships"><Relationship Type="http://schemas.openxmlformats.org/officeDocument/2006/relationships/slide" Target="../slides/c2_slide1.xml" Id="R0cea5da0c8ea4145"/><Relationship Type="http://schemas.openxmlformats.org/officeDocument/2006/relationships/notesMaster" Target="../notesMasters/c2_notesMaster1.xml" Id="Re33e4d3bc7de4744"/></Relationships>
</file>

<file path=ppt/notesSlides/_rels/c2_notesSlide2.xml.rels><?xml version='1.0' encoding='UTF-8' standalone='yes'?>
<Relationships xmlns="http://schemas.openxmlformats.org/package/2006/relationships"><Relationship Type="http://schemas.openxmlformats.org/officeDocument/2006/relationships/slide" Target="../slides/c2_slide2.xml" Id="R17128e450eba430f"/><Relationship Type="http://schemas.openxmlformats.org/officeDocument/2006/relationships/notesMaster" Target="../notesMasters/c2_notesMaster1.xml" Id="R1d30dfc2d20e472c"/></Relationships>
</file>

<file path=ppt/notesSlides/_rels/c2_notesSlide3.xml.rels><?xml version='1.0' encoding='UTF-8' standalone='yes'?>
<Relationships xmlns="http://schemas.openxmlformats.org/package/2006/relationships"><Relationship Type="http://schemas.openxmlformats.org/officeDocument/2006/relationships/slide" Target="../slides/c2_slide3.xml" Id="R346e0a202b0146d3"/><Relationship Type="http://schemas.openxmlformats.org/officeDocument/2006/relationships/notesMaster" Target="../notesMasters/c2_notesMaster1.xml" Id="Rb62fea428aa9426d"/></Relationships>
</file>

<file path=ppt/notesSlides/_rels/c2_notesSlide4.xml.rels><?xml version='1.0' encoding='UTF-8' standalone='yes'?>
<Relationships xmlns="http://schemas.openxmlformats.org/package/2006/relationships"><Relationship Type="http://schemas.openxmlformats.org/officeDocument/2006/relationships/slide" Target="../slides/c2_slide4.xml" Id="Rc8e7fac9994046d1"/><Relationship Type="http://schemas.openxmlformats.org/officeDocument/2006/relationships/notesMaster" Target="../notesMasters/c2_notesMaster1.xml" Id="Re5318926bdc74ca2"/></Relationships>
</file>

<file path=ppt/notesSlides/_rels/c2_notesSlide5.xml.rels><?xml version='1.0' encoding='UTF-8' standalone='yes'?>
<Relationships xmlns="http://schemas.openxmlformats.org/package/2006/relationships"><Relationship Type="http://schemas.openxmlformats.org/officeDocument/2006/relationships/slide" Target="../slides/c2_slide5.xml" Id="Rca9d9b58a3754737"/><Relationship Type="http://schemas.openxmlformats.org/officeDocument/2006/relationships/notesMaster" Target="../notesMasters/c2_notesMaster1.xml" Id="R9e3c2b8217714ee5"/></Relationships>
</file>

<file path=ppt/notesSlides/_rels/c2_notesSlide6.xml.rels><?xml version='1.0' encoding='UTF-8' standalone='yes'?>
<Relationships xmlns="http://schemas.openxmlformats.org/package/2006/relationships"><Relationship Type="http://schemas.openxmlformats.org/officeDocument/2006/relationships/slide" Target="../slides/c2_slide6.xml" Id="R23d1e111f0784f5b"/><Relationship Type="http://schemas.openxmlformats.org/officeDocument/2006/relationships/notesMaster" Target="../notesMasters/c2_notesMaster1.xml" Id="R2e49a7ce6aba4422"/></Relationships>
</file>

<file path=ppt/notesSlides/_rels/c2_notesSlide7.xml.rels><?xml version='1.0' encoding='UTF-8' standalone='yes'?>
<Relationships xmlns="http://schemas.openxmlformats.org/package/2006/relationships"><Relationship Type="http://schemas.openxmlformats.org/officeDocument/2006/relationships/slide" Target="../slides/c2_slide7.xml" Id="R6dce1199216e41a5"/><Relationship Type="http://schemas.openxmlformats.org/officeDocument/2006/relationships/notesMaster" Target="../notesMasters/c2_notesMaster1.xml" Id="R28b4ec2c8321446f"/></Relationships>
</file>

<file path=ppt/notesSlides/_rels/c2_notesSlide8.xml.rels><?xml version='1.0' encoding='UTF-8' standalone='yes'?>
<Relationships xmlns="http://schemas.openxmlformats.org/package/2006/relationships"><Relationship Type="http://schemas.openxmlformats.org/officeDocument/2006/relationships/slide" Target="../slides/c2_slide8.xml" Id="R7241160d00114cd2"/><Relationship Type="http://schemas.openxmlformats.org/officeDocument/2006/relationships/notesMaster" Target="../notesMasters/c2_notesMaster1.xml" Id="Rb7414dc2a433465b"/></Relationships>
</file>

<file path=ppt/notesSlides/_rels/c2_notesSlide9.xml.rels><?xml version='1.0' encoding='UTF-8' standalone='yes'?>
<Relationships xmlns="http://schemas.openxmlformats.org/package/2006/relationships"><Relationship Type="http://schemas.openxmlformats.org/officeDocument/2006/relationships/slide" Target="../slides/c2_slide9.xml" Id="Rd7d0faab08c24aa8"/><Relationship Type="http://schemas.openxmlformats.org/officeDocument/2006/relationships/notesMaster" Target="../notesMasters/c2_notesMaster1.xml" Id="R6c5e7f68c1534d1a"/></Relationships>
</file>

<file path=ppt/notesSlides/_rels/c2_notesSlide10.xml.rels><?xml version='1.0' encoding='UTF-8' standalone='yes'?>
<Relationships xmlns="http://schemas.openxmlformats.org/package/2006/relationships"><Relationship Type="http://schemas.openxmlformats.org/officeDocument/2006/relationships/slide" Target="../slides/c2_slide10.xml" Id="Raa79027350ab4c09"/><Relationship Type="http://schemas.openxmlformats.org/officeDocument/2006/relationships/notesMaster" Target="../notesMasters/c2_notesMaster1.xml" Id="Rd2cb9712dfda45dc"/></Relationships>
</file>

<file path=ppt/notesSlides/_rels/c2_notesSlide11.xml.rels><?xml version='1.0' encoding='UTF-8' standalone='yes'?>
<Relationships xmlns="http://schemas.openxmlformats.org/package/2006/relationships"><Relationship Type="http://schemas.openxmlformats.org/officeDocument/2006/relationships/slide" Target="../slides/c2_slide11.xml" Id="R50d7b19587e04cc9"/><Relationship Type="http://schemas.openxmlformats.org/officeDocument/2006/relationships/notesMaster" Target="../notesMasters/c2_notesMaster1.xml" Id="R60f2a0f2b43c478c"/></Relationships>
</file>

<file path=ppt/notesSlides/_rels/c2_notesSlide12.xml.rels><?xml version='1.0' encoding='UTF-8' standalone='yes'?>
<Relationships xmlns="http://schemas.openxmlformats.org/package/2006/relationships"><Relationship Type="http://schemas.openxmlformats.org/officeDocument/2006/relationships/slide" Target="../slides/c2_slide12.xml" Id="R60d4e9f0d04c401e"/><Relationship Type="http://schemas.openxmlformats.org/officeDocument/2006/relationships/notesMaster" Target="../notesMasters/c2_notesMaster1.xml" Id="Rd112459d5d0b4797"/></Relationships>
</file>

<file path=ppt/notesSlides/_rels/c2_notesSlide13.xml.rels><?xml version='1.0' encoding='UTF-8' standalone='yes'?>
<Relationships xmlns="http://schemas.openxmlformats.org/package/2006/relationships"><Relationship Type="http://schemas.openxmlformats.org/officeDocument/2006/relationships/slide" Target="../slides/c2_slide13.xml" Id="R86ef6f24a61946c1"/><Relationship Type="http://schemas.openxmlformats.org/officeDocument/2006/relationships/notesMaster" Target="../notesMasters/c2_notesMaster1.xml" Id="R75e778cf35cf4ca3"/></Relationships>
</file>

<file path=ppt/notesSlides/_rels/c2_notesSlide14.xml.rels><?xml version='1.0' encoding='UTF-8' standalone='yes'?>
<Relationships xmlns="http://schemas.openxmlformats.org/package/2006/relationships"><Relationship Type="http://schemas.openxmlformats.org/officeDocument/2006/relationships/slide" Target="../slides/c2_slide14.xml" Id="R2cb5696265ce47fe"/><Relationship Type="http://schemas.openxmlformats.org/officeDocument/2006/relationships/notesMaster" Target="../notesMasters/c2_notesMaster1.xml" Id="Rfacc2db6cc44450f"/></Relationships>
</file>

<file path=ppt/notesSlides/_rels/c2_notesSlide15.xml.rels><?xml version='1.0' encoding='UTF-8' standalone='yes'?>
<Relationships xmlns="http://schemas.openxmlformats.org/package/2006/relationships"><Relationship Type="http://schemas.openxmlformats.org/officeDocument/2006/relationships/slide" Target="../slides/c2_slide15.xml" Id="R948c7da7bda74657"/><Relationship Type="http://schemas.openxmlformats.org/officeDocument/2006/relationships/notesMaster" Target="../notesMasters/c2_notesMaster1.xml" Id="Rc36104ba37494ab1"/></Relationships>
</file>

<file path=ppt/notesSlides/_rels/c3_notesSlide1.xml.rels><?xml version='1.0' encoding='UTF-8' standalone='yes'?>
<Relationships xmlns="http://schemas.openxmlformats.org/package/2006/relationships"><Relationship Type="http://schemas.openxmlformats.org/officeDocument/2006/relationships/slide" Target="../slides/c3_slide1.xml" Id="R67e3c6e997f84938"/><Relationship Type="http://schemas.openxmlformats.org/officeDocument/2006/relationships/notesMaster" Target="../notesMasters/c3_notesMaster1.xml" Id="R5acf0498bc0f4dd7"/></Relationships>
</file>

<file path=ppt/notesSlides/_rels/c3_notesSlide2.xml.rels><?xml version='1.0' encoding='UTF-8' standalone='yes'?>
<Relationships xmlns="http://schemas.openxmlformats.org/package/2006/relationships"><Relationship Type="http://schemas.openxmlformats.org/officeDocument/2006/relationships/slide" Target="../slides/c3_slide2.xml" Id="R4bd68d19204c4bf6"/><Relationship Type="http://schemas.openxmlformats.org/officeDocument/2006/relationships/notesMaster" Target="../notesMasters/c3_notesMaster1.xml" Id="R6850144e9f6b477c"/></Relationships>
</file>

<file path=ppt/notesSlides/_rels/c3_notesSlide3.xml.rels><?xml version='1.0' encoding='UTF-8' standalone='yes'?>
<Relationships xmlns="http://schemas.openxmlformats.org/package/2006/relationships"><Relationship Type="http://schemas.openxmlformats.org/officeDocument/2006/relationships/slide" Target="../slides/c3_slide3.xml" Id="R4e2a235eadcc4007"/><Relationship Type="http://schemas.openxmlformats.org/officeDocument/2006/relationships/notesMaster" Target="../notesMasters/c3_notesMaster1.xml" Id="R4f2165c9cc52421c"/></Relationships>
</file>

<file path=ppt/notesSlides/_rels/c3_notesSlide4.xml.rels><?xml version='1.0' encoding='UTF-8' standalone='yes'?>
<Relationships xmlns="http://schemas.openxmlformats.org/package/2006/relationships"><Relationship Type="http://schemas.openxmlformats.org/officeDocument/2006/relationships/slide" Target="../slides/c3_slide4.xml" Id="R228a22c49fb94b09"/><Relationship Type="http://schemas.openxmlformats.org/officeDocument/2006/relationships/notesMaster" Target="../notesMasters/c3_notesMaster1.xml" Id="R5e8afd7cbe7646ed"/></Relationships>
</file>

<file path=ppt/notesSlides/_rels/c3_notesSlide5.xml.rels><?xml version='1.0' encoding='UTF-8' standalone='yes'?>
<Relationships xmlns="http://schemas.openxmlformats.org/package/2006/relationships"><Relationship Type="http://schemas.openxmlformats.org/officeDocument/2006/relationships/slide" Target="../slides/c3_slide5.xml" Id="Rfc96e7dc452b414c"/><Relationship Type="http://schemas.openxmlformats.org/officeDocument/2006/relationships/notesMaster" Target="../notesMasters/c3_notesMaster1.xml" Id="R4427611116544b64"/></Relationships>
</file>

<file path=ppt/notesSlides/_rels/c3_notesSlide6.xml.rels><?xml version='1.0' encoding='UTF-8' standalone='yes'?>
<Relationships xmlns="http://schemas.openxmlformats.org/package/2006/relationships"><Relationship Type="http://schemas.openxmlformats.org/officeDocument/2006/relationships/slide" Target="../slides/c3_slide6.xml" Id="Reddeecaf652b4899"/><Relationship Type="http://schemas.openxmlformats.org/officeDocument/2006/relationships/notesMaster" Target="../notesMasters/c3_notesMaster1.xml" Id="R054558c14fa249be"/></Relationships>
</file>

<file path=ppt/notesSlides/_rels/c3_notesSlide7.xml.rels><?xml version='1.0' encoding='UTF-8' standalone='yes'?>
<Relationships xmlns="http://schemas.openxmlformats.org/package/2006/relationships"><Relationship Type="http://schemas.openxmlformats.org/officeDocument/2006/relationships/slide" Target="../slides/c3_slide7.xml" Id="R15bdfede6825462d"/><Relationship Type="http://schemas.openxmlformats.org/officeDocument/2006/relationships/notesMaster" Target="../notesMasters/c3_notesMaster1.xml" Id="Ra6036b2e94f04d2c"/></Relationships>
</file>

<file path=ppt/notesSlides/_rels/c3_notesSlide8.xml.rels><?xml version='1.0' encoding='UTF-8' standalone='yes'?>
<Relationships xmlns="http://schemas.openxmlformats.org/package/2006/relationships"><Relationship Type="http://schemas.openxmlformats.org/officeDocument/2006/relationships/slide" Target="../slides/c3_slide8.xml" Id="Rc61a95d1587942cc"/><Relationship Type="http://schemas.openxmlformats.org/officeDocument/2006/relationships/notesMaster" Target="../notesMasters/c3_notesMaster1.xml" Id="R4822da770c8a4513"/></Relationships>
</file>

<file path=ppt/notesSlides/_rels/c3_notesSlide9.xml.rels><?xml version='1.0' encoding='UTF-8' standalone='yes'?>
<Relationships xmlns="http://schemas.openxmlformats.org/package/2006/relationships"><Relationship Type="http://schemas.openxmlformats.org/officeDocument/2006/relationships/slide" Target="../slides/c3_slide9.xml" Id="R9978d9056cee434a"/><Relationship Type="http://schemas.openxmlformats.org/officeDocument/2006/relationships/notesMaster" Target="../notesMasters/c3_notesMaster1.xml" Id="R42cf5b8412dc4e4f"/></Relationships>
</file>

<file path=ppt/notesSlides/_rels/c3_notesSlide10.xml.rels><?xml version='1.0' encoding='UTF-8' standalone='yes'?>
<Relationships xmlns="http://schemas.openxmlformats.org/package/2006/relationships"><Relationship Type="http://schemas.openxmlformats.org/officeDocument/2006/relationships/slide" Target="../slides/c3_slide10.xml" Id="R5743d15eff494990"/><Relationship Type="http://schemas.openxmlformats.org/officeDocument/2006/relationships/notesMaster" Target="../notesMasters/c3_notesMaster1.xml" Id="R3ebf59ea914d44b8"/></Relationships>
</file>

<file path=ppt/notesSlides/c0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cover.</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have something very good to show you. Give me ten minutes. It will be quick! A world sales champion from Japan, and a major business opportunity you should understand. Our two strong products, Super Lutein and IZUMIO, have achieved first place in world sales and first place in domestic sales in Japan for fifteen consecutive years, respectively!</a:t>
            </a:r>
          </a:p>
          <a:p xmlns:a="http://schemas.openxmlformats.org/drawingml/2006/main">
            <a:r>
              <a:t/>
            </a:r>
          </a:p>
          <a:p xmlns:a="http://schemas.openxmlformats.org/drawingml/2006/main">
            <a:r>
              <a:t>Source: 2026 scan filing.pdf; source PDF page 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company is Naturally Plus. A typical company needs to sell more than a hundred different products to rank among the world's top one hundred by annual sales. With just two simple products, we have been selected among the world's top one hundred network marketing companies for seventeen consecutive years. We currently rank forty-third worldwide.</a:t>
            </a:r>
          </a:p>
          <a:p xmlns:a="http://schemas.openxmlformats.org/drawingml/2006/main">
            <a:r>
              <a:t/>
            </a:r>
          </a:p>
          <a:p xmlns:a="http://schemas.openxmlformats.org/drawingml/2006/main">
            <a:r>
              <a:t>Source: 2026 scan filing.pdf; source PDF page 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were established in Tokyo, Japan, on March eighth, nineteen ninety-nine. Our headquarters is in Roppongi, one of Tokyo's busiest commercial districts.</a:t>
            </a:r>
          </a:p>
          <a:p xmlns:a="http://schemas.openxmlformats.org/drawingml/2006/main">
            <a:r>
              <a:t/>
            </a:r>
          </a:p>
          <a:p xmlns:a="http://schemas.openxmlformats.org/drawingml/2006/main">
            <a:r>
              <a:t>Source: 2026 scan filing.pdf; source PDF page 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entered Taiwan in two thousand and three. Today, we have six impressive branches there. Our Taipei branch occupies the observation level on the forty-sixth and highest floor of the Shin Kong Life skyscraper, on one of Taipei's most valuable sites. It offers a panoramic view of the city. The monthly rent alone is two million Taiwan dollars.</a:t>
            </a:r>
          </a:p>
          <a:p xmlns:a="http://schemas.openxmlformats.org/drawingml/2006/main">
            <a:r>
              <a:t/>
            </a:r>
          </a:p>
          <a:p xmlns:a="http://schemas.openxmlformats.org/drawingml/2006/main">
            <a:r>
              <a:t>Source: 2026 scan filing.pdf; source PDF page 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two thousand and seven, we entered Hong Kong and established an impressive branch in this world centre of finance and business. In two thousand and eight, we entered Singapore and opened an impressive branch on Orchard Road in the city centre.</a:t>
            </a:r>
          </a:p>
          <a:p xmlns:a="http://schemas.openxmlformats.org/drawingml/2006/main">
            <a:r>
              <a:t/>
            </a:r>
          </a:p>
          <a:p xmlns:a="http://schemas.openxmlformats.org/drawingml/2006/main">
            <a:r>
              <a:t>Source: 2026 scan filing.pdf; source PDF page 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two thousand and nine, we entered Malaysia. Today, we have six impressive branches in Malaysia.</a:t>
            </a:r>
          </a:p>
          <a:p xmlns:a="http://schemas.openxmlformats.org/drawingml/2006/main">
            <a:r>
              <a:t/>
            </a:r>
          </a:p>
          <a:p xmlns:a="http://schemas.openxmlformats.org/drawingml/2006/main">
            <a:r>
              <a:t>Source: 2026 scan filing.pdf; source PDF page 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From two thousand and eleven onwards, Naturally Plus established branches in Indonesia and the United States.</a:t>
            </a:r>
          </a:p>
          <a:p xmlns:a="http://schemas.openxmlformats.org/drawingml/2006/main">
            <a:r>
              <a:t/>
            </a:r>
          </a:p>
          <a:p xmlns:a="http://schemas.openxmlformats.org/drawingml/2006/main">
            <a:r>
              <a:t>Source: 2026 scan filing.pdf; source PDF page 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two thousand and five, the respected Japanese magazine Keizaikai selected Naturally Plus as one of Japan's ten most competitive companies of the twenty-first century, alongside Sony and Toyota. To be selected among the top ten out of one hundred thousand major Japanese companies shows that stability and competitiveness create the conditions for lasting growth.</a:t>
            </a:r>
          </a:p>
          <a:p xmlns:a="http://schemas.openxmlformats.org/drawingml/2006/main">
            <a:r>
              <a:t/>
            </a:r>
          </a:p>
          <a:p xmlns:a="http://schemas.openxmlformats.org/drawingml/2006/main">
            <a:r>
              <a:t>Source: 2026 scan filing.pdf; source PDF page 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building a firm foundation for five years in Japan, five years in Taiwan and five years in Southeast Asia, Naturally Plus set its sights on the global market.</a:t>
            </a:r>
          </a:p>
          <a:p xmlns:a="http://schemas.openxmlformats.org/drawingml/2006/main">
            <a:r>
              <a:t/>
            </a:r>
          </a:p>
          <a:p xmlns:a="http://schemas.openxmlformats.org/drawingml/2006/main">
            <a:r>
              <a:t>Source: 2026 scan filing.pdf; source PDF page 10.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two thousand and twelve, we officially opened international markets in one hundred and fifty countries through e-commerce. We welcome you to become a Naturally Plus world pioneer.</a:t>
            </a:r>
          </a:p>
          <a:p xmlns:a="http://schemas.openxmlformats.org/drawingml/2006/main">
            <a:r>
              <a:t/>
            </a:r>
          </a:p>
          <a:p xmlns:a="http://schemas.openxmlformats.org/drawingml/2006/main">
            <a:r>
              <a:t>Source: 2026 scan filing.pdf; source PDF page 10.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do you seek in life? Even if we became billionaires and owned the finest things in the world, our lives would amount to zero if we lost our health. That is why we often say: health is wealth!</a:t>
            </a:r>
          </a:p>
          <a:p xmlns:a="http://schemas.openxmlformats.org/drawingml/2006/main">
            <a:r>
              <a:t/>
            </a:r>
          </a:p>
          <a:p xmlns:a="http://schemas.openxmlformats.org/drawingml/2006/main">
            <a:r>
              <a:t>Source: 2026 scan filing.pdf; source PDF page 12.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 our environment changes, modern life exposes us to many unavoidable harmful factors, including air pollution, water pollution, everyday stress, lack of exercise, insufficient sleep and poor nutrition. These factors have led more and more people to develop serious incurable diseases. This is not simply my own statement. The newspapers report it continually.</a:t>
            </a:r>
          </a:p>
          <a:p xmlns:a="http://schemas.openxmlformats.org/drawingml/2006/main">
            <a:r>
              <a:t/>
            </a:r>
          </a:p>
          <a:p xmlns:a="http://schemas.openxmlformats.org/drawingml/2006/main">
            <a:r>
              <a:t>Source: 2026 scan filing.pdf; source PDF page 12.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According to expert reports, lifestyle diseases have taken away many people's health and damaged the happiness of many families.</a:t>
            </a:r>
          </a:p>
          <a:p xmlns:a="http://schemas.openxmlformats.org/drawingml/2006/main">
            <a:r>
              <a:t/>
            </a:r>
          </a:p>
          <a:p xmlns:a="http://schemas.openxmlformats.org/drawingml/2006/main">
            <a:r>
              <a:t>Source: 2026 scan filing.pdf; source PDF page 13.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 the arrival of technological products, the number of people who lose their sight in the future will increase tenfold compared with today.</a:t>
            </a:r>
          </a:p>
          <a:p xmlns:a="http://schemas.openxmlformats.org/drawingml/2006/main">
            <a:r>
              <a:t/>
            </a:r>
          </a:p>
          <a:p xmlns:a="http://schemas.openxmlformats.org/drawingml/2006/main">
            <a:r>
              <a:t>Source: 2026 scan filing.pdf; source PDF page 13.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Prevention is better than cure. While we still have our health, we should look after it promptly and preserve what we have. If we wait until we or our family members develop these incurable diseases before becoming concerned, it will be too late! But with so many health supplements on the market, which one truly deserves our trust?</a:t>
            </a:r>
          </a:p>
          <a:p xmlns:a="http://schemas.openxmlformats.org/drawingml/2006/main">
            <a:r>
              <a:t/>
            </a:r>
          </a:p>
          <a:p xmlns:a="http://schemas.openxmlformats.org/drawingml/2006/main">
            <a:r>
              <a:t>Source: 2026 scan filing.pdf; source PDF page 14.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twentieth century was an age of diversification. The twenty-first century is an age of simplicity. Focusing on a single product allows Naturally Plus to devote itself to research and development, enabling Super Lutein to create a remarkable achievement as the world's leading lutein supplement by sales. Our cumulative Super Lutein sales have exceeded four billion US dollars. If the cans were stacked one on top of another, their height would equal eight thousand eight hundred and fifty Kuala Lumpur KLCC towers.</a:t>
            </a:r>
          </a:p>
          <a:p xmlns:a="http://schemas.openxmlformats.org/drawingml/2006/main">
            <a:r>
              <a:t/>
            </a:r>
          </a:p>
          <a:p xmlns:a="http://schemas.openxmlformats.org/drawingml/2006/main">
            <a:r>
              <a:t>Source: 2026 scan filing.pdf; source PDF page 14.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exactly is Super Lutein? It is a nutritional functional supplement made from the six major carotenoids most important to people, together with five essential nutrients that people need most, combined in a golden ratio and a complete formula. You no longer need to buy more than ten separate bottles of supplements. A single can of Super Lutein brings together eleven ingredients in one comprehensive product. One simple can cares for the whole body, saving time, effort and money!</a:t>
            </a:r>
          </a:p>
          <a:p xmlns:a="http://schemas.openxmlformats.org/drawingml/2006/main">
            <a:r>
              <a:t/>
            </a:r>
          </a:p>
          <a:p xmlns:a="http://schemas.openxmlformats.org/drawingml/2006/main">
            <a:r>
              <a:t>Source: 2026 scan filing.pdf; source PDF page 15.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is a comprehensive product. Taken daily, it can repair, activate and regenerate all the functions of our body. It also provides six anti-ageing effects. It is a natural health food that can help us become more youthful as we continue taking it. According to many expert reports, carotenoids can inhibit the development of cancer and are currently the leading natural food for fighting cancer.</a:t>
            </a:r>
          </a:p>
          <a:p xmlns:a="http://schemas.openxmlformats.org/drawingml/2006/main">
            <a:r>
              <a:t/>
            </a:r>
          </a:p>
          <a:p xmlns:a="http://schemas.openxmlformats.org/drawingml/2006/main">
            <a:r>
              <a:t>Source: 2026 scan filing.pdf; source PDF page 16.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is developed using the world's most advanced separation and purification technology and is one hundred percent absorbed. It is absorbed by the blood and internal organs twenty minutes after consumption, and by the eyes after forty minutes. It is the most effective product on the market for improving eye problems. We have conducted many experiments. After trying Super Lutein for forty minutes, most people's eyesight improves by one or two rows on an eye chart.</a:t>
            </a:r>
          </a:p>
          <a:p xmlns:a="http://schemas.openxmlformats.org/drawingml/2006/main">
            <a:r>
              <a:t/>
            </a:r>
          </a:p>
          <a:p xmlns:a="http://schemas.openxmlformats.org/drawingml/2006/main">
            <a:r>
              <a:t>Source: 2026 scan filing.pdf; source PDF page 17.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book, published by Japan's Healthy Life Research Institute, states on its cover that CNN reported the discovery of lutein could restore the sight of more than ten million people each year. Clinical trials by the United States Department of Health confirmed that lutein improves eyesight and prevents and treats cataracts and retinal disorders. The book also says that lutein is regarded in the United States as an anti-cancer agent, can remove bad cholesterol, support hormonal function and give the skin a healthy glow.</a:t>
            </a:r>
          </a:p>
          <a:p xmlns:a="http://schemas.openxmlformats.org/drawingml/2006/main">
            <a:r>
              <a:t/>
            </a:r>
          </a:p>
          <a:p xmlns:a="http://schemas.openxmlformats.org/drawingml/2006/main">
            <a:r>
              <a:t>Source: 2026 scan filing.pdf; source PDF page 18.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is not a medicine. However, to provide consumers with the highest quality in the world, Naturally Plus works with Aliment, one of Japan's most renowned pharmaceutical manufacturers, to produce it. Production is supervised to pharmaceutical standards, inspection includes human visual checks, and the best quality is offered to everyone. Twenty-seven years of world-class quality, made entirely in Japan, helps ensure that every capsule you take is the best!</a:t>
            </a:r>
          </a:p>
          <a:p xmlns:a="http://schemas.openxmlformats.org/drawingml/2006/main">
            <a:r>
              <a:t/>
            </a:r>
          </a:p>
          <a:p xmlns:a="http://schemas.openxmlformats.org/drawingml/2006/main">
            <a:r>
              <a:t>Source: 2026 scan filing.pdf; source PDF page 19.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Even the best product can become outdated. Naturally Plus therefore keeps improving Super Lutein's globally patented formula through self-renewal, automatic upgrades and additional ingredients. This allows Super Lutein to maintain its absolute competitive advantage in such a competitive health supplement market.</a:t>
            </a:r>
          </a:p>
          <a:p xmlns:a="http://schemas.openxmlformats.org/drawingml/2006/main">
            <a:r>
              <a:t/>
            </a:r>
          </a:p>
          <a:p xmlns:a="http://schemas.openxmlformats.org/drawingml/2006/main">
            <a:r>
              <a:t>Source: 2026 scan filing.pdf; source PDF page 20.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matter how good a product is, it is not good if it causes side effects. To reassure consumers, our Super Lutein has received Japanese GMP, ISO twenty-two thousand and HALAL certification. It has also received Taiwan's SNQ National Quality Mark, Malaysian health supplement certification and GRAS recognition of safety in the United States. GRAS is described as one of the strictest standards of the United States Food and Drug Administration. Obtaining GRAS recognition is described as equivalent to obtaining worldwide recognition.</a:t>
            </a:r>
          </a:p>
          <a:p xmlns:a="http://schemas.openxmlformats.org/drawingml/2006/main">
            <a:r>
              <a:t/>
            </a:r>
          </a:p>
          <a:p xmlns:a="http://schemas.openxmlformats.org/drawingml/2006/main">
            <a:r>
              <a:t>Source: 2026 scan filing.pdf; source PDF page 21.</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It is especially worth mentioning that Super Lutein is also a recommended product of the Japan Association of Preventive Medicine for Adult Diseases. This association consists of six thousand six hundred physicians. More than twenty thousand products are submitted for review each year, but only one is recommended each year. Super Lutein is one of them. Ordinary products cannot easily obtain these certifications. These are the reasons I have the confidence to introduce it to you today. Otherwise, I would not dare!</a:t>
            </a:r>
          </a:p>
          <a:p xmlns:a="http://schemas.openxmlformats.org/drawingml/2006/main">
            <a:r>
              <a:t/>
            </a:r>
          </a:p>
          <a:p xmlns:a="http://schemas.openxmlformats.org/drawingml/2006/main">
            <a:r>
              <a:t>Source: 2026 scan filing.pdf; source PDF page 22.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addition to its many safety certifications, Super Lutein has won Taiwan's top consumer brand gold award and has been named among the ten most competitive health supplement brands in the Asia-Pacific region. We currently have three hundred and eighty thousand active members. They are the most genuine testimony. Through Super Lutein, they have regained their lives, safely and without side effects!</a:t>
            </a:r>
          </a:p>
          <a:p xmlns:a="http://schemas.openxmlformats.org/drawingml/2006/main">
            <a:r>
              <a:t/>
            </a:r>
          </a:p>
          <a:p xmlns:a="http://schemas.openxmlformats.org/drawingml/2006/main">
            <a:r>
              <a:t>Source: 2026 scan filing.pdf; source PDF page 24.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more than twenty years of development, numerous scientific studies have now confirmed the benefits of carotenoids for various lifestyle diseases.</a:t>
            </a:r>
          </a:p>
          <a:p xmlns:a="http://schemas.openxmlformats.org/drawingml/2006/main">
            <a:r>
              <a:t/>
            </a:r>
          </a:p>
          <a:p xmlns:a="http://schemas.openxmlformats.org/drawingml/2006/main">
            <a:r>
              <a:t>Source: 2026 scan filing.pdf; source PDF page 24.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sum up, why is Super Lutein your best choice? Because it has the one-one-one-two-two-four qualities: pharmaceutical standards and one hundred percent Japanese manufacture, the world's number one lutein product by sales, a comprehensive all-in-one formula, evidence of protection for our two eyes, two decades of strong sales and more than four billion US dollars in cumulative sales. It has stood the test of time.</a:t>
            </a:r>
          </a:p>
          <a:p xmlns:a="http://schemas.openxmlformats.org/drawingml/2006/main">
            <a:r>
              <a:t/>
            </a:r>
          </a:p>
          <a:p xmlns:a="http://schemas.openxmlformats.org/drawingml/2006/main">
            <a:r>
              <a:t>Source: 2026 scan filing.pdf; source PDF page 25.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is a nutritional supplement that anyone can take, with anything, at any time. The Taiwan Cancer Foundation advocates nine servings of fruit and vegetables each day as the best way to prevent cancer. Yet many people today do not even eat one serving. The nutrients in three Super Lutein capsules equal four servings of fruit, five servings of salad vegetables and the nutrients of six colours of fruit and vegetables. They also equal an adult's daily carotenoid intake. That is why we often say: even disease is afraid of Naturally Plus Super Lutein! All right! Such a good product. Start taking it soon and enjoy better health sooner!</a:t>
            </a:r>
          </a:p>
          <a:p xmlns:a="http://schemas.openxmlformats.org/drawingml/2006/main">
            <a:r>
              <a:t/>
            </a:r>
          </a:p>
          <a:p xmlns:a="http://schemas.openxmlformats.org/drawingml/2006/main">
            <a:r>
              <a:t>Source: 2026 scan filing.pdf; source PDF page 26.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is Mirto Plus? Mirto Plus combines Super Lutein's six major carotenoids and five essential nutrients with highly regarded bilberry extract and Pycnogenol from French maritime pine bark. This complete combination creates a new era in nutritional functional supplementation.</a:t>
            </a:r>
          </a:p>
          <a:p xmlns:a="http://schemas.openxmlformats.org/drawingml/2006/main">
            <a:r>
              <a:t/>
            </a:r>
          </a:p>
          <a:p xmlns:a="http://schemas.openxmlformats.org/drawingml/2006/main">
            <a:r>
              <a:t>Source: 2026 scan filing.pdf; source PDF page 28.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Bilberries contain about four times as much anthocyanin as blueberries. French maritime pine bark contains more than forty flavonoids and is supported by research data involving more than seven thousand patients and one hundred clinical trials. These two ingredients combine to form Mirtogenol. Combined with Super Lutein, they become Mirto Plus, with antioxidant synergy described as three point two times greater than Super Lutein. Developed through years of work and substantial investment, it focuses on four serious diseases that cause blindness, and has been shown to improve blood circulation and gynaecological conditions.</a:t>
            </a:r>
          </a:p>
          <a:p xmlns:a="http://schemas.openxmlformats.org/drawingml/2006/main">
            <a:r>
              <a:t/>
            </a:r>
          </a:p>
          <a:p xmlns:a="http://schemas.openxmlformats.org/drawingml/2006/main">
            <a:r>
              <a:t>Source: 2026 scan filing.pdf; source PDF page 27.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29.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31.</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top narration on original page.</a:t>
            </a:r>
          </a:p>
          <a:p xmlns:a="http://schemas.openxmlformats.org/drawingml/2006/main">
            <a:r>
              <a:t/>
            </a:r>
          </a:p>
          <a:p xmlns:a="http://schemas.openxmlformats.org/drawingml/2006/main">
            <a:r>
              <a:t>Source: 2026 scan filing.pdf; source PDF page 37.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have something very good to show you. Give me ten minutes. It will be quick! These are the world's four miracle waters, described as able to cure a hundred illnesses and attracting millions of people to drink them. There is one each in France, Mexico, Germany and northern Pakistan.</a:t>
            </a:r>
          </a:p>
          <a:p xmlns:a="http://schemas.openxmlformats.org/drawingml/2006/main">
            <a:r>
              <a:t/>
            </a:r>
          </a:p>
          <a:p xmlns:a="http://schemas.openxmlformats.org/drawingml/2006/main">
            <a:r>
              <a:t>Source: 2026 scan filing.pdf; source PDF page 39.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Why are miracle waters said to cure a hundred illnesses and attract millions of drinkers? The deterioration of our living environment means that, of the fifty litres of oxygen we breathe in each day, eleven litres turn into reactive oxygen. Reactive oxygen is the main culprit behind modern lifestyle diseases and a major cause of cancer. Miracle waters naturally contain large amounts of molecular hydrogen, which can turn reactive oxygen into harmless substances.</a:t>
            </a:r>
          </a:p>
          <a:p xmlns:a="http://schemas.openxmlformats.org/drawingml/2006/main">
            <a:r>
              <a:t/>
            </a:r>
          </a:p>
          <a:p xmlns:a="http://schemas.openxmlformats.org/drawingml/2006/main">
            <a:r>
              <a:t>Source: 2026 scan filing.pdf; source PDF page 40.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Patients have shown substantial improvement after drinking miracle water. These are not my own figures. They are clinical data reported by Japanese television. But if miracle water is so good, why can it not be made into packaged drinking water? Molecular hydrogen is extremely unstable. Once the water leaves its source, its dissolved hydrogen concentration decreases over time. Neither plastic nor glass bottles can retain it. People have to queue at the source and drink it there.</a:t>
            </a:r>
          </a:p>
          <a:p xmlns:a="http://schemas.openxmlformats.org/drawingml/2006/main">
            <a:r>
              <a:t/>
            </a:r>
          </a:p>
          <a:p xmlns:a="http://schemas.openxmlformats.org/drawingml/2006/main">
            <a:r>
              <a:t>Source: 2026 scan filing.pdf; source PDF page 42.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years of research, Naturally Plus became the first company in the world in two thousand and seven to develop IZUMIO, the antioxidant hydrogen-rich water that once again swept across Japan. IZUMIO uses natural groundwater from one of Japan's one hundred finest water sources. It is transported to a designated factory with more than three hundred years of history and GMP and FSSC twenty-two thousand safety certifications. Patented advanced manufacturing technology then refines it into antioxidant water with a high hydrogen concentration. Drinking it daily allows us to remove disease-causing reactive oxygen, or free radicals, from our bodies with ease.</a:t>
            </a:r>
          </a:p>
          <a:p xmlns:a="http://schemas.openxmlformats.org/drawingml/2006/main">
            <a:r>
              <a:t/>
            </a:r>
          </a:p>
          <a:p xmlns:a="http://schemas.openxmlformats.org/drawingml/2006/main">
            <a:r>
              <a:t>Source: 2026 scan filing.pdf; source PDF page 41.</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normal temperature and atmospheric pressure, the maximum dissolved hydrogen concentration is one point six million parts per trillion. Through patented technology and various innovations, however, IZUMIO has become the world's only hydrogen-rich water with a concentration exceeding three point three million parts per trillion.</a:t>
            </a:r>
          </a:p>
          <a:p xmlns:a="http://schemas.openxmlformats.org/drawingml/2006/main">
            <a:r>
              <a:t/>
            </a:r>
          </a:p>
          <a:p xmlns:a="http://schemas.openxmlformats.org/drawingml/2006/main">
            <a:r>
              <a:t>Source: 2026 scan filing.pdf; source PDF page 43.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IZUMIO has the highest dissolved hydrogen concentration in current global manufacturing technology: three point three million parts per trillion, six thousand times that of miracle water. Drinking one two-hundred-millilitre pouch is equivalent to buying a plane ticket to Lourdes in France and drinking one thousand two hundred litres of miracle water. IZUMIO has been ranked Japan's number one hydrogen-rich water by sales for fifteen consecutive years. More than three hundred million pouches have been sold worldwide. Placed end to end, they would stretch more than once around the Earth.</a:t>
            </a:r>
          </a:p>
          <a:p xmlns:a="http://schemas.openxmlformats.org/drawingml/2006/main">
            <a:r>
              <a:t/>
            </a:r>
          </a:p>
          <a:p xmlns:a="http://schemas.openxmlformats.org/drawingml/2006/main">
            <a:r>
              <a:t>Source: 2026 scan filing.pdf; source PDF page 44.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Doctor Shigeo Ohta. In two thousand and seven, he published a paper on molecular hydrogen in the world-renowned medical journal Nature Medicine. It quickly attracted worldwide attention and a wave of research. More than one thousand academic papers on molecular hydrogen medicine have now been published worldwide. Experts around the world regard Doctor Ohta as a leading pioneer in molecular hydrogen medicine.</a:t>
            </a:r>
          </a:p>
          <a:p xmlns:a="http://schemas.openxmlformats.org/drawingml/2006/main">
            <a:r>
              <a:t/>
            </a:r>
          </a:p>
          <a:p xmlns:a="http://schemas.openxmlformats.org/drawingml/2006/main">
            <a:r>
              <a:t>Source: 2026 scan filing.pdf; source PDF page 45.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a:p xmlns:a="http://schemas.openxmlformats.org/drawingml/2006/main">
            <a:r>
              <a:t>Source reference4 retained unchanged. PubMed18603371 lists a2026retraction (PMID41794566). Historical source citation, not current evidence endorsement. https://pubmed.ncbi.nlm.nih.gov/18603371/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China, many renowned experts, including Academician Zhong Nanshan and Professor Sun Xuejun, have published findings on the significant benefits of molecular hydrogen for patients and athletes. In the United States, Professor Nicolson, described as a Nobel Prize nominee, has recognised our IZUMIO as the only hydrogen-rich water suitable for his research.</a:t>
            </a:r>
          </a:p>
          <a:p xmlns:a="http://schemas.openxmlformats.org/drawingml/2006/main">
            <a:r>
              <a:t/>
            </a:r>
          </a:p>
          <a:p xmlns:a="http://schemas.openxmlformats.org/drawingml/2006/main">
            <a:r>
              <a:t>Source: 2026 scan filing.pdf; source PDF page 45.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Molecular hydrogen is described as the world's smallest atom and can reach the body's smallest spaces. IZUMIO uses the water that makes up much of our body as a medium to carry large amounts of molecular hydrogen to the furthest parts of our cells and remove reactive oxygen. Its speed and effectiveness are described as unmatched by ordinary antioxidant supplements or health waters on the market. According to many expert reports, besides supporting health, molecular hydrogen can inhibit cancer cell proliferation and promote cancer cell death.</a:t>
            </a:r>
          </a:p>
          <a:p xmlns:a="http://schemas.openxmlformats.org/drawingml/2006/main">
            <a:r>
              <a:t/>
            </a:r>
          </a:p>
          <a:p xmlns:a="http://schemas.openxmlformats.org/drawingml/2006/main">
            <a:r>
              <a:t>Source: 2026 scan filing.pdf; source PDF page 46.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more than ten years of development, numerous scientific studies have now confirmed the benefits of molecular hydrogen for various lifestyle diseases.</a:t>
            </a:r>
          </a:p>
          <a:p xmlns:a="http://schemas.openxmlformats.org/drawingml/2006/main">
            <a:r>
              <a:t/>
            </a:r>
          </a:p>
          <a:p xmlns:a="http://schemas.openxmlformats.org/drawingml/2006/main">
            <a:r>
              <a:t>Source: 2026 scan filing.pdf; source PDF page 47.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sum up, why is IZUMIO your best choice? Because it has the one-one-one-one-one-one qualities: patented technology and one hundred percent Japanese manufacture, Japan's number one hydrogen-rich water by sales, an all-in-one approach to removing free radicals throughout the body, the world's highest dissolved hydrogen concentration, a decade of strong sales and more than one billion US dollars in cumulative sales. It has stood the test of time.</a:t>
            </a:r>
          </a:p>
          <a:p xmlns:a="http://schemas.openxmlformats.org/drawingml/2006/main">
            <a:r>
              <a:t/>
            </a:r>
          </a:p>
          <a:p xmlns:a="http://schemas.openxmlformats.org/drawingml/2006/main">
            <a:r>
              <a:t>Source: 2026 scan filing.pdf; source PDF page 48.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IZUMIO is health drinking water that anyone can drink, with anything, at any time. It is especially suitable for athletes seeking fast relief from physical fatigue, patients seeking fast relief from the discomfort of illness, children seeking stronger brain function and resistance, young people wishing to stay healthy and youthful, and older people wishing to slow ageing and regain vitality. Drink IZUMIO every day and life will be beautiful. All right! Such a good product. Start drinking it soon and enjoy better health sooner!</a:t>
            </a:r>
          </a:p>
          <a:p xmlns:a="http://schemas.openxmlformats.org/drawingml/2006/main">
            <a:r>
              <a:t/>
            </a:r>
          </a:p>
          <a:p xmlns:a="http://schemas.openxmlformats.org/drawingml/2006/main">
            <a:r>
              <a:t>Source: 2026 scan filing.pdf; source PDF page 49.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is OLEMIO? OLEMIO is the world's first hydrogen water to combine herbal ingredients, OleaVita olive leaf extract and L-citrulline.</a:t>
            </a:r>
          </a:p>
          <a:p xmlns:a="http://schemas.openxmlformats.org/drawingml/2006/main">
            <a:r>
              <a:t/>
            </a:r>
          </a:p>
          <a:p xmlns:a="http://schemas.openxmlformats.org/drawingml/2006/main">
            <a:r>
              <a:t>Source: 2026 scan filing.pdf; source PDF page 50.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OleaVita olive leaf extract is one of the few herbs clinically tested for treating high blood pressure. It won the Nutra award for weight management ingredient of the year. L-citrulline can promote heart health by widening blood vessels, improve exercise performance and play a role in muscle training. OLEMIO offers six added values: improving skin cell function, improving glucose metabolism, improving brain function, increasing the number of mitochondria, increasing energy, and reducing body fat while increasing muscle mass.</a:t>
            </a:r>
          </a:p>
          <a:p xmlns:a="http://schemas.openxmlformats.org/drawingml/2006/main">
            <a:r>
              <a:t/>
            </a:r>
          </a:p>
          <a:p xmlns:a="http://schemas.openxmlformats.org/drawingml/2006/main">
            <a:r>
              <a:t>Source: 2026 scan filing.pdf; source PDF page 50.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c0_slideLayout1.xml.rels><?xml version='1.0' encoding='UTF-8' standalone='yes'?>
<Relationships xmlns="http://schemas.openxmlformats.org/package/2006/relationships"><Relationship Type="http://schemas.openxmlformats.org/officeDocument/2006/relationships/slideMaster" Target="../slideMasters/c0_slideMaster1.xml" Id="Rf75ea3870fc14f3f"/></Relationships>
</file>

<file path=ppt/slideLayouts/_rels/c0_slideLayout2.xml.rels><?xml version='1.0' encoding='UTF-8' standalone='yes'?>
<Relationships xmlns="http://schemas.openxmlformats.org/package/2006/relationships"><Relationship Type="http://schemas.openxmlformats.org/officeDocument/2006/relationships/slideMaster" Target="../slideMasters/c0_slideMaster1.xml" Id="R4212d14e62a2492e"/></Relationships>
</file>

<file path=ppt/slideLayouts/_rels/c0_slideLayout3.xml.rels><?xml version='1.0' encoding='UTF-8' standalone='yes'?>
<Relationships xmlns="http://schemas.openxmlformats.org/package/2006/relationships"><Relationship Type="http://schemas.openxmlformats.org/officeDocument/2006/relationships/slideMaster" Target="../slideMasters/c0_slideMaster1.xml" Id="R1a62b1ae8b6149f6"/></Relationships>
</file>

<file path=ppt/slideLayouts/_rels/c0_slideLayout4.xml.rels><?xml version='1.0' encoding='UTF-8' standalone='yes'?>
<Relationships xmlns="http://schemas.openxmlformats.org/package/2006/relationships"><Relationship Type="http://schemas.openxmlformats.org/officeDocument/2006/relationships/slideMaster" Target="../slideMasters/c0_slideMaster1.xml" Id="R68ae6cc69c574851"/></Relationships>
</file>

<file path=ppt/slideLayouts/_rels/c0_slideLayout5.xml.rels><?xml version='1.0' encoding='UTF-8' standalone='yes'?>
<Relationships xmlns="http://schemas.openxmlformats.org/package/2006/relationships"><Relationship Type="http://schemas.openxmlformats.org/officeDocument/2006/relationships/slideMaster" Target="../slideMasters/c0_slideMaster1.xml" Id="Rf3c35af325da4438"/></Relationships>
</file>

<file path=ppt/slideLayouts/_rels/c0_slideLayout6.xml.rels><?xml version='1.0' encoding='UTF-8' standalone='yes'?>
<Relationships xmlns="http://schemas.openxmlformats.org/package/2006/relationships"><Relationship Type="http://schemas.openxmlformats.org/officeDocument/2006/relationships/slideMaster" Target="../slideMasters/c0_slideMaster1.xml" Id="Rc7aa3975201e45e4"/></Relationships>
</file>

<file path=ppt/slideLayouts/_rels/c1_slideLayout1.xml.rels><?xml version='1.0' encoding='UTF-8' standalone='yes'?>
<Relationships xmlns="http://schemas.openxmlformats.org/package/2006/relationships"><Relationship Type="http://schemas.openxmlformats.org/officeDocument/2006/relationships/slideMaster" Target="../slideMasters/c1_slideMaster1.xml" Id="Rce79f392e946492e"/></Relationships>
</file>

<file path=ppt/slideLayouts/_rels/c1_slideLayout2.xml.rels><?xml version='1.0' encoding='UTF-8' standalone='yes'?>
<Relationships xmlns="http://schemas.openxmlformats.org/package/2006/relationships"><Relationship Type="http://schemas.openxmlformats.org/officeDocument/2006/relationships/slideMaster" Target="../slideMasters/c1_slideMaster1.xml" Id="Rfc7abb0d896b4707"/></Relationships>
</file>

<file path=ppt/slideLayouts/_rels/c1_slideLayout3.xml.rels><?xml version='1.0' encoding='UTF-8' standalone='yes'?>
<Relationships xmlns="http://schemas.openxmlformats.org/package/2006/relationships"><Relationship Type="http://schemas.openxmlformats.org/officeDocument/2006/relationships/slideMaster" Target="../slideMasters/c1_slideMaster1.xml" Id="R3be497d1746d4f4c"/></Relationships>
</file>

<file path=ppt/slideLayouts/_rels/c1_slideLayout4.xml.rels><?xml version='1.0' encoding='UTF-8' standalone='yes'?>
<Relationships xmlns="http://schemas.openxmlformats.org/package/2006/relationships"><Relationship Type="http://schemas.openxmlformats.org/officeDocument/2006/relationships/slideMaster" Target="../slideMasters/c1_slideMaster1.xml" Id="R91e80aada4a94d59"/></Relationships>
</file>

<file path=ppt/slideLayouts/_rels/c1_slideLayout5.xml.rels><?xml version='1.0' encoding='UTF-8' standalone='yes'?>
<Relationships xmlns="http://schemas.openxmlformats.org/package/2006/relationships"><Relationship Type="http://schemas.openxmlformats.org/officeDocument/2006/relationships/slideMaster" Target="../slideMasters/c1_slideMaster1.xml" Id="Rf078f67333de46e7"/></Relationships>
</file>

<file path=ppt/slideLayouts/_rels/c1_slideLayout6.xml.rels><?xml version='1.0' encoding='UTF-8' standalone='yes'?>
<Relationships xmlns="http://schemas.openxmlformats.org/package/2006/relationships"><Relationship Type="http://schemas.openxmlformats.org/officeDocument/2006/relationships/slideMaster" Target="../slideMasters/c1_slideMaster1.xml" Id="Rd4a2441626254e7c"/></Relationships>
</file>

<file path=ppt/slideLayouts/_rels/c2_slideLayout1.xml.rels><?xml version='1.0' encoding='UTF-8' standalone='yes'?>
<Relationships xmlns="http://schemas.openxmlformats.org/package/2006/relationships"><Relationship Type="http://schemas.openxmlformats.org/officeDocument/2006/relationships/slideMaster" Target="../slideMasters/c2_slideMaster1.xml" Id="R6ee8c1e3c62449de"/></Relationships>
</file>

<file path=ppt/slideLayouts/_rels/c2_slideLayout2.xml.rels><?xml version='1.0' encoding='UTF-8' standalone='yes'?>
<Relationships xmlns="http://schemas.openxmlformats.org/package/2006/relationships"><Relationship Type="http://schemas.openxmlformats.org/officeDocument/2006/relationships/slideMaster" Target="../slideMasters/c2_slideMaster1.xml" Id="Rd50c71e2668c4576"/></Relationships>
</file>

<file path=ppt/slideLayouts/_rels/c2_slideLayout3.xml.rels><?xml version='1.0' encoding='UTF-8' standalone='yes'?>
<Relationships xmlns="http://schemas.openxmlformats.org/package/2006/relationships"><Relationship Type="http://schemas.openxmlformats.org/officeDocument/2006/relationships/slideMaster" Target="../slideMasters/c2_slideMaster1.xml" Id="R607b2341a5844e5d"/></Relationships>
</file>

<file path=ppt/slideLayouts/_rels/c2_slideLayout4.xml.rels><?xml version='1.0' encoding='UTF-8' standalone='yes'?>
<Relationships xmlns="http://schemas.openxmlformats.org/package/2006/relationships"><Relationship Type="http://schemas.openxmlformats.org/officeDocument/2006/relationships/slideMaster" Target="../slideMasters/c2_slideMaster1.xml" Id="R892485a3f9f047ec"/></Relationships>
</file>

<file path=ppt/slideLayouts/_rels/c2_slideLayout5.xml.rels><?xml version='1.0' encoding='UTF-8' standalone='yes'?>
<Relationships xmlns="http://schemas.openxmlformats.org/package/2006/relationships"><Relationship Type="http://schemas.openxmlformats.org/officeDocument/2006/relationships/slideMaster" Target="../slideMasters/c2_slideMaster1.xml" Id="R2a60b01a77034793"/></Relationships>
</file>

<file path=ppt/slideLayouts/_rels/c2_slideLayout6.xml.rels><?xml version='1.0' encoding='UTF-8' standalone='yes'?>
<Relationships xmlns="http://schemas.openxmlformats.org/package/2006/relationships"><Relationship Type="http://schemas.openxmlformats.org/officeDocument/2006/relationships/slideMaster" Target="../slideMasters/c2_slideMaster1.xml" Id="Rdce0b57280564c0a"/></Relationships>
</file>

<file path=ppt/slideLayouts/_rels/c3_slideLayout1.xml.rels><?xml version='1.0' encoding='UTF-8' standalone='yes'?>
<Relationships xmlns="http://schemas.openxmlformats.org/package/2006/relationships"><Relationship Type="http://schemas.openxmlformats.org/officeDocument/2006/relationships/slideMaster" Target="../slideMasters/c3_slideMaster1.xml" Id="Rcd2dc856f0524b0b"/></Relationships>
</file>

<file path=ppt/slideLayouts/_rels/c3_slideLayout2.xml.rels><?xml version='1.0' encoding='UTF-8' standalone='yes'?>
<Relationships xmlns="http://schemas.openxmlformats.org/package/2006/relationships"><Relationship Type="http://schemas.openxmlformats.org/officeDocument/2006/relationships/slideMaster" Target="../slideMasters/c3_slideMaster1.xml" Id="Ra6057af0b60b4731"/></Relationships>
</file>

<file path=ppt/slideLayouts/_rels/c3_slideLayout3.xml.rels><?xml version='1.0' encoding='UTF-8' standalone='yes'?>
<Relationships xmlns="http://schemas.openxmlformats.org/package/2006/relationships"><Relationship Type="http://schemas.openxmlformats.org/officeDocument/2006/relationships/slideMaster" Target="../slideMasters/c3_slideMaster1.xml" Id="R6c96af55003444b4"/></Relationships>
</file>

<file path=ppt/slideLayouts/_rels/c3_slideLayout4.xml.rels><?xml version='1.0' encoding='UTF-8' standalone='yes'?>
<Relationships xmlns="http://schemas.openxmlformats.org/package/2006/relationships"><Relationship Type="http://schemas.openxmlformats.org/officeDocument/2006/relationships/slideMaster" Target="../slideMasters/c3_slideMaster1.xml" Id="R9520a51183eb4371"/></Relationships>
</file>

<file path=ppt/slideLayouts/_rels/c3_slideLayout5.xml.rels><?xml version='1.0' encoding='UTF-8' standalone='yes'?>
<Relationships xmlns="http://schemas.openxmlformats.org/package/2006/relationships"><Relationship Type="http://schemas.openxmlformats.org/officeDocument/2006/relationships/slideMaster" Target="../slideMasters/c3_slideMaster1.xml" Id="Rccf66cd6b6964323"/></Relationships>
</file>

<file path=ppt/slideLayouts/_rels/c3_slideLayout6.xml.rels><?xml version='1.0' encoding='UTF-8' standalone='yes'?>
<Relationships xmlns="http://schemas.openxmlformats.org/package/2006/relationships"><Relationship Type="http://schemas.openxmlformats.org/officeDocument/2006/relationships/slideMaster" Target="../slideMasters/c3_slideMaster1.xml" Id="R2728ec2828c543b7"/></Relationships>
</file>

<file path=ppt/slideLayouts/c0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33FFA54-428B-4CEE-BF1A-3BE13265A963}"/>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B12A76D-DC6F-465B-8E17-8403507BEADF}"/>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0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3469773-1AE9-4564-A39D-71AF848D4861}"/>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0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3577C48-4F8B-4BF0-BBA6-776B617EE9CB}"/>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9924156-D2C8-4670-B047-223F8F6CE5CD}"/>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0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8600423-95FB-4B77-86FD-9E3FB0D73D15}"/>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CD08085-19C2-4793-98D2-53D7B14AE699}"/>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6F880ED-3C5C-4091-8282-1C6A7314F980}"/>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0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81D238-8C9C-434C-8C85-D10C44D9ACC2}"/>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90E87F9-6C98-4E06-BC76-20C0BEB7EA76}"/>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0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c1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A7D1F6-C433-44F9-B88D-A0B06BC657A7}"/>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44D9269-844B-4232-B37C-BF92B8DC3120}"/>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1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B5BA8F5-A54E-4E14-80C9-B15F278246F3}"/>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1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5703767-46BF-41C0-9007-EE9C2C74A61C}"/>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B631C9C-6629-4600-9E55-B1F795A33337}"/>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1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F7C34C-61C9-4773-AC93-B2F8E1125AE0}"/>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4CAA5D7-59D6-41DE-9672-6AEA8166ABC9}"/>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9C8C615-6CD9-427E-88E9-4B6154083177}"/>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1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1D6D571-F433-45D0-907E-ED9871770BA1}"/>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AD9ABE6-EEB1-4A7B-A729-FDBC66A7A153}"/>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1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c2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2D3B643-5BF8-48AA-B4B3-98B493E90A15}"/>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245D7CF-92F9-4410-ADF5-8C1EA7D9F243}"/>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2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5ED7A92-CB18-4415-89D7-D2AAE894FBF6}"/>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2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3592A3-F3BB-4241-B200-97F33CB3FA55}"/>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143DC46-E1B9-478A-AF76-2F630C9457B5}"/>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2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1991FD1-224C-4D69-A3F8-66D007F39AF4}"/>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FD09FBC-8844-444C-ADC7-F1FA25AF36F9}"/>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35674D7-1C90-4F1D-BA13-B19F96DEF032}"/>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2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8C73CE-AAC2-46F4-BF48-EB551B23748A}"/>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6C2CE0A-5EFE-4B39-8152-FD18167C22C8}"/>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2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c3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AD777AA-201E-4A11-B0B1-0FC83640945B}"/>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7BCEBC8-AD49-4FA7-8757-3F2FC3835185}"/>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3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519E33D-08B0-4DC3-954D-3AE998D73391}"/>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3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E60F440-40E3-48DC-8D4C-C27B4D54B0CA}"/>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76CD155-012F-4419-A34A-AF2E5A827EFD}"/>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3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704B617-57B9-4D68-B439-5D4B64791C58}"/>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B670154-3094-43BB-A9E8-32F0CE110DD7}"/>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D6B0964-78A6-4199-9FA1-93DD5287269A}"/>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3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5D1E934-A116-47B2-A4C6-30E60D3DAFBE}"/>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ADEDE37-D202-478E-BA08-F15E088381F0}"/>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3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c0_slideMaster1.xml.rels><?xml version='1.0' encoding='UTF-8' standalone='yes'?>
<Relationships xmlns="http://schemas.openxmlformats.org/package/2006/relationships"><Relationship Type="http://schemas.openxmlformats.org/officeDocument/2006/relationships/theme" Target="theme/c0_theme2.xml" Id="Rbec5412d4732497a"/><Relationship Type="http://schemas.openxmlformats.org/officeDocument/2006/relationships/slideLayout" Target="../slideLayouts/c0_slideLayout1.xml" Id="Rc7f63f7ad9f74902"/><Relationship Type="http://schemas.openxmlformats.org/officeDocument/2006/relationships/slideLayout" Target="../slideLayouts/c0_slideLayout2.xml" Id="Ra70f6b3514b04d4d"/><Relationship Type="http://schemas.openxmlformats.org/officeDocument/2006/relationships/slideLayout" Target="../slideLayouts/c0_slideLayout3.xml" Id="R5e9571e3c6e44297"/><Relationship Type="http://schemas.openxmlformats.org/officeDocument/2006/relationships/slideLayout" Target="../slideLayouts/c0_slideLayout4.xml" Id="Rc8cbe1abe1aa4fae"/><Relationship Type="http://schemas.openxmlformats.org/officeDocument/2006/relationships/slideLayout" Target="../slideLayouts/c0_slideLayout5.xml" Id="R0e16ad808c4f469e"/><Relationship Type="http://schemas.openxmlformats.org/officeDocument/2006/relationships/slideLayout" Target="../slideLayouts/c0_slideLayout6.xml" Id="R94f1971860234300"/></Relationships>
</file>

<file path=ppt/slideMasters/_rels/c1_slideMaster1.xml.rels><?xml version='1.0' encoding='UTF-8' standalone='yes'?>
<Relationships xmlns="http://schemas.openxmlformats.org/package/2006/relationships"><Relationship Type="http://schemas.openxmlformats.org/officeDocument/2006/relationships/theme" Target="theme/c1_theme2.xml" Id="R118c88dcc4fa48fb"/><Relationship Type="http://schemas.openxmlformats.org/officeDocument/2006/relationships/slideLayout" Target="../slideLayouts/c1_slideLayout1.xml" Id="Ref8b462f5a8e4747"/><Relationship Type="http://schemas.openxmlformats.org/officeDocument/2006/relationships/slideLayout" Target="../slideLayouts/c1_slideLayout2.xml" Id="Raadf93f7ec07484c"/><Relationship Type="http://schemas.openxmlformats.org/officeDocument/2006/relationships/slideLayout" Target="../slideLayouts/c1_slideLayout3.xml" Id="R73626bbec6824fe3"/><Relationship Type="http://schemas.openxmlformats.org/officeDocument/2006/relationships/slideLayout" Target="../slideLayouts/c1_slideLayout4.xml" Id="Rfb9da97000b94fff"/><Relationship Type="http://schemas.openxmlformats.org/officeDocument/2006/relationships/slideLayout" Target="../slideLayouts/c1_slideLayout5.xml" Id="R790e0cf09af54e84"/><Relationship Type="http://schemas.openxmlformats.org/officeDocument/2006/relationships/slideLayout" Target="../slideLayouts/c1_slideLayout6.xml" Id="R66c693b3adbe451b"/></Relationships>
</file>

<file path=ppt/slideMasters/_rels/c2_slideMaster1.xml.rels><?xml version='1.0' encoding='UTF-8' standalone='yes'?>
<Relationships xmlns="http://schemas.openxmlformats.org/package/2006/relationships"><Relationship Type="http://schemas.openxmlformats.org/officeDocument/2006/relationships/theme" Target="theme/c2_theme2.xml" Id="R6f985f2401524831"/><Relationship Type="http://schemas.openxmlformats.org/officeDocument/2006/relationships/slideLayout" Target="../slideLayouts/c2_slideLayout1.xml" Id="R57c0dbb1364d4fd7"/><Relationship Type="http://schemas.openxmlformats.org/officeDocument/2006/relationships/slideLayout" Target="../slideLayouts/c2_slideLayout2.xml" Id="Rad37f8f1428042f7"/><Relationship Type="http://schemas.openxmlformats.org/officeDocument/2006/relationships/slideLayout" Target="../slideLayouts/c2_slideLayout3.xml" Id="R688cf228fdcc4a9e"/><Relationship Type="http://schemas.openxmlformats.org/officeDocument/2006/relationships/slideLayout" Target="../slideLayouts/c2_slideLayout4.xml" Id="R1d8bdfc48eef4566"/><Relationship Type="http://schemas.openxmlformats.org/officeDocument/2006/relationships/slideLayout" Target="../slideLayouts/c2_slideLayout5.xml" Id="Ra00b2265706f4d94"/><Relationship Type="http://schemas.openxmlformats.org/officeDocument/2006/relationships/slideLayout" Target="../slideLayouts/c2_slideLayout6.xml" Id="Raaed83a44267417a"/></Relationships>
</file>

<file path=ppt/slideMasters/_rels/c3_slideMaster1.xml.rels><?xml version='1.0' encoding='UTF-8' standalone='yes'?>
<Relationships xmlns="http://schemas.openxmlformats.org/package/2006/relationships"><Relationship Type="http://schemas.openxmlformats.org/officeDocument/2006/relationships/theme" Target="theme/c3_theme2.xml" Id="R5e039bb7e42d4121"/><Relationship Type="http://schemas.openxmlformats.org/officeDocument/2006/relationships/slideLayout" Target="../slideLayouts/c3_slideLayout1.xml" Id="R3ee9e52a661f4157"/><Relationship Type="http://schemas.openxmlformats.org/officeDocument/2006/relationships/slideLayout" Target="../slideLayouts/c3_slideLayout2.xml" Id="Rd42f1c91e0594929"/><Relationship Type="http://schemas.openxmlformats.org/officeDocument/2006/relationships/slideLayout" Target="../slideLayouts/c3_slideLayout3.xml" Id="Radf293d2fcd04357"/><Relationship Type="http://schemas.openxmlformats.org/officeDocument/2006/relationships/slideLayout" Target="../slideLayouts/c3_slideLayout4.xml" Id="R7ca3972fd8be4338"/><Relationship Type="http://schemas.openxmlformats.org/officeDocument/2006/relationships/slideLayout" Target="../slideLayouts/c3_slideLayout5.xml" Id="R142da7ec053041c7"/><Relationship Type="http://schemas.openxmlformats.org/officeDocument/2006/relationships/slideLayout" Target="../slideLayouts/c3_slideLayout6.xml" Id="Re19f5273e14e4207"/></Relationships>
</file>

<file path=ppt/slideMasters/c0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f63f7ad9f74902"/>
    <p:sldLayoutId xmlns:r="http://schemas.openxmlformats.org/officeDocument/2006/relationships" id="2147483650" r:id="Ra70f6b3514b04d4d"/>
    <p:sldLayoutId xmlns:r="http://schemas.openxmlformats.org/officeDocument/2006/relationships" id="2147483651" r:id="R5e9571e3c6e44297"/>
    <p:sldLayoutId xmlns:r="http://schemas.openxmlformats.org/officeDocument/2006/relationships" id="2147483652" r:id="Rc8cbe1abe1aa4fae"/>
    <p:sldLayoutId xmlns:r="http://schemas.openxmlformats.org/officeDocument/2006/relationships" id="2147483653" r:id="R0e16ad808c4f469e"/>
    <p:sldLayoutId xmlns:r="http://schemas.openxmlformats.org/officeDocument/2006/relationships" id="2147483654" r:id="R94f19718602343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c1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f8b462f5a8e4747"/>
    <p:sldLayoutId xmlns:r="http://schemas.openxmlformats.org/officeDocument/2006/relationships" id="2147483650" r:id="Raadf93f7ec07484c"/>
    <p:sldLayoutId xmlns:r="http://schemas.openxmlformats.org/officeDocument/2006/relationships" id="2147483651" r:id="R73626bbec6824fe3"/>
    <p:sldLayoutId xmlns:r="http://schemas.openxmlformats.org/officeDocument/2006/relationships" id="2147483652" r:id="Rfb9da97000b94fff"/>
    <p:sldLayoutId xmlns:r="http://schemas.openxmlformats.org/officeDocument/2006/relationships" id="2147483653" r:id="R790e0cf09af54e84"/>
    <p:sldLayoutId xmlns:r="http://schemas.openxmlformats.org/officeDocument/2006/relationships" id="2147483654" r:id="R66c693b3adbe45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c2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c0dbb1364d4fd7"/>
    <p:sldLayoutId xmlns:r="http://schemas.openxmlformats.org/officeDocument/2006/relationships" id="2147483650" r:id="Rad37f8f1428042f7"/>
    <p:sldLayoutId xmlns:r="http://schemas.openxmlformats.org/officeDocument/2006/relationships" id="2147483651" r:id="R688cf228fdcc4a9e"/>
    <p:sldLayoutId xmlns:r="http://schemas.openxmlformats.org/officeDocument/2006/relationships" id="2147483652" r:id="R1d8bdfc48eef4566"/>
    <p:sldLayoutId xmlns:r="http://schemas.openxmlformats.org/officeDocument/2006/relationships" id="2147483653" r:id="Ra00b2265706f4d94"/>
    <p:sldLayoutId xmlns:r="http://schemas.openxmlformats.org/officeDocument/2006/relationships" id="2147483654" r:id="Raaed83a44267417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c3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e9e52a661f4157"/>
    <p:sldLayoutId xmlns:r="http://schemas.openxmlformats.org/officeDocument/2006/relationships" id="2147483650" r:id="Rd42f1c91e0594929"/>
    <p:sldLayoutId xmlns:r="http://schemas.openxmlformats.org/officeDocument/2006/relationships" id="2147483651" r:id="Radf293d2fcd04357"/>
    <p:sldLayoutId xmlns:r="http://schemas.openxmlformats.org/officeDocument/2006/relationships" id="2147483652" r:id="R7ca3972fd8be4338"/>
    <p:sldLayoutId xmlns:r="http://schemas.openxmlformats.org/officeDocument/2006/relationships" id="2147483653" r:id="R142da7ec053041c7"/>
    <p:sldLayoutId xmlns:r="http://schemas.openxmlformats.org/officeDocument/2006/relationships" id="2147483654" r:id="Re19f5273e14e420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c0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c1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c2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c3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c0_slide1.xml.rels><?xml version='1.0' encoding='UTF-8' standalone='yes'?>
<Relationships xmlns="http://schemas.openxmlformats.org/package/2006/relationships"><Relationship Type="http://schemas.openxmlformats.org/officeDocument/2006/relationships/slideLayout" Target="../slideLayouts/c0_slideLayout6.xml" Id="Re3387457b7694e3b"/><Relationship Type="http://schemas.openxmlformats.org/officeDocument/2006/relationships/image" Target="../media/c0_image.jpeg" Id="Re23e8657061c4f7e"/><Relationship Type="http://schemas.openxmlformats.org/officeDocument/2006/relationships/notesSlide" Target="../notesSlides/c0_notesSlide1.xml" Id="R48bead5450014a68"/></Relationships>
</file>

<file path=ppt/slides/_rels/c0_slide2.xml.rels><?xml version='1.0' encoding='UTF-8' standalone='yes'?>
<Relationships xmlns="http://schemas.openxmlformats.org/package/2006/relationships"><Relationship Type="http://schemas.openxmlformats.org/officeDocument/2006/relationships/slideLayout" Target="../slideLayouts/c0_slideLayout6.xml" Id="R6bc764599d2e4402"/><Relationship Type="http://schemas.openxmlformats.org/officeDocument/2006/relationships/image" Target="../media/c0_image2.jpeg" Id="Rf6cbf39a7bfc4bae"/><Relationship Type="http://schemas.openxmlformats.org/officeDocument/2006/relationships/image" Target="../media/c0_image.png" Id="Rdccb06ffa7e04041"/><Relationship Type="http://schemas.openxmlformats.org/officeDocument/2006/relationships/image" Target="../media/c0_image2.png" Id="R9228c02a59a343cd"/><Relationship Type="http://schemas.openxmlformats.org/officeDocument/2006/relationships/image" Target="../media/c0_image3.png" Id="Rb3f299d491a24675"/><Relationship Type="http://schemas.openxmlformats.org/officeDocument/2006/relationships/notesSlide" Target="../notesSlides/c0_notesSlide2.xml" Id="Re0c0c80e92524b61"/></Relationships>
</file>

<file path=ppt/slides/_rels/c0_slide3.xml.rels><?xml version='1.0' encoding='UTF-8' standalone='yes'?>
<Relationships xmlns="http://schemas.openxmlformats.org/package/2006/relationships"><Relationship Type="http://schemas.openxmlformats.org/officeDocument/2006/relationships/slideLayout" Target="../slideLayouts/c0_slideLayout6.xml" Id="R9fc97450e868483e"/><Relationship Type="http://schemas.openxmlformats.org/officeDocument/2006/relationships/image" Target="../media/c0_image3.jpeg" Id="Rd0b4c62d8a0b487f"/><Relationship Type="http://schemas.openxmlformats.org/officeDocument/2006/relationships/image" Target="../media/c0_image2.png" Id="R06dc6b03925b402a"/><Relationship Type="http://schemas.openxmlformats.org/officeDocument/2006/relationships/image" Target="../media/c0_image2.png" Id="R7f3f75a6994445cf"/><Relationship Type="http://schemas.openxmlformats.org/officeDocument/2006/relationships/image" Target="../media/c0_image2.png" Id="R01e1c5da710d4da3"/><Relationship Type="http://schemas.openxmlformats.org/officeDocument/2006/relationships/image" Target="../media/c0_image2.png" Id="Rfc36f8bdf93c4726"/><Relationship Type="http://schemas.openxmlformats.org/officeDocument/2006/relationships/notesSlide" Target="../notesSlides/c0_notesSlide3.xml" Id="R2043e632788d47ee"/></Relationships>
</file>

<file path=ppt/slides/_rels/c0_slide4.xml.rels><?xml version='1.0' encoding='UTF-8' standalone='yes'?>
<Relationships xmlns="http://schemas.openxmlformats.org/package/2006/relationships"><Relationship Type="http://schemas.openxmlformats.org/officeDocument/2006/relationships/slideLayout" Target="../slideLayouts/c0_slideLayout6.xml" Id="R770f1d30baea4030"/><Relationship Type="http://schemas.openxmlformats.org/officeDocument/2006/relationships/image" Target="../media/c0_image4.jpeg" Id="Rbef6fe57275547a4"/><Relationship Type="http://schemas.openxmlformats.org/officeDocument/2006/relationships/notesSlide" Target="../notesSlides/c0_notesSlide4.xml" Id="Reaae7587c332463a"/></Relationships>
</file>

<file path=ppt/slides/_rels/c0_slide5.xml.rels><?xml version='1.0' encoding='UTF-8' standalone='yes'?>
<Relationships xmlns="http://schemas.openxmlformats.org/package/2006/relationships"><Relationship Type="http://schemas.openxmlformats.org/officeDocument/2006/relationships/slideLayout" Target="../slideLayouts/c0_slideLayout6.xml" Id="R1f3f4685a70f4e92"/><Relationship Type="http://schemas.openxmlformats.org/officeDocument/2006/relationships/image" Target="../media/c0_image5.jpeg" Id="R5a998f6a4cdb4737"/><Relationship Type="http://schemas.openxmlformats.org/officeDocument/2006/relationships/notesSlide" Target="../notesSlides/c0_notesSlide5.xml" Id="R3fd2364c6a684ef3"/></Relationships>
</file>

<file path=ppt/slides/_rels/c0_slide6.xml.rels><?xml version='1.0' encoding='UTF-8' standalone='yes'?>
<Relationships xmlns="http://schemas.openxmlformats.org/package/2006/relationships"><Relationship Type="http://schemas.openxmlformats.org/officeDocument/2006/relationships/slideLayout" Target="../slideLayouts/c0_slideLayout6.xml" Id="R8e4e88aad56a437f"/><Relationship Type="http://schemas.openxmlformats.org/officeDocument/2006/relationships/image" Target="../media/c0_image6.jpeg" Id="Rbeed0e2f73874fc8"/><Relationship Type="http://schemas.openxmlformats.org/officeDocument/2006/relationships/notesSlide" Target="../notesSlides/c0_notesSlide6.xml" Id="Reeb50ecb190a4412"/></Relationships>
</file>

<file path=ppt/slides/_rels/c0_slide7.xml.rels><?xml version='1.0' encoding='UTF-8' standalone='yes'?>
<Relationships xmlns="http://schemas.openxmlformats.org/package/2006/relationships"><Relationship Type="http://schemas.openxmlformats.org/officeDocument/2006/relationships/slideLayout" Target="../slideLayouts/c0_slideLayout6.xml" Id="R655e3a2992a64f48"/><Relationship Type="http://schemas.openxmlformats.org/officeDocument/2006/relationships/image" Target="../media/c0_image7.jpeg" Id="Rd2a856c301d14358"/><Relationship Type="http://schemas.openxmlformats.org/officeDocument/2006/relationships/notesSlide" Target="../notesSlides/c0_notesSlide7.xml" Id="Re6359fac65354701"/></Relationships>
</file>

<file path=ppt/slides/_rels/c0_slide8.xml.rels><?xml version='1.0' encoding='UTF-8' standalone='yes'?>
<Relationships xmlns="http://schemas.openxmlformats.org/package/2006/relationships"><Relationship Type="http://schemas.openxmlformats.org/officeDocument/2006/relationships/slideLayout" Target="../slideLayouts/c0_slideLayout6.xml" Id="R5a8a3daa9007453d"/><Relationship Type="http://schemas.openxmlformats.org/officeDocument/2006/relationships/image" Target="../media/c0_image8.jpeg" Id="Rea42208c61e64979"/><Relationship Type="http://schemas.openxmlformats.org/officeDocument/2006/relationships/notesSlide" Target="../notesSlides/c0_notesSlide8.xml" Id="R3f45f3c21a8046b2"/></Relationships>
</file>

<file path=ppt/slides/_rels/c0_slide9.xml.rels><?xml version='1.0' encoding='UTF-8' standalone='yes'?>
<Relationships xmlns="http://schemas.openxmlformats.org/package/2006/relationships"><Relationship Type="http://schemas.openxmlformats.org/officeDocument/2006/relationships/slideLayout" Target="../slideLayouts/c0_slideLayout6.xml" Id="R83461ac4a2744f83"/><Relationship Type="http://schemas.openxmlformats.org/officeDocument/2006/relationships/image" Target="../media/c0_image9.jpeg" Id="R71846e7b6a9b4d6f"/><Relationship Type="http://schemas.openxmlformats.org/officeDocument/2006/relationships/image" Target="../media/c0_image8.png" Id="R15f39a43ef164d41"/><Relationship Type="http://schemas.openxmlformats.org/officeDocument/2006/relationships/image" Target="../media/c0_image8.png" Id="R50fa2c8f9c9a4016"/><Relationship Type="http://schemas.openxmlformats.org/officeDocument/2006/relationships/notesSlide" Target="../notesSlides/c0_notesSlide9.xml" Id="R290c339684eb4ae4"/></Relationships>
</file>

<file path=ppt/slides/_rels/c0_slide10.xml.rels><?xml version='1.0' encoding='UTF-8' standalone='yes'?>
<Relationships xmlns="http://schemas.openxmlformats.org/package/2006/relationships"><Relationship Type="http://schemas.openxmlformats.org/officeDocument/2006/relationships/slideLayout" Target="../slideLayouts/c0_slideLayout6.xml" Id="Ra97b401fa9ee48b8"/><Relationship Type="http://schemas.openxmlformats.org/officeDocument/2006/relationships/image" Target="../media/c0_image10.jpeg" Id="R6d216b94412a4c2f"/><Relationship Type="http://schemas.openxmlformats.org/officeDocument/2006/relationships/image" Target="../media/c0_image10.png" Id="R4f01562493974dfb"/><Relationship Type="http://schemas.openxmlformats.org/officeDocument/2006/relationships/notesSlide" Target="../notesSlides/c0_notesSlide10.xml" Id="R6304589596124e59"/></Relationships>
</file>

<file path=ppt/slides/_rels/c0_slide11.xml.rels><?xml version='1.0' encoding='UTF-8' standalone='yes'?>
<Relationships xmlns="http://schemas.openxmlformats.org/package/2006/relationships"><Relationship Type="http://schemas.openxmlformats.org/officeDocument/2006/relationships/slideLayout" Target="../slideLayouts/c0_slideLayout6.xml" Id="R2334afff460b4b79"/><Relationship Type="http://schemas.openxmlformats.org/officeDocument/2006/relationships/image" Target="../media/c0_image11.jpeg" Id="Rcb78226fd3944142"/><Relationship Type="http://schemas.openxmlformats.org/officeDocument/2006/relationships/notesSlide" Target="../notesSlides/c0_notesSlide11.xml" Id="R5401c9f5c54f4635"/></Relationships>
</file>

<file path=ppt/slides/_rels/c0_slide12.xml.rels><?xml version='1.0' encoding='UTF-8' standalone='yes'?>
<Relationships xmlns="http://schemas.openxmlformats.org/package/2006/relationships"><Relationship Type="http://schemas.openxmlformats.org/officeDocument/2006/relationships/slideLayout" Target="../slideLayouts/c0_slideLayout6.xml" Id="Rf98a58298c194f64"/><Relationship Type="http://schemas.openxmlformats.org/officeDocument/2006/relationships/image" Target="../media/c0_image12.jpeg" Id="R1215450499944248"/><Relationship Type="http://schemas.openxmlformats.org/officeDocument/2006/relationships/notesSlide" Target="../notesSlides/c0_notesSlide12.xml" Id="R70fc13c804f14b2d"/></Relationships>
</file>

<file path=ppt/slides/_rels/c0_slide13.xml.rels><?xml version='1.0' encoding='UTF-8' standalone='yes'?>
<Relationships xmlns="http://schemas.openxmlformats.org/package/2006/relationships"><Relationship Type="http://schemas.openxmlformats.org/officeDocument/2006/relationships/slideLayout" Target="../slideLayouts/c0_slideLayout6.xml" Id="R2268e98165ef4be3"/><Relationship Type="http://schemas.openxmlformats.org/officeDocument/2006/relationships/image" Target="../media/c0_image13.jpeg" Id="R5ca9969245d94ce0"/><Relationship Type="http://schemas.openxmlformats.org/officeDocument/2006/relationships/notesSlide" Target="../notesSlides/c0_notesSlide13.xml" Id="R8b4d85bd1ef64fb4"/></Relationships>
</file>

<file path=ppt/slides/_rels/c0_slide14.xml.rels><?xml version='1.0' encoding='UTF-8' standalone='yes'?>
<Relationships xmlns="http://schemas.openxmlformats.org/package/2006/relationships"><Relationship Type="http://schemas.openxmlformats.org/officeDocument/2006/relationships/slideLayout" Target="../slideLayouts/c0_slideLayout6.xml" Id="R9ef3bf4abcf74e6d"/><Relationship Type="http://schemas.openxmlformats.org/officeDocument/2006/relationships/image" Target="../media/c0_image14.jpeg" Id="R221763e6ab914300"/><Relationship Type="http://schemas.openxmlformats.org/officeDocument/2006/relationships/notesSlide" Target="../notesSlides/c0_notesSlide14.xml" Id="R9b196d5bc3bc4cf3"/></Relationships>
</file>

<file path=ppt/slides/_rels/c0_slide15.xml.rels><?xml version='1.0' encoding='UTF-8' standalone='yes'?>
<Relationships xmlns="http://schemas.openxmlformats.org/package/2006/relationships"><Relationship Type="http://schemas.openxmlformats.org/officeDocument/2006/relationships/slideLayout" Target="../slideLayouts/c0_slideLayout6.xml" Id="Re807deaad5f54988"/><Relationship Type="http://schemas.openxmlformats.org/officeDocument/2006/relationships/image" Target="../media/c0_image15.jpeg" Id="R389b6e6cd10d4fad"/><Relationship Type="http://schemas.openxmlformats.org/officeDocument/2006/relationships/notesSlide" Target="../notesSlides/c0_notesSlide15.xml" Id="R65c6f430df8c45ce"/></Relationships>
</file>

<file path=ppt/slides/_rels/c1_slide1.xml.rels><?xml version='1.0' encoding='UTF-8' standalone='yes'?>
<Relationships xmlns="http://schemas.openxmlformats.org/package/2006/relationships"><Relationship Type="http://schemas.openxmlformats.org/officeDocument/2006/relationships/slideLayout" Target="../slideLayouts/c1_slideLayout6.xml" Id="R3012153a11f446d9"/><Relationship Type="http://schemas.openxmlformats.org/officeDocument/2006/relationships/image" Target="../media/c1_image.jpeg" Id="R9aaa469a5418418d"/><Relationship Type="http://schemas.openxmlformats.org/officeDocument/2006/relationships/notesSlide" Target="../notesSlides/c1_notesSlide1.xml" Id="R3df15f4f3d9147c8"/></Relationships>
</file>

<file path=ppt/slides/_rels/c1_slide2.xml.rels><?xml version='1.0' encoding='UTF-8' standalone='yes'?>
<Relationships xmlns="http://schemas.openxmlformats.org/package/2006/relationships"><Relationship Type="http://schemas.openxmlformats.org/officeDocument/2006/relationships/slideLayout" Target="../slideLayouts/c1_slideLayout6.xml" Id="Rc06b3286165a4a9f"/><Relationship Type="http://schemas.openxmlformats.org/officeDocument/2006/relationships/image" Target="../media/c1_image2.jpeg" Id="Rc29c1141fb0b4372"/><Relationship Type="http://schemas.openxmlformats.org/officeDocument/2006/relationships/image" Target="../media/c0_image.png" Id="R205d7426a6964df6"/><Relationship Type="http://schemas.openxmlformats.org/officeDocument/2006/relationships/image" Target="../media/c0_image3.png" Id="R760e69537f954b50"/><Relationship Type="http://schemas.openxmlformats.org/officeDocument/2006/relationships/notesSlide" Target="../notesSlides/c1_notesSlide2.xml" Id="R21a061166a024cf0"/></Relationships>
</file>

<file path=ppt/slides/_rels/c1_slide3.xml.rels><?xml version='1.0' encoding='UTF-8' standalone='yes'?>
<Relationships xmlns="http://schemas.openxmlformats.org/package/2006/relationships"><Relationship Type="http://schemas.openxmlformats.org/officeDocument/2006/relationships/slideLayout" Target="../slideLayouts/c1_slideLayout6.xml" Id="Ra6ac7d8186bc4988"/><Relationship Type="http://schemas.openxmlformats.org/officeDocument/2006/relationships/image" Target="../media/c1_image3.jpeg" Id="R490a4142a9754ba7"/><Relationship Type="http://schemas.openxmlformats.org/officeDocument/2006/relationships/image" Target="../media/c0_image.png" Id="R79cd8622ce524b1d"/><Relationship Type="http://schemas.openxmlformats.org/officeDocument/2006/relationships/notesSlide" Target="../notesSlides/c1_notesSlide3.xml" Id="Rb1cd37d927eb4d51"/></Relationships>
</file>

<file path=ppt/slides/_rels/c1_slide4.xml.rels><?xml version='1.0' encoding='UTF-8' standalone='yes'?>
<Relationships xmlns="http://schemas.openxmlformats.org/package/2006/relationships"><Relationship Type="http://schemas.openxmlformats.org/officeDocument/2006/relationships/slideLayout" Target="../slideLayouts/c1_slideLayout6.xml" Id="R831fcfd6c05d48cb"/><Relationship Type="http://schemas.openxmlformats.org/officeDocument/2006/relationships/image" Target="../media/c1_image4.jpeg" Id="R79632c06d30f4722"/><Relationship Type="http://schemas.openxmlformats.org/officeDocument/2006/relationships/notesSlide" Target="../notesSlides/c1_notesSlide4.xml" Id="Ra0f4c60a18d44504"/></Relationships>
</file>

<file path=ppt/slides/_rels/c1_slide5.xml.rels><?xml version='1.0' encoding='UTF-8' standalone='yes'?>
<Relationships xmlns="http://schemas.openxmlformats.org/package/2006/relationships"><Relationship Type="http://schemas.openxmlformats.org/officeDocument/2006/relationships/slideLayout" Target="../slideLayouts/c1_slideLayout6.xml" Id="R0b5ef90a86dd4b39"/><Relationship Type="http://schemas.openxmlformats.org/officeDocument/2006/relationships/image" Target="../media/c1_image5.jpeg" Id="R8281e0b796014fd7"/><Relationship Type="http://schemas.openxmlformats.org/officeDocument/2006/relationships/image" Target="../media/c0_image.png" Id="R0669c9d1e6e448a8"/><Relationship Type="http://schemas.openxmlformats.org/officeDocument/2006/relationships/image" Target="../media/c1_image5.png" Id="R2f7a41c552bd4a91"/><Relationship Type="http://schemas.openxmlformats.org/officeDocument/2006/relationships/image" Target="../media/c1_image5.png" Id="R5ecd60fedf8c4e00"/><Relationship Type="http://schemas.openxmlformats.org/officeDocument/2006/relationships/notesSlide" Target="../notesSlides/c1_notesSlide5.xml" Id="Rc542519ba4c945af"/></Relationships>
</file>

<file path=ppt/slides/_rels/c1_slide6.xml.rels><?xml version='1.0' encoding='UTF-8' standalone='yes'?>
<Relationships xmlns="http://schemas.openxmlformats.org/package/2006/relationships"><Relationship Type="http://schemas.openxmlformats.org/officeDocument/2006/relationships/slideLayout" Target="../slideLayouts/c1_slideLayout6.xml" Id="R25a2660bba104564"/><Relationship Type="http://schemas.openxmlformats.org/officeDocument/2006/relationships/image" Target="../media/c1_image6.jpeg" Id="Ra1f0b15de7794ea6"/><Relationship Type="http://schemas.openxmlformats.org/officeDocument/2006/relationships/image" Target="../media/c1_image7.png" Id="Ra5be54375ca7486a"/><Relationship Type="http://schemas.openxmlformats.org/officeDocument/2006/relationships/notesSlide" Target="../notesSlides/c1_notesSlide6.xml" Id="Rd98a38d1eaa84a68"/></Relationships>
</file>

<file path=ppt/slides/_rels/c1_slide7.xml.rels><?xml version='1.0' encoding='UTF-8' standalone='yes'?>
<Relationships xmlns="http://schemas.openxmlformats.org/package/2006/relationships"><Relationship Type="http://schemas.openxmlformats.org/officeDocument/2006/relationships/slideLayout" Target="../slideLayouts/c1_slideLayout6.xml" Id="R6f01c9f355fd45fe"/><Relationship Type="http://schemas.openxmlformats.org/officeDocument/2006/relationships/image" Target="../media/c1_image7.jpeg" Id="R7c90c1208b7e4fd9"/><Relationship Type="http://schemas.openxmlformats.org/officeDocument/2006/relationships/notesSlide" Target="../notesSlides/c1_notesSlide7.xml" Id="R6c8bf5cb225549a8"/></Relationships>
</file>

<file path=ppt/slides/_rels/c1_slide8.xml.rels><?xml version='1.0' encoding='UTF-8' standalone='yes'?>
<Relationships xmlns="http://schemas.openxmlformats.org/package/2006/relationships"><Relationship Type="http://schemas.openxmlformats.org/officeDocument/2006/relationships/slideLayout" Target="../slideLayouts/c1_slideLayout6.xml" Id="Rd4daf9fe4c764ac7"/><Relationship Type="http://schemas.openxmlformats.org/officeDocument/2006/relationships/image" Target="../media/c1_image8.jpeg" Id="R5322a3bf3f834aa6"/><Relationship Type="http://schemas.openxmlformats.org/officeDocument/2006/relationships/image" Target="../media/c1_image8.png" Id="R2792c2ffcedc4f7f"/><Relationship Type="http://schemas.openxmlformats.org/officeDocument/2006/relationships/image" Target="../media/c1_image8.png" Id="Rb2d4690755344933"/><Relationship Type="http://schemas.openxmlformats.org/officeDocument/2006/relationships/image" Target="../media/c1_image8.png" Id="R64fccfebcf8c4c61"/><Relationship Type="http://schemas.openxmlformats.org/officeDocument/2006/relationships/image" Target="../media/c1_image8.png" Id="Re358166c6f804209"/><Relationship Type="http://schemas.openxmlformats.org/officeDocument/2006/relationships/image" Target="../media/c1_image8.png" Id="R8f3c0c853436437d"/><Relationship Type="http://schemas.openxmlformats.org/officeDocument/2006/relationships/image" Target="../media/c1_image8.png" Id="R380c37f8be68464f"/><Relationship Type="http://schemas.openxmlformats.org/officeDocument/2006/relationships/notesSlide" Target="../notesSlides/c1_notesSlide8.xml" Id="R4bb11fcbcc4940a5"/></Relationships>
</file>

<file path=ppt/slides/_rels/c1_slide9.xml.rels><?xml version='1.0' encoding='UTF-8' standalone='yes'?>
<Relationships xmlns="http://schemas.openxmlformats.org/package/2006/relationships"><Relationship Type="http://schemas.openxmlformats.org/officeDocument/2006/relationships/slideLayout" Target="../slideLayouts/c1_slideLayout6.xml" Id="R40c8a6911180417a"/><Relationship Type="http://schemas.openxmlformats.org/officeDocument/2006/relationships/image" Target="../media/c1_image9.jpeg" Id="R2f1403b215f14f8e"/><Relationship Type="http://schemas.openxmlformats.org/officeDocument/2006/relationships/image" Target="../media/c1_image14.png" Id="Ra517913287de4c09"/><Relationship Type="http://schemas.openxmlformats.org/officeDocument/2006/relationships/image" Target="../media/c1_image14.png" Id="Rb789a7e8c5b6497e"/><Relationship Type="http://schemas.openxmlformats.org/officeDocument/2006/relationships/image" Target="../media/c1_image14.png" Id="R454381b3bcfb46f8"/><Relationship Type="http://schemas.openxmlformats.org/officeDocument/2006/relationships/image" Target="../media/c1_image14.png" Id="R1dfafc1db42640c1"/><Relationship Type="http://schemas.openxmlformats.org/officeDocument/2006/relationships/image" Target="../media/c1_image14.png" Id="R5769f51ca4d346f6"/><Relationship Type="http://schemas.openxmlformats.org/officeDocument/2006/relationships/image" Target="../media/c1_image14.png" Id="Re9459e340acb4c7c"/><Relationship Type="http://schemas.openxmlformats.org/officeDocument/2006/relationships/image" Target="../media/c1_image14.png" Id="R69770963d1b842b9"/><Relationship Type="http://schemas.openxmlformats.org/officeDocument/2006/relationships/image" Target="../media/c1_image14.png" Id="Ref58a61c1c474aee"/><Relationship Type="http://schemas.openxmlformats.org/officeDocument/2006/relationships/image" Target="../media/c1_image14.png" Id="Rf6b354a739874bed"/><Relationship Type="http://schemas.openxmlformats.org/officeDocument/2006/relationships/notesSlide" Target="../notesSlides/c1_notesSlide9.xml" Id="R496d45d67fcf468b"/></Relationships>
</file>

<file path=ppt/slides/_rels/c1_slide10.xml.rels><?xml version='1.0' encoding='UTF-8' standalone='yes'?>
<Relationships xmlns="http://schemas.openxmlformats.org/package/2006/relationships"><Relationship Type="http://schemas.openxmlformats.org/officeDocument/2006/relationships/slideLayout" Target="../slideLayouts/c1_slideLayout6.xml" Id="R04a0a0cde14f4800"/><Relationship Type="http://schemas.openxmlformats.org/officeDocument/2006/relationships/image" Target="../media/c1_image10.jpeg" Id="R14e91136b9cb488b"/><Relationship Type="http://schemas.openxmlformats.org/officeDocument/2006/relationships/image" Target="../media/c1_image23.png" Id="R9f075500b2a14647"/><Relationship Type="http://schemas.openxmlformats.org/officeDocument/2006/relationships/image" Target="../media/c1_image23.png" Id="R4cca08eda4634932"/><Relationship Type="http://schemas.openxmlformats.org/officeDocument/2006/relationships/notesSlide" Target="../notesSlides/c1_notesSlide10.xml" Id="Rfc617c734af54565"/></Relationships>
</file>

<file path=ppt/slides/_rels/c1_slide11.xml.rels><?xml version='1.0' encoding='UTF-8' standalone='yes'?>
<Relationships xmlns="http://schemas.openxmlformats.org/package/2006/relationships"><Relationship Type="http://schemas.openxmlformats.org/officeDocument/2006/relationships/slideLayout" Target="../slideLayouts/c1_slideLayout6.xml" Id="Re9aefe2e95a94815"/><Relationship Type="http://schemas.openxmlformats.org/officeDocument/2006/relationships/image" Target="../media/c1_image11.jpeg" Id="Rcaea513360274af5"/><Relationship Type="http://schemas.openxmlformats.org/officeDocument/2006/relationships/notesSlide" Target="../notesSlides/c1_notesSlide11.xml" Id="R9b7274a06b144727"/></Relationships>
</file>

<file path=ppt/slides/_rels/c1_slide12.xml.rels><?xml version='1.0' encoding='UTF-8' standalone='yes'?>
<Relationships xmlns="http://schemas.openxmlformats.org/package/2006/relationships"><Relationship Type="http://schemas.openxmlformats.org/officeDocument/2006/relationships/slideLayout" Target="../slideLayouts/c1_slideLayout6.xml" Id="R8bf6d9d317a5488d"/><Relationship Type="http://schemas.openxmlformats.org/officeDocument/2006/relationships/image" Target="../media/c1_image12.jpeg" Id="Rcb4dbccd26a14f1c"/><Relationship Type="http://schemas.openxmlformats.org/officeDocument/2006/relationships/notesSlide" Target="../notesSlides/c1_notesSlide12.xml" Id="R0462596e32894107"/></Relationships>
</file>

<file path=ppt/slides/_rels/c1_slide13.xml.rels><?xml version='1.0' encoding='UTF-8' standalone='yes'?>
<Relationships xmlns="http://schemas.openxmlformats.org/package/2006/relationships"><Relationship Type="http://schemas.openxmlformats.org/officeDocument/2006/relationships/slideLayout" Target="../slideLayouts/c1_slideLayout6.xml" Id="Radcf5fd7c32f4b26"/><Relationship Type="http://schemas.openxmlformats.org/officeDocument/2006/relationships/image" Target="../media/c1_image13.jpeg" Id="R8e74bf111fd141c0"/><Relationship Type="http://schemas.openxmlformats.org/officeDocument/2006/relationships/image" Target="../media/c0_image.png" Id="Rec2bc02f0b544437"/><Relationship Type="http://schemas.openxmlformats.org/officeDocument/2006/relationships/image" Target="../media/c0_image3.png" Id="Rdceebac349714082"/><Relationship Type="http://schemas.openxmlformats.org/officeDocument/2006/relationships/notesSlide" Target="../notesSlides/c1_notesSlide13.xml" Id="R5d73b2ca73954cd3"/></Relationships>
</file>

<file path=ppt/slides/_rels/c1_slide14.xml.rels><?xml version='1.0' encoding='UTF-8' standalone='yes'?>
<Relationships xmlns="http://schemas.openxmlformats.org/package/2006/relationships"><Relationship Type="http://schemas.openxmlformats.org/officeDocument/2006/relationships/slideLayout" Target="../slideLayouts/c1_slideLayout6.xml" Id="R3c25d453e7df44c5"/><Relationship Type="http://schemas.openxmlformats.org/officeDocument/2006/relationships/image" Target="../media/c1_image14.jpeg" Id="R124fe95dede74363"/><Relationship Type="http://schemas.openxmlformats.org/officeDocument/2006/relationships/notesSlide" Target="../notesSlides/c1_notesSlide14.xml" Id="Rec89563667fc4ad0"/></Relationships>
</file>

<file path=ppt/slides/_rels/c1_slide15.xml.rels><?xml version='1.0' encoding='UTF-8' standalone='yes'?>
<Relationships xmlns="http://schemas.openxmlformats.org/package/2006/relationships"><Relationship Type="http://schemas.openxmlformats.org/officeDocument/2006/relationships/slideLayout" Target="../slideLayouts/c1_slideLayout6.xml" Id="R20eb643c63a34e07"/><Relationship Type="http://schemas.openxmlformats.org/officeDocument/2006/relationships/image" Target="../media/c1_image15.jpeg" Id="R20056569c6474e4a"/><Relationship Type="http://schemas.openxmlformats.org/officeDocument/2006/relationships/image" Target="../media/c1_image27.png" Id="R16a158dac1ce4be1"/><Relationship Type="http://schemas.openxmlformats.org/officeDocument/2006/relationships/notesSlide" Target="../notesSlides/c1_notesSlide15.xml" Id="R7859eacc9e2a46cd"/></Relationships>
</file>

<file path=ppt/slides/_rels/c2_slide1.xml.rels><?xml version='1.0' encoding='UTF-8' standalone='yes'?>
<Relationships xmlns="http://schemas.openxmlformats.org/package/2006/relationships"><Relationship Type="http://schemas.openxmlformats.org/officeDocument/2006/relationships/slideLayout" Target="../slideLayouts/c2_slideLayout6.xml" Id="Re426821de3b74e86"/><Relationship Type="http://schemas.openxmlformats.org/officeDocument/2006/relationships/image" Target="../media/c2_image.jpeg" Id="R4f2e45f35e894a0b"/><Relationship Type="http://schemas.openxmlformats.org/officeDocument/2006/relationships/image" Target="../media/c2_image.png" Id="R2adb26c86d7a4b16"/><Relationship Type="http://schemas.openxmlformats.org/officeDocument/2006/relationships/notesSlide" Target="../notesSlides/c2_notesSlide1.xml" Id="R2cae154adb994bff"/></Relationships>
</file>

<file path=ppt/slides/_rels/c2_slide2.xml.rels><?xml version='1.0' encoding='UTF-8' standalone='yes'?>
<Relationships xmlns="http://schemas.openxmlformats.org/package/2006/relationships"><Relationship Type="http://schemas.openxmlformats.org/officeDocument/2006/relationships/slideLayout" Target="../slideLayouts/c2_slideLayout6.xml" Id="Rf2abbf93687d4568"/><Relationship Type="http://schemas.openxmlformats.org/officeDocument/2006/relationships/image" Target="../media/c2_image2.jpeg" Id="Rcf1750d8be584513"/><Relationship Type="http://schemas.openxmlformats.org/officeDocument/2006/relationships/notesSlide" Target="../notesSlides/c2_notesSlide2.xml" Id="Re0e3b3d4c5a54f2d"/></Relationships>
</file>

<file path=ppt/slides/_rels/c2_slide3.xml.rels><?xml version='1.0' encoding='UTF-8' standalone='yes'?>
<Relationships xmlns="http://schemas.openxmlformats.org/package/2006/relationships"><Relationship Type="http://schemas.openxmlformats.org/officeDocument/2006/relationships/slideLayout" Target="../slideLayouts/c2_slideLayout6.xml" Id="Rf598b4e1c38d4608"/><Relationship Type="http://schemas.openxmlformats.org/officeDocument/2006/relationships/image" Target="../media/c2_image3.jpeg" Id="R1ea6e292fa2b4a27"/><Relationship Type="http://schemas.openxmlformats.org/officeDocument/2006/relationships/notesSlide" Target="../notesSlides/c2_notesSlide3.xml" Id="R62500abe0d9849f4"/></Relationships>
</file>

<file path=ppt/slides/_rels/c2_slide4.xml.rels><?xml version='1.0' encoding='UTF-8' standalone='yes'?>
<Relationships xmlns="http://schemas.openxmlformats.org/package/2006/relationships"><Relationship Type="http://schemas.openxmlformats.org/officeDocument/2006/relationships/slideLayout" Target="../slideLayouts/c2_slideLayout6.xml" Id="R1ca9a9e6f0d54085"/><Relationship Type="http://schemas.openxmlformats.org/officeDocument/2006/relationships/image" Target="../media/c2_image4.jpeg" Id="R80ad36cac473409e"/><Relationship Type="http://schemas.openxmlformats.org/officeDocument/2006/relationships/notesSlide" Target="../notesSlides/c2_notesSlide4.xml" Id="R3edb02455f6c49f4"/></Relationships>
</file>

<file path=ppt/slides/_rels/c2_slide5.xml.rels><?xml version='1.0' encoding='UTF-8' standalone='yes'?>
<Relationships xmlns="http://schemas.openxmlformats.org/package/2006/relationships"><Relationship Type="http://schemas.openxmlformats.org/officeDocument/2006/relationships/slideLayout" Target="../slideLayouts/c2_slideLayout6.xml" Id="Rc312b43947c14764"/><Relationship Type="http://schemas.openxmlformats.org/officeDocument/2006/relationships/image" Target="../media/c2_image5.jpeg" Id="R51cb7e6fb0114781"/><Relationship Type="http://schemas.openxmlformats.org/officeDocument/2006/relationships/notesSlide" Target="../notesSlides/c2_notesSlide5.xml" Id="R01667520e7fe4420"/></Relationships>
</file>

<file path=ppt/slides/_rels/c2_slide6.xml.rels><?xml version='1.0' encoding='UTF-8' standalone='yes'?>
<Relationships xmlns="http://schemas.openxmlformats.org/package/2006/relationships"><Relationship Type="http://schemas.openxmlformats.org/officeDocument/2006/relationships/slideLayout" Target="../slideLayouts/c2_slideLayout6.xml" Id="Rcdd8a2cb9c464a26"/><Relationship Type="http://schemas.openxmlformats.org/officeDocument/2006/relationships/image" Target="../media/c2_image6.jpeg" Id="Rd2c34ca7a7fc43e5"/><Relationship Type="http://schemas.openxmlformats.org/officeDocument/2006/relationships/notesSlide" Target="../notesSlides/c2_notesSlide6.xml" Id="R2efc97bfa7eb4f88"/></Relationships>
</file>

<file path=ppt/slides/_rels/c2_slide7.xml.rels><?xml version='1.0' encoding='UTF-8' standalone='yes'?>
<Relationships xmlns="http://schemas.openxmlformats.org/package/2006/relationships"><Relationship Type="http://schemas.openxmlformats.org/officeDocument/2006/relationships/slideLayout" Target="../slideLayouts/c2_slideLayout6.xml" Id="R1c5fa56ab23246cd"/><Relationship Type="http://schemas.openxmlformats.org/officeDocument/2006/relationships/image" Target="../media/c2_image7.jpeg" Id="R235e9af300414537"/><Relationship Type="http://schemas.openxmlformats.org/officeDocument/2006/relationships/image" Target="../media/c2_image.png" Id="Ra1bfda526bd04e03"/><Relationship Type="http://schemas.openxmlformats.org/officeDocument/2006/relationships/image" Target="../media/c2_image.png" Id="R565e28ed9d294974"/><Relationship Type="http://schemas.openxmlformats.org/officeDocument/2006/relationships/notesSlide" Target="../notesSlides/c2_notesSlide7.xml" Id="Rf8c7293e09de46a9"/></Relationships>
</file>

<file path=ppt/slides/_rels/c2_slide8.xml.rels><?xml version='1.0' encoding='UTF-8' standalone='yes'?>
<Relationships xmlns="http://schemas.openxmlformats.org/package/2006/relationships"><Relationship Type="http://schemas.openxmlformats.org/officeDocument/2006/relationships/slideLayout" Target="../slideLayouts/c2_slideLayout6.xml" Id="R3ec9223d70b94418"/><Relationship Type="http://schemas.openxmlformats.org/officeDocument/2006/relationships/image" Target="../media/c2_image8.jpeg" Id="Rfd141066cb384901"/><Relationship Type="http://schemas.openxmlformats.org/officeDocument/2006/relationships/notesSlide" Target="../notesSlides/c2_notesSlide8.xml" Id="R1c4ce1c0a3d44745"/></Relationships>
</file>

<file path=ppt/slides/_rels/c2_slide9.xml.rels><?xml version='1.0' encoding='UTF-8' standalone='yes'?>
<Relationships xmlns="http://schemas.openxmlformats.org/package/2006/relationships"><Relationship Type="http://schemas.openxmlformats.org/officeDocument/2006/relationships/slideLayout" Target="../slideLayouts/c2_slideLayout6.xml" Id="R49dc3c4ed2a54ee6"/><Relationship Type="http://schemas.openxmlformats.org/officeDocument/2006/relationships/image" Target="../media/c2_image9.jpeg" Id="Rd47b4b567184481f"/><Relationship Type="http://schemas.openxmlformats.org/officeDocument/2006/relationships/notesSlide" Target="../notesSlides/c2_notesSlide9.xml" Id="R0998c65ff86b43c6"/></Relationships>
</file>

<file path=ppt/slides/_rels/c2_slide10.xml.rels><?xml version='1.0' encoding='UTF-8' standalone='yes'?>
<Relationships xmlns="http://schemas.openxmlformats.org/package/2006/relationships"><Relationship Type="http://schemas.openxmlformats.org/officeDocument/2006/relationships/slideLayout" Target="../slideLayouts/c2_slideLayout6.xml" Id="R79504a2ba467403a"/><Relationship Type="http://schemas.openxmlformats.org/officeDocument/2006/relationships/image" Target="../media/c2_image10.jpeg" Id="R439f6d1005d54485"/><Relationship Type="http://schemas.openxmlformats.org/officeDocument/2006/relationships/notesSlide" Target="../notesSlides/c2_notesSlide10.xml" Id="R78e05cd80feb4535"/></Relationships>
</file>

<file path=ppt/slides/_rels/c2_slide11.xml.rels><?xml version='1.0' encoding='UTF-8' standalone='yes'?>
<Relationships xmlns="http://schemas.openxmlformats.org/package/2006/relationships"><Relationship Type="http://schemas.openxmlformats.org/officeDocument/2006/relationships/slideLayout" Target="../slideLayouts/c2_slideLayout6.xml" Id="R8bb41cb33af24558"/><Relationship Type="http://schemas.openxmlformats.org/officeDocument/2006/relationships/image" Target="../media/c2_image11.jpeg" Id="R92deb8a4a97a4515"/><Relationship Type="http://schemas.openxmlformats.org/officeDocument/2006/relationships/image" Target="../media/c2_image4.png" Id="Rc0af664729d3484a"/><Relationship Type="http://schemas.openxmlformats.org/officeDocument/2006/relationships/image" Target="../media/c2_image4.png" Id="R576fbcf85cb94253"/><Relationship Type="http://schemas.openxmlformats.org/officeDocument/2006/relationships/image" Target="../media/c2_image4.png" Id="R65076da5e1c24e4b"/><Relationship Type="http://schemas.openxmlformats.org/officeDocument/2006/relationships/image" Target="../media/c2_image4.png" Id="Rd2afaa1b022d4e62"/><Relationship Type="http://schemas.openxmlformats.org/officeDocument/2006/relationships/image" Target="../media/c2_image4.png" Id="Rbc497ed695724fb4"/><Relationship Type="http://schemas.openxmlformats.org/officeDocument/2006/relationships/notesSlide" Target="../notesSlides/c2_notesSlide11.xml" Id="R7cbaff10218b4484"/></Relationships>
</file>

<file path=ppt/slides/_rels/c2_slide12.xml.rels><?xml version='1.0' encoding='UTF-8' standalone='yes'?>
<Relationships xmlns="http://schemas.openxmlformats.org/package/2006/relationships"><Relationship Type="http://schemas.openxmlformats.org/officeDocument/2006/relationships/slideLayout" Target="../slideLayouts/c2_slideLayout6.xml" Id="Rb327a01cfdce4070"/><Relationship Type="http://schemas.openxmlformats.org/officeDocument/2006/relationships/image" Target="../media/c2_image12.jpeg" Id="R40e9825ff1a0447d"/><Relationship Type="http://schemas.openxmlformats.org/officeDocument/2006/relationships/notesSlide" Target="../notesSlides/c2_notesSlide12.xml" Id="Ra08cac7344504d04"/></Relationships>
</file>

<file path=ppt/slides/_rels/c2_slide13.xml.rels><?xml version='1.0' encoding='UTF-8' standalone='yes'?>
<Relationships xmlns="http://schemas.openxmlformats.org/package/2006/relationships"><Relationship Type="http://schemas.openxmlformats.org/officeDocument/2006/relationships/slideLayout" Target="../slideLayouts/c2_slideLayout6.xml" Id="R311a499016e4457b"/><Relationship Type="http://schemas.openxmlformats.org/officeDocument/2006/relationships/image" Target="../media/c2_image13.jpeg" Id="Rf8f5fb876cac4925"/><Relationship Type="http://schemas.openxmlformats.org/officeDocument/2006/relationships/image" Target="../media/c0_image2.png" Id="Rb1e2899812e3422c"/><Relationship Type="http://schemas.openxmlformats.org/officeDocument/2006/relationships/notesSlide" Target="../notesSlides/c2_notesSlide13.xml" Id="R40194928f6d54af4"/></Relationships>
</file>

<file path=ppt/slides/_rels/c2_slide14.xml.rels><?xml version='1.0' encoding='UTF-8' standalone='yes'?>
<Relationships xmlns="http://schemas.openxmlformats.org/package/2006/relationships"><Relationship Type="http://schemas.openxmlformats.org/officeDocument/2006/relationships/slideLayout" Target="../slideLayouts/c2_slideLayout6.xml" Id="Rfd7efa83d61344f2"/><Relationship Type="http://schemas.openxmlformats.org/officeDocument/2006/relationships/image" Target="../media/c2_image14.jpeg" Id="R1d443ca80d3d451e"/><Relationship Type="http://schemas.openxmlformats.org/officeDocument/2006/relationships/notesSlide" Target="../notesSlides/c2_notesSlide14.xml" Id="R5a55ab2215f44a1a"/></Relationships>
</file>

<file path=ppt/slides/_rels/c2_slide15.xml.rels><?xml version='1.0' encoding='UTF-8' standalone='yes'?>
<Relationships xmlns="http://schemas.openxmlformats.org/package/2006/relationships"><Relationship Type="http://schemas.openxmlformats.org/officeDocument/2006/relationships/slideLayout" Target="../slideLayouts/c2_slideLayout6.xml" Id="R8db505fdcb4045f1"/><Relationship Type="http://schemas.openxmlformats.org/officeDocument/2006/relationships/image" Target="../media/c2_image15.jpeg" Id="Re90344218bb34991"/><Relationship Type="http://schemas.openxmlformats.org/officeDocument/2006/relationships/image" Target="../media/c2_image10.png" Id="Rdf6e90385f354b54"/><Relationship Type="http://schemas.openxmlformats.org/officeDocument/2006/relationships/image" Target="../media/c2_image10.png" Id="R5d462834f72e4319"/><Relationship Type="http://schemas.openxmlformats.org/officeDocument/2006/relationships/image" Target="../media/c2_image10.png" Id="Rb07d733883c2499a"/><Relationship Type="http://schemas.openxmlformats.org/officeDocument/2006/relationships/image" Target="../media/c2_image10.png" Id="Rac7ea0c308414cc3"/><Relationship Type="http://schemas.openxmlformats.org/officeDocument/2006/relationships/image" Target="../media/c2_image10.png" Id="R38f02b8bcd1943ae"/><Relationship Type="http://schemas.openxmlformats.org/officeDocument/2006/relationships/notesSlide" Target="../notesSlides/c2_notesSlide15.xml" Id="R3bdb0ab5cc1d4643"/></Relationships>
</file>

<file path=ppt/slides/_rels/c3_slide1.xml.rels><?xml version='1.0' encoding='UTF-8' standalone='yes'?>
<Relationships xmlns="http://schemas.openxmlformats.org/package/2006/relationships"><Relationship Type="http://schemas.openxmlformats.org/officeDocument/2006/relationships/slideLayout" Target="../slideLayouts/c3_slideLayout6.xml" Id="Ra75b1b65a56f43a5"/><Relationship Type="http://schemas.openxmlformats.org/officeDocument/2006/relationships/image" Target="../media/c3_image.jpeg" Id="R8305d55f80094a1e"/><Relationship Type="http://schemas.openxmlformats.org/officeDocument/2006/relationships/notesSlide" Target="../notesSlides/c3_notesSlide1.xml" Id="R21c2f304cf2347a5"/></Relationships>
</file>

<file path=ppt/slides/_rels/c3_slide2.xml.rels><?xml version='1.0' encoding='UTF-8' standalone='yes'?>
<Relationships xmlns="http://schemas.openxmlformats.org/package/2006/relationships"><Relationship Type="http://schemas.openxmlformats.org/officeDocument/2006/relationships/slideLayout" Target="../slideLayouts/c3_slideLayout6.xml" Id="R5df37b0cbdcb4de0"/><Relationship Type="http://schemas.openxmlformats.org/officeDocument/2006/relationships/image" Target="../media/c3_image2.jpeg" Id="R9caf1674f0f0425b"/><Relationship Type="http://schemas.openxmlformats.org/officeDocument/2006/relationships/image" Target="../media/c0_image2.png" Id="R3856b9ab5b8a465a"/><Relationship Type="http://schemas.openxmlformats.org/officeDocument/2006/relationships/notesSlide" Target="../notesSlides/c3_notesSlide2.xml" Id="R7600d5a5016448db"/></Relationships>
</file>

<file path=ppt/slides/_rels/c3_slide3.xml.rels><?xml version='1.0' encoding='UTF-8' standalone='yes'?>
<Relationships xmlns="http://schemas.openxmlformats.org/package/2006/relationships"><Relationship Type="http://schemas.openxmlformats.org/officeDocument/2006/relationships/slideLayout" Target="../slideLayouts/c3_slideLayout6.xml" Id="R58fbfcfd3de14ff8"/><Relationship Type="http://schemas.openxmlformats.org/officeDocument/2006/relationships/image" Target="../media/c3_image3.jpeg" Id="R79b86b112fce46d9"/><Relationship Type="http://schemas.openxmlformats.org/officeDocument/2006/relationships/notesSlide" Target="../notesSlides/c3_notesSlide3.xml" Id="Re7141db127cd47fa"/></Relationships>
</file>

<file path=ppt/slides/_rels/c3_slide4.xml.rels><?xml version='1.0' encoding='UTF-8' standalone='yes'?>
<Relationships xmlns="http://schemas.openxmlformats.org/package/2006/relationships"><Relationship Type="http://schemas.openxmlformats.org/officeDocument/2006/relationships/slideLayout" Target="../slideLayouts/c3_slideLayout6.xml" Id="R442499aca4604a6e"/><Relationship Type="http://schemas.openxmlformats.org/officeDocument/2006/relationships/image" Target="../media/c3_image4.jpeg" Id="Rbfacc02a472f4b8f"/><Relationship Type="http://schemas.openxmlformats.org/officeDocument/2006/relationships/image" Target="../media/c3_image2.png" Id="Re2279e3fa9bc4810"/><Relationship Type="http://schemas.openxmlformats.org/officeDocument/2006/relationships/image" Target="../media/c3_image2.png" Id="R7d069e7bab8f4d9e"/><Relationship Type="http://schemas.openxmlformats.org/officeDocument/2006/relationships/image" Target="../media/c3_image2.png" Id="R229b147b68d04e99"/><Relationship Type="http://schemas.openxmlformats.org/officeDocument/2006/relationships/image" Target="../media/c3_image2.png" Id="Rdd0b8e926b2845aa"/><Relationship Type="http://schemas.openxmlformats.org/officeDocument/2006/relationships/image" Target="../media/c3_image2.png" Id="R666273a71c344e63"/><Relationship Type="http://schemas.openxmlformats.org/officeDocument/2006/relationships/notesSlide" Target="../notesSlides/c3_notesSlide4.xml" Id="R06f5fad70e194e15"/></Relationships>
</file>

<file path=ppt/slides/_rels/c3_slide5.xml.rels><?xml version='1.0' encoding='UTF-8' standalone='yes'?>
<Relationships xmlns="http://schemas.openxmlformats.org/package/2006/relationships"><Relationship Type="http://schemas.openxmlformats.org/officeDocument/2006/relationships/slideLayout" Target="../slideLayouts/c3_slideLayout6.xml" Id="R70d912b537a74751"/><Relationship Type="http://schemas.openxmlformats.org/officeDocument/2006/relationships/image" Target="../media/c3_image5.jpeg" Id="R102c26613fd54611"/><Relationship Type="http://schemas.openxmlformats.org/officeDocument/2006/relationships/image" Target="../media/c0_image2.png" Id="R046e4d6bf78b4d5d"/><Relationship Type="http://schemas.openxmlformats.org/officeDocument/2006/relationships/image" Target="../media/c3_image8.png" Id="Rfa8acd31a1e44fdf"/><Relationship Type="http://schemas.openxmlformats.org/officeDocument/2006/relationships/notesSlide" Target="../notesSlides/c3_notesSlide5.xml" Id="R36d321a87cb04d23"/></Relationships>
</file>

<file path=ppt/slides/_rels/c3_slide6.xml.rels><?xml version='1.0' encoding='UTF-8' standalone='yes'?>
<Relationships xmlns="http://schemas.openxmlformats.org/package/2006/relationships"><Relationship Type="http://schemas.openxmlformats.org/officeDocument/2006/relationships/slideLayout" Target="../slideLayouts/c3_slideLayout6.xml" Id="R2d8594c993304402"/><Relationship Type="http://schemas.openxmlformats.org/officeDocument/2006/relationships/image" Target="../media/c3_image6.jpeg" Id="Rf6882c56deb04495"/><Relationship Type="http://schemas.openxmlformats.org/officeDocument/2006/relationships/notesSlide" Target="../notesSlides/c3_notesSlide6.xml" Id="R726f3c7e14a94fb9"/></Relationships>
</file>

<file path=ppt/slides/_rels/c3_slide7.xml.rels><?xml version='1.0' encoding='UTF-8' standalone='yes'?>
<Relationships xmlns="http://schemas.openxmlformats.org/package/2006/relationships"><Relationship Type="http://schemas.openxmlformats.org/officeDocument/2006/relationships/slideLayout" Target="../slideLayouts/c3_slideLayout6.xml" Id="R1ff1aa089d48461f"/><Relationship Type="http://schemas.openxmlformats.org/officeDocument/2006/relationships/image" Target="../media/c3_image7.jpeg" Id="R16d7db1c87564625"/><Relationship Type="http://schemas.openxmlformats.org/officeDocument/2006/relationships/image" Target="../media/c0_image2.png" Id="Rd3f1c0d650da4909"/><Relationship Type="http://schemas.openxmlformats.org/officeDocument/2006/relationships/image" Target="../media/c0_image2.png" Id="R72131c5b38004594"/><Relationship Type="http://schemas.openxmlformats.org/officeDocument/2006/relationships/image" Target="../media/c3_image11.png" Id="R949e4a22f6104d12"/><Relationship Type="http://schemas.openxmlformats.org/officeDocument/2006/relationships/notesSlide" Target="../notesSlides/c3_notesSlide7.xml" Id="R1e348bfba6df4f45"/></Relationships>
</file>

<file path=ppt/slides/_rels/c3_slide8.xml.rels><?xml version='1.0' encoding='UTF-8' standalone='yes'?>
<Relationships xmlns="http://schemas.openxmlformats.org/package/2006/relationships"><Relationship Type="http://schemas.openxmlformats.org/officeDocument/2006/relationships/slideLayout" Target="../slideLayouts/c3_slideLayout6.xml" Id="Rdf9dc5bfe7104a80"/><Relationship Type="http://schemas.openxmlformats.org/officeDocument/2006/relationships/image" Target="../media/c3_image8.jpeg" Id="R3f321684195846a6"/><Relationship Type="http://schemas.openxmlformats.org/officeDocument/2006/relationships/notesSlide" Target="../notesSlides/c3_notesSlide8.xml" Id="Rf187f6deb45842e4"/></Relationships>
</file>

<file path=ppt/slides/_rels/c3_slide9.xml.rels><?xml version='1.0' encoding='UTF-8' standalone='yes'?>
<Relationships xmlns="http://schemas.openxmlformats.org/package/2006/relationships"><Relationship Type="http://schemas.openxmlformats.org/officeDocument/2006/relationships/slideLayout" Target="../slideLayouts/c3_slideLayout6.xml" Id="R1e516e7028344dd6"/><Relationship Type="http://schemas.openxmlformats.org/officeDocument/2006/relationships/image" Target="../media/c3_image9.jpeg" Id="Reaf737f028a141da"/><Relationship Type="http://schemas.openxmlformats.org/officeDocument/2006/relationships/image" Target="../media/c3_image12.png" Id="R8edbf4b4a60649b3"/><Relationship Type="http://schemas.openxmlformats.org/officeDocument/2006/relationships/image" Target="../media/c0_image2.png" Id="R2ddebce27ebd4f3a"/><Relationship Type="http://schemas.openxmlformats.org/officeDocument/2006/relationships/notesSlide" Target="../notesSlides/c3_notesSlide9.xml" Id="R4eeb44f810764fec"/></Relationships>
</file>

<file path=ppt/slides/_rels/c3_slide10.xml.rels><?xml version='1.0' encoding='UTF-8' standalone='yes'?>
<Relationships xmlns="http://schemas.openxmlformats.org/package/2006/relationships"><Relationship Type="http://schemas.openxmlformats.org/officeDocument/2006/relationships/slideLayout" Target="../slideLayouts/c3_slideLayout6.xml" Id="R94c425e3b4a74ea8"/><Relationship Type="http://schemas.openxmlformats.org/officeDocument/2006/relationships/image" Target="../media/c3_image10.jpeg" Id="R6d991628bcfa4e27"/><Relationship Type="http://schemas.openxmlformats.org/officeDocument/2006/relationships/image" Target="../media/c3_image12.png" Id="R396981a549324ae3"/><Relationship Type="http://schemas.openxmlformats.org/officeDocument/2006/relationships/image" Target="../media/c3_image15.png" Id="R0287bcdb018a45e7"/><Relationship Type="http://schemas.openxmlformats.org/officeDocument/2006/relationships/notesSlide" Target="../notesSlides/c3_notesSlide10.xml" Id="R3ef8450c95034b45"/></Relationships>
</file>

<file path=ppt/slides/c0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6B2AFBD5-E50C-42B1-AC13-832274F13A7C}"/>
              </a:ext>
            </a:extLst>
          </p:cNvPr>
          <p:cNvPicPr>
            <a:picLocks xmlns:a="http://schemas.openxmlformats.org/drawingml/2006/main" noChangeAspect="1"/>
          </p:cNvPicPr>
          <p:nvPr/>
        </p:nvPicPr>
        <p:blipFill>
          <a:blip xmlns:r="http://schemas.openxmlformats.org/officeDocument/2006/relationships" xmlns:a="http://schemas.openxmlformats.org/drawingml/2006/main" r:embed="Re23e8657061c4f7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701CA111-5104-4ADE-B778-DF7BAD018BF3}"/>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48B78245-5931-4EA4-8BD7-48D2563960B0}"/>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 name="page-number">
            <a:extLst xmlns:a="http://schemas.openxmlformats.org/drawingml/2006/main">
              <a:ext uri="{FF2B5EF4-FFF2-40B4-BE49-F238E27FC236}">
                <a16:creationId xmlns:a16="http://schemas.microsoft.com/office/drawing/2014/main" id="{BCBE84AF-0E7A-4A3C-A0B8-2910FEFBDC1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 / 55</a:t>
            </a:r>
          </a:p>
        </p:txBody>
      </p:sp>
    </p:spTree>
    <p:extLst>
      <p:ext uri="{BB962C8B-B14F-4D97-AF65-F5344CB8AC3E}">
        <p14:creationId xmlns:p14="http://schemas.microsoft.com/office/powerpoint/2010/main" val="1425358603"/>
      </p:ext>
    </p:extLst>
  </p:cSld>
</p:sld>
</file>

<file path=ppt/slides/c0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F622A0E3-0F08-49B4-9FE5-25156881D25F}"/>
              </a:ext>
            </a:extLst>
          </p:cNvPr>
          <p:cNvPicPr>
            <a:picLocks xmlns:a="http://schemas.openxmlformats.org/drawingml/2006/main" noChangeAspect="1"/>
          </p:cNvPicPr>
          <p:nvPr/>
        </p:nvPicPr>
        <p:blipFill>
          <a:blip xmlns:r="http://schemas.openxmlformats.org/officeDocument/2006/relationships" xmlns:a="http://schemas.openxmlformats.org/drawingml/2006/main" r:embed="Rf6cbf39a7bfc4ba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5C389EB-8A08-4261-ADE4-EB2D4DE8D5F1}"/>
              </a:ext>
            </a:extLst>
          </p:cNvPr>
          <p:cNvSpPr>
            <a:spLocks xmlns:a="http://schemas.openxmlformats.org/drawingml/2006/main" noGrp="1"/>
          </p:cNvSpPr>
          <p:nvPr/>
        </p:nvSpPr>
        <p:spPr>
          <a:xfrm xmlns:a="http://schemas.openxmlformats.org/drawingml/2006/main">
            <a:off x="3035348" y="5860556"/>
            <a:ext cx="2518070" cy="4239136"/>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18109EC3-DB83-47AA-883D-2431E70DEC8B}"/>
              </a:ext>
            </a:extLst>
          </p:cNvPr>
          <p:cNvPicPr>
            <a:picLocks xmlns:a="http://schemas.openxmlformats.org/drawingml/2006/main" noChangeAspect="1"/>
          </p:cNvPicPr>
          <p:nvPr/>
        </p:nvPicPr>
        <p:blipFill>
          <a:blip xmlns:r="http://schemas.openxmlformats.org/officeDocument/2006/relationships" xmlns:a="http://schemas.openxmlformats.org/drawingml/2006/main" r:embed="Rdccb06ffa7e04041"/>
          <a:srcRect xmlns:a="http://schemas.openxmlformats.org/drawingml/2006/main" l="39167" t="46928" r="38148" b="21176"/>
          <a:stretch xmlns:a="http://schemas.openxmlformats.org/drawingml/2006/main"/>
        </p:blipFill>
        <p:spPr>
          <a:xfrm xmlns:a="http://schemas.openxmlformats.org/drawingml/2006/main">
            <a:off x="3250687" y="5899627"/>
            <a:ext cx="2087392" cy="416099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584D52F-5CC2-4C17-97B6-02B5125BC8E2}"/>
              </a:ext>
            </a:extLst>
          </p:cNvPr>
          <p:cNvSpPr>
            <a:spLocks xmlns:a="http://schemas.openxmlformats.org/drawingml/2006/main" noGrp="1"/>
          </p:cNvSpPr>
          <p:nvPr/>
        </p:nvSpPr>
        <p:spPr>
          <a:xfrm xmlns:a="http://schemas.openxmlformats.org/drawingml/2006/main">
            <a:off x="5611978" y="5547993"/>
            <a:ext cx="2566870" cy="4551699"/>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CF27FE28-90B6-4AA6-92A1-77BFF9B3A63F}"/>
              </a:ext>
            </a:extLst>
          </p:cNvPr>
          <p:cNvPicPr>
            <a:picLocks xmlns:a="http://schemas.openxmlformats.org/drawingml/2006/main" noChangeAspect="1"/>
          </p:cNvPicPr>
          <p:nvPr/>
        </p:nvPicPr>
        <p:blipFill>
          <a:blip xmlns:r="http://schemas.openxmlformats.org/officeDocument/2006/relationships" xmlns:a="http://schemas.openxmlformats.org/drawingml/2006/main" r:embed="R9228c02a59a343cd"/>
          <a:srcRect xmlns:a="http://schemas.openxmlformats.org/drawingml/2006/main" l="25741" t="13333" r="56389" b="64771"/>
          <a:stretch xmlns:a="http://schemas.openxmlformats.org/drawingml/2006/main"/>
        </p:blipFill>
        <p:spPr>
          <a:xfrm xmlns:a="http://schemas.openxmlformats.org/drawingml/2006/main">
            <a:off x="5651018" y="5662193"/>
            <a:ext cx="2488790" cy="4323299"/>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F517F4B9-34DF-462D-BC01-CC9763F95449}"/>
              </a:ext>
            </a:extLst>
          </p:cNvPr>
          <p:cNvPicPr>
            <a:picLocks xmlns:a="http://schemas.openxmlformats.org/drawingml/2006/main" noChangeAspect="1"/>
          </p:cNvPicPr>
          <p:nvPr/>
        </p:nvPicPr>
        <p:blipFill>
          <a:blip xmlns:r="http://schemas.openxmlformats.org/officeDocument/2006/relationships" xmlns:a="http://schemas.openxmlformats.org/drawingml/2006/main" r:embed="Rb3f299d491a24675"/>
          <a:srcRect xmlns:a="http://schemas.openxmlformats.org/drawingml/2006/main" l="9444" t="34314" r="74074" b="54118"/>
          <a:stretch xmlns:a="http://schemas.openxmlformats.org/drawingml/2006/main"/>
        </p:blipFill>
        <p:spPr>
          <a:xfrm xmlns:a="http://schemas.openxmlformats.org/drawingml/2006/main">
            <a:off x="722237" y="4815424"/>
            <a:ext cx="2225271" cy="2119568"/>
          </a:xfrm>
          <a:prstGeom xmlns:a="http://schemas.openxmlformats.org/drawingml/2006/main" prst="ellipse">
            <a:avLst/>
          </a:prstGeom>
        </p:spPr>
      </p:pic>
      <p:sp>
        <p:nvSpPr>
          <p:cNvPr id="7" name="exact-presenter-band">
            <a:extLst xmlns:a="http://schemas.openxmlformats.org/drawingml/2006/main">
              <a:ext uri="{FF2B5EF4-FFF2-40B4-BE49-F238E27FC236}">
                <a16:creationId xmlns:a16="http://schemas.microsoft.com/office/drawing/2014/main" id="{58CEF26F-1D98-40BA-83D7-3EDB0A5F9492}"/>
              </a:ext>
            </a:extLst>
          </p:cNvPr>
          <p:cNvSpPr>
            <a:spLocks xmlns:a="http://schemas.openxmlformats.org/drawingml/2006/main" noGrp="1"/>
          </p:cNvSpPr>
          <p:nvPr/>
        </p:nvSpPr>
        <p:spPr>
          <a:xfrm xmlns:a="http://schemas.openxmlformats.org/drawingml/2006/main">
            <a:off x="0" y="0"/>
            <a:ext cx="10287000" cy="142606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E2A912C6-3E42-4F10-803C-F90B2EC6D65F}"/>
              </a:ext>
            </a:extLst>
          </p:cNvPr>
          <p:cNvSpPr>
            <a:spLocks xmlns:a="http://schemas.openxmlformats.org/drawingml/2006/main" noGrp="1"/>
          </p:cNvSpPr>
          <p:nvPr/>
        </p:nvSpPr>
        <p:spPr>
          <a:xfrm xmlns:a="http://schemas.openxmlformats.org/drawingml/2006/main">
            <a:off x="0" y="0"/>
            <a:ext cx="78080" cy="142606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9709D8C4-1909-4585-A0BB-807C829D9874}"/>
              </a:ext>
            </a:extLst>
          </p:cNvPr>
          <p:cNvSpPr>
            <a:spLocks xmlns:a="http://schemas.openxmlformats.org/drawingml/2006/main" noGrp="1"/>
          </p:cNvSpPr>
          <p:nvPr/>
        </p:nvSpPr>
        <p:spPr>
          <a:xfrm xmlns:a="http://schemas.openxmlformats.org/drawingml/2006/main">
            <a:off x="390398" y="126979"/>
            <a:ext cx="9506203" cy="120141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60" b="0">
                <a:solidFill>
                  <a:srgbClr val="173B31"/>
                </a:solidFill>
                <a:latin typeface="Arial"/>
                <a:ea typeface="Arial"/>
                <a:cs typeface="Arial"/>
              </a:defRPr>
            </a:defPPr>
            <a:lvl1pPr algn="l">
              <a:defRPr sz="1460" b="0">
                <a:solidFill>
                  <a:srgbClr val="173B31"/>
                </a:solidFill>
                <a:latin typeface="Arial"/>
                <a:ea typeface="Arial"/>
                <a:cs typeface="Arial"/>
              </a:defRPr>
            </a:lvl1pPr>
            <a:lvl2pPr algn="l">
              <a:defRPr sz="1460" b="0">
                <a:solidFill>
                  <a:srgbClr val="173B31"/>
                </a:solidFill>
                <a:latin typeface="Arial"/>
                <a:ea typeface="Arial"/>
                <a:cs typeface="Arial"/>
              </a:defRPr>
            </a:lvl2pPr>
            <a:lvl3pPr algn="l">
              <a:defRPr sz="1460" b="0">
                <a:solidFill>
                  <a:srgbClr val="173B31"/>
                </a:solidFill>
                <a:latin typeface="Arial"/>
                <a:ea typeface="Arial"/>
                <a:cs typeface="Arial"/>
              </a:defRPr>
            </a:lvl3pPr>
            <a:lvl4pPr algn="l">
              <a:defRPr sz="1460" b="0">
                <a:solidFill>
                  <a:srgbClr val="173B31"/>
                </a:solidFill>
                <a:latin typeface="Arial"/>
                <a:ea typeface="Arial"/>
                <a:cs typeface="Arial"/>
              </a:defRPr>
            </a:lvl4pPr>
            <a:lvl5pPr algn="l">
              <a:defRPr sz="1460" b="0">
                <a:solidFill>
                  <a:srgbClr val="173B31"/>
                </a:solidFill>
                <a:latin typeface="Arial"/>
                <a:ea typeface="Arial"/>
                <a:cs typeface="Arial"/>
              </a:defRPr>
            </a:lvl5pPr>
            <a:lvl6pPr algn="l">
              <a:defRPr sz="1460" b="0">
                <a:solidFill>
                  <a:srgbClr val="173B31"/>
                </a:solidFill>
                <a:latin typeface="Arial"/>
                <a:ea typeface="Arial"/>
                <a:cs typeface="Arial"/>
              </a:defRPr>
            </a:lvl6pPr>
            <a:lvl7pPr algn="l">
              <a:defRPr sz="1460" b="0">
                <a:solidFill>
                  <a:srgbClr val="173B31"/>
                </a:solidFill>
                <a:latin typeface="Arial"/>
                <a:ea typeface="Arial"/>
                <a:cs typeface="Arial"/>
              </a:defRPr>
            </a:lvl7pPr>
            <a:lvl8pPr algn="l">
              <a:defRPr sz="1460" b="0">
                <a:solidFill>
                  <a:srgbClr val="173B31"/>
                </a:solidFill>
                <a:latin typeface="Arial"/>
                <a:ea typeface="Arial"/>
                <a:cs typeface="Arial"/>
              </a:defRPr>
            </a:lvl8pPr>
            <a:lvl9pPr algn="l">
              <a:defRPr sz="1460" b="0">
                <a:solidFill>
                  <a:srgbClr val="173B31"/>
                </a:solidFill>
                <a:latin typeface="Arial"/>
                <a:ea typeface="Arial"/>
                <a:cs typeface="Arial"/>
              </a:defRPr>
            </a:lvl9pPr>
          </a:lstStyle>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I have something very good to show you. Give me ten minutes. It will be quick! A world sales champion from</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Japan, and a major business opportunity you should understand. Our two strong products, Super Lutein and</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IZUMIO, have achieved first place in world sales and first place in domestic sales in Japan for fifteen consecutive</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years, respectively!</a:t>
            </a:r>
          </a:p>
        </p:txBody>
      </p:sp>
      <p:sp>
        <p:nvSpPr>
          <p:cNvPr id="10" name="clean-localized-footer">
            <a:extLst xmlns:a="http://schemas.openxmlformats.org/drawingml/2006/main">
              <a:ext uri="{FF2B5EF4-FFF2-40B4-BE49-F238E27FC236}">
                <a16:creationId xmlns:a16="http://schemas.microsoft.com/office/drawing/2014/main" id="{EE9136A9-9E00-4589-955E-08EC07CEE6FF}"/>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page-footer">
            <a:extLst xmlns:a="http://schemas.openxmlformats.org/drawingml/2006/main">
              <a:ext uri="{FF2B5EF4-FFF2-40B4-BE49-F238E27FC236}">
                <a16:creationId xmlns:a16="http://schemas.microsoft.com/office/drawing/2014/main" id="{B968ABE8-6493-461F-8E73-8945C823F4F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2" name="page-number">
            <a:extLst xmlns:a="http://schemas.openxmlformats.org/drawingml/2006/main">
              <a:ext uri="{FF2B5EF4-FFF2-40B4-BE49-F238E27FC236}">
                <a16:creationId xmlns:a16="http://schemas.microsoft.com/office/drawing/2014/main" id="{405EF584-0A4D-4246-B4C4-3AF3788635FF}"/>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 / 55</a:t>
            </a:r>
          </a:p>
        </p:txBody>
      </p:sp>
    </p:spTree>
    <p:extLst>
      <p:ext uri="{BB962C8B-B14F-4D97-AF65-F5344CB8AC3E}">
        <p14:creationId xmlns:p14="http://schemas.microsoft.com/office/powerpoint/2010/main" val="1126909912"/>
      </p:ext>
    </p:extLst>
  </p:cSld>
</p:sld>
</file>

<file path=ppt/slides/c0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39435363-0B55-44B3-81F6-2150C89D1E4C}"/>
              </a:ext>
            </a:extLst>
          </p:cNvPr>
          <p:cNvPicPr>
            <a:picLocks xmlns:a="http://schemas.openxmlformats.org/drawingml/2006/main" noChangeAspect="1"/>
          </p:cNvPicPr>
          <p:nvPr/>
        </p:nvPicPr>
        <p:blipFill>
          <a:blip xmlns:r="http://schemas.openxmlformats.org/officeDocument/2006/relationships" xmlns:a="http://schemas.openxmlformats.org/drawingml/2006/main" r:embed="Rd0b4c62d8a0b487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2E2621DE-DC0B-41C5-806E-134691072CD1}"/>
              </a:ext>
            </a:extLst>
          </p:cNvPr>
          <p:cNvPicPr>
            <a:picLocks xmlns:a="http://schemas.openxmlformats.org/drawingml/2006/main" noChangeAspect="1"/>
          </p:cNvPicPr>
          <p:nvPr/>
        </p:nvPicPr>
        <p:blipFill>
          <a:blip xmlns:r="http://schemas.openxmlformats.org/officeDocument/2006/relationships" xmlns:a="http://schemas.openxmlformats.org/drawingml/2006/main" r:embed="R06dc6b03925b402a"/>
          <a:srcRect xmlns:a="http://schemas.openxmlformats.org/drawingml/2006/main" l="9907" t="13399" r="56204" b="64771"/>
          <a:stretch xmlns:a="http://schemas.openxmlformats.org/drawingml/2006/main"/>
        </p:blipFill>
        <p:spPr>
          <a:xfrm xmlns:a="http://schemas.openxmlformats.org/drawingml/2006/main">
            <a:off x="741757" y="1846075"/>
            <a:ext cx="3884465" cy="3447961"/>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EFD2531F-DB75-42AF-A9D7-71D0451A4A5B}"/>
              </a:ext>
            </a:extLst>
          </p:cNvPr>
          <p:cNvPicPr>
            <a:picLocks xmlns:a="http://schemas.openxmlformats.org/drawingml/2006/main" noChangeAspect="1"/>
          </p:cNvPicPr>
          <p:nvPr/>
        </p:nvPicPr>
        <p:blipFill>
          <a:blip xmlns:r="http://schemas.openxmlformats.org/officeDocument/2006/relationships" xmlns:a="http://schemas.openxmlformats.org/drawingml/2006/main" r:embed="R7f3f75a6994445cf"/>
          <a:srcRect xmlns:a="http://schemas.openxmlformats.org/drawingml/2006/main" l="10000" t="39542" r="55556" b="45621"/>
          <a:stretch xmlns:a="http://schemas.openxmlformats.org/drawingml/2006/main"/>
        </p:blipFill>
        <p:spPr>
          <a:xfrm xmlns:a="http://schemas.openxmlformats.org/drawingml/2006/main">
            <a:off x="780797" y="5977767"/>
            <a:ext cx="3982065" cy="2207476"/>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967B0EA0-8053-4EF6-A983-37DB59E34B0D}"/>
              </a:ext>
            </a:extLst>
          </p:cNvPr>
          <p:cNvPicPr>
            <a:picLocks xmlns:a="http://schemas.openxmlformats.org/drawingml/2006/main" noChangeAspect="1"/>
          </p:cNvPicPr>
          <p:nvPr/>
        </p:nvPicPr>
        <p:blipFill>
          <a:blip xmlns:r="http://schemas.openxmlformats.org/officeDocument/2006/relationships" xmlns:a="http://schemas.openxmlformats.org/drawingml/2006/main" r:embed="R01e1c5da710d4da3"/>
          <a:srcRect xmlns:a="http://schemas.openxmlformats.org/drawingml/2006/main" l="38981" t="62288" r="41944" b="8497"/>
          <a:stretch xmlns:a="http://schemas.openxmlformats.org/drawingml/2006/main"/>
        </p:blipFill>
        <p:spPr>
          <a:xfrm xmlns:a="http://schemas.openxmlformats.org/drawingml/2006/main">
            <a:off x="4001584" y="9298749"/>
            <a:ext cx="2030072" cy="4375882"/>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AD0030D8-D9DF-4A30-AA0D-F8DD1D0E9CE8}"/>
              </a:ext>
            </a:extLst>
          </p:cNvPr>
          <p:cNvPicPr>
            <a:picLocks xmlns:a="http://schemas.openxmlformats.org/drawingml/2006/main" noChangeAspect="1"/>
          </p:cNvPicPr>
          <p:nvPr/>
        </p:nvPicPr>
        <p:blipFill>
          <a:blip xmlns:r="http://schemas.openxmlformats.org/officeDocument/2006/relationships" xmlns:a="http://schemas.openxmlformats.org/drawingml/2006/main" r:embed="Rfc36f8bdf93c4726"/>
          <a:srcRect xmlns:a="http://schemas.openxmlformats.org/drawingml/2006/main" l="59352" t="86732" r="36019" b="10065"/>
          <a:stretch xmlns:a="http://schemas.openxmlformats.org/drawingml/2006/main"/>
        </p:blipFill>
        <p:spPr>
          <a:xfrm xmlns:a="http://schemas.openxmlformats.org/drawingml/2006/main">
            <a:off x="6236616" y="12766245"/>
            <a:ext cx="527038" cy="556753"/>
          </a:xfrm>
          <a:prstGeom xmlns:a="http://schemas.openxmlformats.org/drawingml/2006/main" prst="rect">
            <a:avLst/>
          </a:prstGeom>
        </p:spPr>
      </p:pic>
      <p:sp>
        <p:nvSpPr>
          <p:cNvPr id="6" name="exact-presenter-band">
            <a:extLst xmlns:a="http://schemas.openxmlformats.org/drawingml/2006/main">
              <a:ext uri="{FF2B5EF4-FFF2-40B4-BE49-F238E27FC236}">
                <a16:creationId xmlns:a16="http://schemas.microsoft.com/office/drawing/2014/main" id="{F3C512B1-AD79-4997-894B-D01989F3A065}"/>
              </a:ext>
            </a:extLst>
          </p:cNvPr>
          <p:cNvSpPr>
            <a:spLocks xmlns:a="http://schemas.openxmlformats.org/drawingml/2006/main" noGrp="1"/>
          </p:cNvSpPr>
          <p:nvPr/>
        </p:nvSpPr>
        <p:spPr>
          <a:xfrm xmlns:a="http://schemas.openxmlformats.org/drawingml/2006/main">
            <a:off x="0" y="0"/>
            <a:ext cx="10287000" cy="1601885"/>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9599C881-AF47-422A-91B0-BC38487C759C}"/>
              </a:ext>
            </a:extLst>
          </p:cNvPr>
          <p:cNvSpPr>
            <a:spLocks xmlns:a="http://schemas.openxmlformats.org/drawingml/2006/main" noGrp="1"/>
          </p:cNvSpPr>
          <p:nvPr/>
        </p:nvSpPr>
        <p:spPr>
          <a:xfrm xmlns:a="http://schemas.openxmlformats.org/drawingml/2006/main">
            <a:off x="0" y="0"/>
            <a:ext cx="78080" cy="1601885"/>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CF58B88D-747A-403E-BA48-41789316D6AC}"/>
              </a:ext>
            </a:extLst>
          </p:cNvPr>
          <p:cNvSpPr>
            <a:spLocks xmlns:a="http://schemas.openxmlformats.org/drawingml/2006/main" noGrp="1"/>
          </p:cNvSpPr>
          <p:nvPr/>
        </p:nvSpPr>
        <p:spPr>
          <a:xfrm xmlns:a="http://schemas.openxmlformats.org/drawingml/2006/main">
            <a:off x="390398" y="126979"/>
            <a:ext cx="9506203" cy="13772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91" b="0">
                <a:solidFill>
                  <a:srgbClr val="173B31"/>
                </a:solidFill>
                <a:latin typeface="Arial"/>
                <a:ea typeface="Arial"/>
                <a:cs typeface="Arial"/>
              </a:defRPr>
            </a:defPPr>
            <a:lvl1pPr algn="l">
              <a:defRPr sz="1691" b="0">
                <a:solidFill>
                  <a:srgbClr val="173B31"/>
                </a:solidFill>
                <a:latin typeface="Arial"/>
                <a:ea typeface="Arial"/>
                <a:cs typeface="Arial"/>
              </a:defRPr>
            </a:lvl1pPr>
            <a:lvl2pPr algn="l">
              <a:defRPr sz="1691" b="0">
                <a:solidFill>
                  <a:srgbClr val="173B31"/>
                </a:solidFill>
                <a:latin typeface="Arial"/>
                <a:ea typeface="Arial"/>
                <a:cs typeface="Arial"/>
              </a:defRPr>
            </a:lvl2pPr>
            <a:lvl3pPr algn="l">
              <a:defRPr sz="1691" b="0">
                <a:solidFill>
                  <a:srgbClr val="173B31"/>
                </a:solidFill>
                <a:latin typeface="Arial"/>
                <a:ea typeface="Arial"/>
                <a:cs typeface="Arial"/>
              </a:defRPr>
            </a:lvl3pPr>
            <a:lvl4pPr algn="l">
              <a:defRPr sz="1691" b="0">
                <a:solidFill>
                  <a:srgbClr val="173B31"/>
                </a:solidFill>
                <a:latin typeface="Arial"/>
                <a:ea typeface="Arial"/>
                <a:cs typeface="Arial"/>
              </a:defRPr>
            </a:lvl4pPr>
            <a:lvl5pPr algn="l">
              <a:defRPr sz="1691" b="0">
                <a:solidFill>
                  <a:srgbClr val="173B31"/>
                </a:solidFill>
                <a:latin typeface="Arial"/>
                <a:ea typeface="Arial"/>
                <a:cs typeface="Arial"/>
              </a:defRPr>
            </a:lvl5pPr>
            <a:lvl6pPr algn="l">
              <a:defRPr sz="1691" b="0">
                <a:solidFill>
                  <a:srgbClr val="173B31"/>
                </a:solidFill>
                <a:latin typeface="Arial"/>
                <a:ea typeface="Arial"/>
                <a:cs typeface="Arial"/>
              </a:defRPr>
            </a:lvl6pPr>
            <a:lvl7pPr algn="l">
              <a:defRPr sz="1691" b="0">
                <a:solidFill>
                  <a:srgbClr val="173B31"/>
                </a:solidFill>
                <a:latin typeface="Arial"/>
                <a:ea typeface="Arial"/>
                <a:cs typeface="Arial"/>
              </a:defRPr>
            </a:lvl7pPr>
            <a:lvl8pPr algn="l">
              <a:defRPr sz="1691" b="0">
                <a:solidFill>
                  <a:srgbClr val="173B31"/>
                </a:solidFill>
                <a:latin typeface="Arial"/>
                <a:ea typeface="Arial"/>
                <a:cs typeface="Arial"/>
              </a:defRPr>
            </a:lvl8pPr>
            <a:lvl9pPr algn="l">
              <a:defRPr sz="1691" b="0">
                <a:solidFill>
                  <a:srgbClr val="173B31"/>
                </a:solidFill>
                <a:latin typeface="Arial"/>
                <a:ea typeface="Arial"/>
                <a:cs typeface="Arial"/>
              </a:defRPr>
            </a:lvl9pPr>
          </a:lstStyle>
          <a:p xmlns:a="http://schemas.openxmlformats.org/drawingml/2006/main">
            <a:pPr algn="l">
              <a:lnSpc>
                <a:spcPct val="116000"/>
              </a:lnSpc>
              <a:buNone/>
              <a:defRPr sz="1691" b="0">
                <a:solidFill>
                  <a:srgbClr val="173B31"/>
                </a:solidFill>
                <a:latin typeface="Arial"/>
                <a:ea typeface="Arial"/>
                <a:cs typeface="Arial"/>
              </a:defRPr>
            </a:pPr>
            <a:r>
              <a:rPr sz="1691" b="0">
                <a:solidFill>
                  <a:srgbClr val="173B31"/>
                </a:solidFill>
                <a:latin typeface="Arial"/>
                <a:ea typeface="Arial"/>
                <a:cs typeface="Arial"/>
              </a:rPr>
              <a:t>Our company is Naturally Plus. A typical company needs to sell more than a hundred different</a:t>
            </a:r>
          </a:p>
          <a:p xmlns:a="http://schemas.openxmlformats.org/drawingml/2006/main">
            <a:pPr algn="l">
              <a:lnSpc>
                <a:spcPct val="116000"/>
              </a:lnSpc>
              <a:buNone/>
              <a:defRPr sz="1691" b="0">
                <a:solidFill>
                  <a:srgbClr val="173B31"/>
                </a:solidFill>
                <a:latin typeface="Arial"/>
                <a:ea typeface="Arial"/>
                <a:cs typeface="Arial"/>
              </a:defRPr>
            </a:pPr>
            <a:r>
              <a:rPr sz="1691" b="0">
                <a:solidFill>
                  <a:srgbClr val="173B31"/>
                </a:solidFill>
                <a:latin typeface="Arial"/>
                <a:ea typeface="Arial"/>
                <a:cs typeface="Arial"/>
              </a:rPr>
              <a:t>products to rank among the world's top one hundred by annual sales. With just two simple products,</a:t>
            </a:r>
          </a:p>
          <a:p xmlns:a="http://schemas.openxmlformats.org/drawingml/2006/main">
            <a:pPr algn="l">
              <a:lnSpc>
                <a:spcPct val="116000"/>
              </a:lnSpc>
              <a:buNone/>
              <a:defRPr sz="1691" b="0">
                <a:solidFill>
                  <a:srgbClr val="173B31"/>
                </a:solidFill>
                <a:latin typeface="Arial"/>
                <a:ea typeface="Arial"/>
                <a:cs typeface="Arial"/>
              </a:defRPr>
            </a:pPr>
            <a:r>
              <a:rPr sz="1691" b="0">
                <a:solidFill>
                  <a:srgbClr val="173B31"/>
                </a:solidFill>
                <a:latin typeface="Arial"/>
                <a:ea typeface="Arial"/>
                <a:cs typeface="Arial"/>
              </a:rPr>
              <a:t>we have been selected among the world's top one hundred network marketing companies for</a:t>
            </a:r>
          </a:p>
          <a:p xmlns:a="http://schemas.openxmlformats.org/drawingml/2006/main">
            <a:pPr algn="l">
              <a:lnSpc>
                <a:spcPct val="116000"/>
              </a:lnSpc>
              <a:buNone/>
              <a:defRPr sz="1691" b="0">
                <a:solidFill>
                  <a:srgbClr val="173B31"/>
                </a:solidFill>
                <a:latin typeface="Arial"/>
                <a:ea typeface="Arial"/>
                <a:cs typeface="Arial"/>
              </a:defRPr>
            </a:pPr>
            <a:r>
              <a:rPr sz="1691" b="0">
                <a:solidFill>
                  <a:srgbClr val="173B31"/>
                </a:solidFill>
                <a:latin typeface="Arial"/>
                <a:ea typeface="Arial"/>
                <a:cs typeface="Arial"/>
              </a:rPr>
              <a:t>seventeen consecutive years. We currently rank forty-third worldwide.</a:t>
            </a:r>
          </a:p>
        </p:txBody>
      </p:sp>
      <p:sp>
        <p:nvSpPr>
          <p:cNvPr id="9" name="clean-localized-footer">
            <a:extLst xmlns:a="http://schemas.openxmlformats.org/drawingml/2006/main">
              <a:ext uri="{FF2B5EF4-FFF2-40B4-BE49-F238E27FC236}">
                <a16:creationId xmlns:a16="http://schemas.microsoft.com/office/drawing/2014/main" id="{EE4ED5BB-D0B0-44AD-BF58-F5FCC7D8F0A0}"/>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page-footer">
            <a:extLst xmlns:a="http://schemas.openxmlformats.org/drawingml/2006/main">
              <a:ext uri="{FF2B5EF4-FFF2-40B4-BE49-F238E27FC236}">
                <a16:creationId xmlns:a16="http://schemas.microsoft.com/office/drawing/2014/main" id="{B2B4F02D-A0BF-41F9-82BD-354D231D6257}"/>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1" name="page-number">
            <a:extLst xmlns:a="http://schemas.openxmlformats.org/drawingml/2006/main">
              <a:ext uri="{FF2B5EF4-FFF2-40B4-BE49-F238E27FC236}">
                <a16:creationId xmlns:a16="http://schemas.microsoft.com/office/drawing/2014/main" id="{11DE7B80-DCC3-49A9-A4AD-50052BBBDB8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 / 55</a:t>
            </a:r>
          </a:p>
        </p:txBody>
      </p:sp>
    </p:spTree>
    <p:extLst>
      <p:ext uri="{BB962C8B-B14F-4D97-AF65-F5344CB8AC3E}">
        <p14:creationId xmlns:p14="http://schemas.microsoft.com/office/powerpoint/2010/main" val="712379258"/>
      </p:ext>
    </p:extLst>
  </p:cSld>
</p:sld>
</file>

<file path=ppt/slides/c0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ED7B17CD-4CBE-4AF6-9D07-B528448522D8}"/>
              </a:ext>
            </a:extLst>
          </p:cNvPr>
          <p:cNvPicPr>
            <a:picLocks xmlns:a="http://schemas.openxmlformats.org/drawingml/2006/main" noChangeAspect="1"/>
          </p:cNvPicPr>
          <p:nvPr/>
        </p:nvPicPr>
        <p:blipFill>
          <a:blip xmlns:r="http://schemas.openxmlformats.org/officeDocument/2006/relationships" xmlns:a="http://schemas.openxmlformats.org/drawingml/2006/main" r:embed="Rbef6fe57275547a4"/>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4C221B55-FA47-4EC8-9C2E-BC795409C687}"/>
              </a:ext>
            </a:extLst>
          </p:cNvPr>
          <p:cNvSpPr>
            <a:spLocks xmlns:a="http://schemas.openxmlformats.org/drawingml/2006/main" noGrp="1"/>
          </p:cNvSpPr>
          <p:nvPr/>
        </p:nvSpPr>
        <p:spPr>
          <a:xfrm xmlns:a="http://schemas.openxmlformats.org/drawingml/2006/main">
            <a:off x="0" y="0"/>
            <a:ext cx="10287000" cy="119164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9E48514C-A44E-406D-9142-1659F715B28C}"/>
              </a:ext>
            </a:extLst>
          </p:cNvPr>
          <p:cNvSpPr>
            <a:spLocks xmlns:a="http://schemas.openxmlformats.org/drawingml/2006/main" noGrp="1"/>
          </p:cNvSpPr>
          <p:nvPr/>
        </p:nvSpPr>
        <p:spPr>
          <a:xfrm xmlns:a="http://schemas.openxmlformats.org/drawingml/2006/main">
            <a:off x="0" y="0"/>
            <a:ext cx="78080" cy="119164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2CD86538-F30D-4A65-A4E1-0643B4CB51AF}"/>
              </a:ext>
            </a:extLst>
          </p:cNvPr>
          <p:cNvSpPr>
            <a:spLocks xmlns:a="http://schemas.openxmlformats.org/drawingml/2006/main" noGrp="1"/>
          </p:cNvSpPr>
          <p:nvPr/>
        </p:nvSpPr>
        <p:spPr>
          <a:xfrm xmlns:a="http://schemas.openxmlformats.org/drawingml/2006/main">
            <a:off x="390398" y="126979"/>
            <a:ext cx="9506203" cy="96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We were established in Tokyo, Japan, on March eighth, nineteen ninety-nine. Our</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headquarters is in Roppongi, one of Tokyo's busiest commercial districts.</a:t>
            </a:r>
          </a:p>
        </p:txBody>
      </p:sp>
      <p:sp>
        <p:nvSpPr>
          <p:cNvPr id="5" name="clean-localized-footer">
            <a:extLst xmlns:a="http://schemas.openxmlformats.org/drawingml/2006/main">
              <a:ext uri="{FF2B5EF4-FFF2-40B4-BE49-F238E27FC236}">
                <a16:creationId xmlns:a16="http://schemas.microsoft.com/office/drawing/2014/main" id="{73FD66E0-E6A3-436A-9EE4-045EFEFAB54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93DCAF39-745B-4421-B5C3-0D201C55A8BD}"/>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40565CE1-C851-4F43-B960-8A0CB8481A9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 / 55</a:t>
            </a:r>
          </a:p>
        </p:txBody>
      </p:sp>
    </p:spTree>
    <p:extLst>
      <p:ext uri="{BB962C8B-B14F-4D97-AF65-F5344CB8AC3E}">
        <p14:creationId xmlns:p14="http://schemas.microsoft.com/office/powerpoint/2010/main" val="1420218491"/>
      </p:ext>
    </p:extLst>
  </p:cSld>
</p:sld>
</file>

<file path=ppt/slides/c0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6E294C5-E4A0-476F-8DC0-7188A451826C}"/>
              </a:ext>
            </a:extLst>
          </p:cNvPr>
          <p:cNvPicPr>
            <a:picLocks xmlns:a="http://schemas.openxmlformats.org/drawingml/2006/main" noChangeAspect="1"/>
          </p:cNvPicPr>
          <p:nvPr/>
        </p:nvPicPr>
        <p:blipFill>
          <a:blip xmlns:r="http://schemas.openxmlformats.org/officeDocument/2006/relationships" xmlns:a="http://schemas.openxmlformats.org/drawingml/2006/main" r:embed="R5a998f6a4cdb473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5A9D6C91-E20A-4AD5-B70F-FC26D33A03F8}"/>
              </a:ext>
            </a:extLst>
          </p:cNvPr>
          <p:cNvSpPr>
            <a:spLocks xmlns:a="http://schemas.openxmlformats.org/drawingml/2006/main" noGrp="1"/>
          </p:cNvSpPr>
          <p:nvPr/>
        </p:nvSpPr>
        <p:spPr>
          <a:xfrm xmlns:a="http://schemas.openxmlformats.org/drawingml/2006/main">
            <a:off x="0" y="0"/>
            <a:ext cx="10287000" cy="139676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153B08BD-2360-4BB4-B46B-34DF1D9B25D0}"/>
              </a:ext>
            </a:extLst>
          </p:cNvPr>
          <p:cNvSpPr>
            <a:spLocks xmlns:a="http://schemas.openxmlformats.org/drawingml/2006/main" noGrp="1"/>
          </p:cNvSpPr>
          <p:nvPr/>
        </p:nvSpPr>
        <p:spPr>
          <a:xfrm xmlns:a="http://schemas.openxmlformats.org/drawingml/2006/main">
            <a:off x="0" y="0"/>
            <a:ext cx="78080" cy="139676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7876971C-EC45-45C6-895C-242685FB3E84}"/>
              </a:ext>
            </a:extLst>
          </p:cNvPr>
          <p:cNvSpPr>
            <a:spLocks xmlns:a="http://schemas.openxmlformats.org/drawingml/2006/main" noGrp="1"/>
          </p:cNvSpPr>
          <p:nvPr/>
        </p:nvSpPr>
        <p:spPr>
          <a:xfrm xmlns:a="http://schemas.openxmlformats.org/drawingml/2006/main">
            <a:off x="390398" y="126979"/>
            <a:ext cx="9506203" cy="11721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2" b="0">
                <a:solidFill>
                  <a:srgbClr val="173B31"/>
                </a:solidFill>
                <a:latin typeface="Arial"/>
                <a:ea typeface="Arial"/>
                <a:cs typeface="Arial"/>
              </a:defRPr>
            </a:defPPr>
            <a:lvl1pPr algn="l">
              <a:defRPr sz="1422" b="0">
                <a:solidFill>
                  <a:srgbClr val="173B31"/>
                </a:solidFill>
                <a:latin typeface="Arial"/>
                <a:ea typeface="Arial"/>
                <a:cs typeface="Arial"/>
              </a:defRPr>
            </a:lvl1pPr>
            <a:lvl2pPr algn="l">
              <a:defRPr sz="1422" b="0">
                <a:solidFill>
                  <a:srgbClr val="173B31"/>
                </a:solidFill>
                <a:latin typeface="Arial"/>
                <a:ea typeface="Arial"/>
                <a:cs typeface="Arial"/>
              </a:defRPr>
            </a:lvl2pPr>
            <a:lvl3pPr algn="l">
              <a:defRPr sz="1422" b="0">
                <a:solidFill>
                  <a:srgbClr val="173B31"/>
                </a:solidFill>
                <a:latin typeface="Arial"/>
                <a:ea typeface="Arial"/>
                <a:cs typeface="Arial"/>
              </a:defRPr>
            </a:lvl3pPr>
            <a:lvl4pPr algn="l">
              <a:defRPr sz="1422" b="0">
                <a:solidFill>
                  <a:srgbClr val="173B31"/>
                </a:solidFill>
                <a:latin typeface="Arial"/>
                <a:ea typeface="Arial"/>
                <a:cs typeface="Arial"/>
              </a:defRPr>
            </a:lvl4pPr>
            <a:lvl5pPr algn="l">
              <a:defRPr sz="1422" b="0">
                <a:solidFill>
                  <a:srgbClr val="173B31"/>
                </a:solidFill>
                <a:latin typeface="Arial"/>
                <a:ea typeface="Arial"/>
                <a:cs typeface="Arial"/>
              </a:defRPr>
            </a:lvl5pPr>
            <a:lvl6pPr algn="l">
              <a:defRPr sz="1422" b="0">
                <a:solidFill>
                  <a:srgbClr val="173B31"/>
                </a:solidFill>
                <a:latin typeface="Arial"/>
                <a:ea typeface="Arial"/>
                <a:cs typeface="Arial"/>
              </a:defRPr>
            </a:lvl6pPr>
            <a:lvl7pPr algn="l">
              <a:defRPr sz="1422" b="0">
                <a:solidFill>
                  <a:srgbClr val="173B31"/>
                </a:solidFill>
                <a:latin typeface="Arial"/>
                <a:ea typeface="Arial"/>
                <a:cs typeface="Arial"/>
              </a:defRPr>
            </a:lvl7pPr>
            <a:lvl8pPr algn="l">
              <a:defRPr sz="1422" b="0">
                <a:solidFill>
                  <a:srgbClr val="173B31"/>
                </a:solidFill>
                <a:latin typeface="Arial"/>
                <a:ea typeface="Arial"/>
                <a:cs typeface="Arial"/>
              </a:defRPr>
            </a:lvl8pPr>
            <a:lvl9pPr algn="l">
              <a:defRPr sz="1422" b="0">
                <a:solidFill>
                  <a:srgbClr val="173B31"/>
                </a:solidFill>
                <a:latin typeface="Arial"/>
                <a:ea typeface="Arial"/>
                <a:cs typeface="Arial"/>
              </a:defRPr>
            </a:lvl9pPr>
          </a:lstStyle>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We entered Taiwan in two thousand and three. Today, we have six impressive branches there. Our Taipei branch</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occupies the observation level on the forty-sixth and highest floor of the Shin Kong Life skyscraper, on one of Taipei's</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most valuable sites. It offers a panoramic view of the city. The monthly rent alone is two million Taiwan dollars.</a:t>
            </a:r>
          </a:p>
        </p:txBody>
      </p:sp>
      <p:sp>
        <p:nvSpPr>
          <p:cNvPr id="5" name="clean-localized-footer">
            <a:extLst xmlns:a="http://schemas.openxmlformats.org/drawingml/2006/main">
              <a:ext uri="{FF2B5EF4-FFF2-40B4-BE49-F238E27FC236}">
                <a16:creationId xmlns:a16="http://schemas.microsoft.com/office/drawing/2014/main" id="{A747A8B4-666C-43B2-B3B0-3B9E582E2C4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E4B6CBA8-2080-4D7E-9786-3DC8118BC87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7A2F3237-A029-40AB-9E67-92890769098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 / 55</a:t>
            </a:r>
          </a:p>
        </p:txBody>
      </p:sp>
    </p:spTree>
    <p:extLst>
      <p:ext uri="{BB962C8B-B14F-4D97-AF65-F5344CB8AC3E}">
        <p14:creationId xmlns:p14="http://schemas.microsoft.com/office/powerpoint/2010/main" val="1843990821"/>
      </p:ext>
    </p:extLst>
  </p:cSld>
</p:sld>
</file>

<file path=ppt/slides/c0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1C76301-46CF-4E4C-B877-52535718606E}"/>
              </a:ext>
            </a:extLst>
          </p:cNvPr>
          <p:cNvPicPr>
            <a:picLocks xmlns:a="http://schemas.openxmlformats.org/drawingml/2006/main" noChangeAspect="1"/>
          </p:cNvPicPr>
          <p:nvPr/>
        </p:nvPicPr>
        <p:blipFill>
          <a:blip xmlns:r="http://schemas.openxmlformats.org/officeDocument/2006/relationships" xmlns:a="http://schemas.openxmlformats.org/drawingml/2006/main" r:embed="Rbeed0e2f73874fc8"/>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55A4FEA4-9879-45F5-B69B-E17E705B9531}"/>
              </a:ext>
            </a:extLst>
          </p:cNvPr>
          <p:cNvSpPr>
            <a:spLocks xmlns:a="http://schemas.openxmlformats.org/drawingml/2006/main" noGrp="1"/>
          </p:cNvSpPr>
          <p:nvPr/>
        </p:nvSpPr>
        <p:spPr>
          <a:xfrm xmlns:a="http://schemas.openxmlformats.org/drawingml/2006/main">
            <a:off x="0" y="0"/>
            <a:ext cx="10287000" cy="155304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2EDD3B0A-E23F-4348-925B-BD78EAD0B0D4}"/>
              </a:ext>
            </a:extLst>
          </p:cNvPr>
          <p:cNvSpPr>
            <a:spLocks xmlns:a="http://schemas.openxmlformats.org/drawingml/2006/main" noGrp="1"/>
          </p:cNvSpPr>
          <p:nvPr/>
        </p:nvSpPr>
        <p:spPr>
          <a:xfrm xmlns:a="http://schemas.openxmlformats.org/drawingml/2006/main">
            <a:off x="0" y="0"/>
            <a:ext cx="78080" cy="155304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8946DA69-D713-472B-9815-F85F1780418F}"/>
              </a:ext>
            </a:extLst>
          </p:cNvPr>
          <p:cNvSpPr>
            <a:spLocks xmlns:a="http://schemas.openxmlformats.org/drawingml/2006/main" noGrp="1"/>
          </p:cNvSpPr>
          <p:nvPr/>
        </p:nvSpPr>
        <p:spPr>
          <a:xfrm xmlns:a="http://schemas.openxmlformats.org/drawingml/2006/main">
            <a:off x="390398" y="126979"/>
            <a:ext cx="9506203" cy="132839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In two thousand and seven, we entered Hong Kong and established an impressive branch in</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this world centre of finance and business. In two thousand and eight, we entered Singapore</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and opened an impressive branch on Orchard Road in the city centre.</a:t>
            </a:r>
          </a:p>
        </p:txBody>
      </p:sp>
      <p:sp>
        <p:nvSpPr>
          <p:cNvPr id="5" name="clean-localized-footer">
            <a:extLst xmlns:a="http://schemas.openxmlformats.org/drawingml/2006/main">
              <a:ext uri="{FF2B5EF4-FFF2-40B4-BE49-F238E27FC236}">
                <a16:creationId xmlns:a16="http://schemas.microsoft.com/office/drawing/2014/main" id="{1226C29C-7FCB-4A35-8BA4-F5F2653D17E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25063C01-BA3D-416D-A27A-490C32FD965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3930DE5B-E04A-4564-849A-51E281526327}"/>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6 / 55</a:t>
            </a:r>
          </a:p>
        </p:txBody>
      </p:sp>
    </p:spTree>
    <p:extLst>
      <p:ext uri="{BB962C8B-B14F-4D97-AF65-F5344CB8AC3E}">
        <p14:creationId xmlns:p14="http://schemas.microsoft.com/office/powerpoint/2010/main" val="1787239078"/>
      </p:ext>
    </p:extLst>
  </p:cSld>
</p:sld>
</file>

<file path=ppt/slides/c0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6099EA1-CC93-4470-A6BB-136C8F7815D2}"/>
              </a:ext>
            </a:extLst>
          </p:cNvPr>
          <p:cNvPicPr>
            <a:picLocks xmlns:a="http://schemas.openxmlformats.org/drawingml/2006/main" noChangeAspect="1"/>
          </p:cNvPicPr>
          <p:nvPr/>
        </p:nvPicPr>
        <p:blipFill>
          <a:blip xmlns:r="http://schemas.openxmlformats.org/officeDocument/2006/relationships" xmlns:a="http://schemas.openxmlformats.org/drawingml/2006/main" r:embed="Rd2a856c301d14358"/>
          <a:stretch xmlns:a="http://schemas.openxmlformats.org/drawingml/2006/main"/>
        </p:blipFill>
        <p:spPr>
          <a:xfrm xmlns:a="http://schemas.openxmlformats.org/drawingml/2006/main">
            <a:off x="0" y="57528"/>
            <a:ext cx="10287000" cy="14458194"/>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648133F5-FC50-4BCF-BB14-080843EA3EE6}"/>
              </a:ext>
            </a:extLst>
          </p:cNvPr>
          <p:cNvSpPr>
            <a:spLocks xmlns:a="http://schemas.openxmlformats.org/drawingml/2006/main" noGrp="1"/>
          </p:cNvSpPr>
          <p:nvPr/>
        </p:nvSpPr>
        <p:spPr>
          <a:xfrm xmlns:a="http://schemas.openxmlformats.org/drawingml/2006/main">
            <a:off x="0" y="0"/>
            <a:ext cx="10287000" cy="118187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868DCF04-261C-4F6C-AB8D-8E3E376A09D1}"/>
              </a:ext>
            </a:extLst>
          </p:cNvPr>
          <p:cNvSpPr>
            <a:spLocks xmlns:a="http://schemas.openxmlformats.org/drawingml/2006/main" noGrp="1"/>
          </p:cNvSpPr>
          <p:nvPr/>
        </p:nvSpPr>
        <p:spPr>
          <a:xfrm xmlns:a="http://schemas.openxmlformats.org/drawingml/2006/main">
            <a:off x="0" y="0"/>
            <a:ext cx="78080" cy="118187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141177D6-A71D-485B-9234-9643A5B9B63B}"/>
              </a:ext>
            </a:extLst>
          </p:cNvPr>
          <p:cNvSpPr>
            <a:spLocks xmlns:a="http://schemas.openxmlformats.org/drawingml/2006/main" noGrp="1"/>
          </p:cNvSpPr>
          <p:nvPr/>
        </p:nvSpPr>
        <p:spPr>
          <a:xfrm xmlns:a="http://schemas.openxmlformats.org/drawingml/2006/main">
            <a:off x="390398" y="126979"/>
            <a:ext cx="9506203" cy="957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In two thousand and nine, we entered Malaysia. Today, we have six impressive branches in</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Malaysia.</a:t>
            </a:r>
          </a:p>
        </p:txBody>
      </p:sp>
      <p:sp>
        <p:nvSpPr>
          <p:cNvPr id="5" name="clean-localized-footer">
            <a:extLst xmlns:a="http://schemas.openxmlformats.org/drawingml/2006/main">
              <a:ext uri="{FF2B5EF4-FFF2-40B4-BE49-F238E27FC236}">
                <a16:creationId xmlns:a16="http://schemas.microsoft.com/office/drawing/2014/main" id="{7F8A64E6-9FC7-4F47-A44D-8004E49EDDD8}"/>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706B7D0-2023-4FC9-8B13-B2B7B2C5FDE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56CB35ED-7EB7-42C4-9077-7194E186DD7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7 / 55</a:t>
            </a:r>
          </a:p>
        </p:txBody>
      </p:sp>
    </p:spTree>
    <p:extLst>
      <p:ext uri="{BB962C8B-B14F-4D97-AF65-F5344CB8AC3E}">
        <p14:creationId xmlns:p14="http://schemas.microsoft.com/office/powerpoint/2010/main" val="1027961459"/>
      </p:ext>
    </p:extLst>
  </p:cSld>
</p:sld>
</file>

<file path=ppt/slides/c0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24C23AB-04EB-47F1-8716-953909CCC780}"/>
              </a:ext>
            </a:extLst>
          </p:cNvPr>
          <p:cNvPicPr>
            <a:picLocks xmlns:a="http://schemas.openxmlformats.org/drawingml/2006/main" noChangeAspect="1"/>
          </p:cNvPicPr>
          <p:nvPr/>
        </p:nvPicPr>
        <p:blipFill>
          <a:blip xmlns:r="http://schemas.openxmlformats.org/officeDocument/2006/relationships" xmlns:a="http://schemas.openxmlformats.org/drawingml/2006/main" r:embed="Rea42208c61e64979"/>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AFB61B14-A4DA-4086-8902-46C054C98A1D}"/>
              </a:ext>
            </a:extLst>
          </p:cNvPr>
          <p:cNvSpPr>
            <a:spLocks xmlns:a="http://schemas.openxmlformats.org/drawingml/2006/main" noGrp="1"/>
          </p:cNvSpPr>
          <p:nvPr/>
        </p:nvSpPr>
        <p:spPr>
          <a:xfrm xmlns:a="http://schemas.openxmlformats.org/drawingml/2006/main">
            <a:off x="0" y="0"/>
            <a:ext cx="10287000" cy="118187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7CF2194F-8C20-455B-9806-D30FFE1C3B43}"/>
              </a:ext>
            </a:extLst>
          </p:cNvPr>
          <p:cNvSpPr>
            <a:spLocks xmlns:a="http://schemas.openxmlformats.org/drawingml/2006/main" noGrp="1"/>
          </p:cNvSpPr>
          <p:nvPr/>
        </p:nvSpPr>
        <p:spPr>
          <a:xfrm xmlns:a="http://schemas.openxmlformats.org/drawingml/2006/main">
            <a:off x="0" y="0"/>
            <a:ext cx="78080" cy="118187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F01C92DC-F070-41EC-83AE-4FEBBEDBB0B9}"/>
              </a:ext>
            </a:extLst>
          </p:cNvPr>
          <p:cNvSpPr>
            <a:spLocks xmlns:a="http://schemas.openxmlformats.org/drawingml/2006/main" noGrp="1"/>
          </p:cNvSpPr>
          <p:nvPr/>
        </p:nvSpPr>
        <p:spPr>
          <a:xfrm xmlns:a="http://schemas.openxmlformats.org/drawingml/2006/main">
            <a:off x="390398" y="126979"/>
            <a:ext cx="9506203" cy="957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From two thousand and eleven onwards, Naturally Plus established branches in Indonesia</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and the United States.</a:t>
            </a:r>
          </a:p>
        </p:txBody>
      </p:sp>
      <p:sp>
        <p:nvSpPr>
          <p:cNvPr id="5" name="clean-localized-footer">
            <a:extLst xmlns:a="http://schemas.openxmlformats.org/drawingml/2006/main">
              <a:ext uri="{FF2B5EF4-FFF2-40B4-BE49-F238E27FC236}">
                <a16:creationId xmlns:a16="http://schemas.microsoft.com/office/drawing/2014/main" id="{99910916-F629-4BDB-BAC1-63D860630CA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2CB42932-B539-475C-88E0-93E84B72BCF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DC5FEE73-1C1D-4397-84F1-27BE286B12C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8 / 55</a:t>
            </a:r>
          </a:p>
        </p:txBody>
      </p:sp>
    </p:spTree>
    <p:extLst>
      <p:ext uri="{BB962C8B-B14F-4D97-AF65-F5344CB8AC3E}">
        <p14:creationId xmlns:p14="http://schemas.microsoft.com/office/powerpoint/2010/main" val="1474535167"/>
      </p:ext>
    </p:extLst>
  </p:cSld>
</p:sld>
</file>

<file path=ppt/slides/c0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965E5900-70F1-49E4-B978-56573C44C98E}"/>
              </a:ext>
            </a:extLst>
          </p:cNvPr>
          <p:cNvPicPr>
            <a:picLocks xmlns:a="http://schemas.openxmlformats.org/drawingml/2006/main" noChangeAspect="1"/>
          </p:cNvPicPr>
          <p:nvPr/>
        </p:nvPicPr>
        <p:blipFill>
          <a:blip xmlns:r="http://schemas.openxmlformats.org/officeDocument/2006/relationships" xmlns:a="http://schemas.openxmlformats.org/drawingml/2006/main" r:embed="R71846e7b6a9b4d6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8574984C-397D-4596-BBC8-C2EA5AF52CA9}"/>
              </a:ext>
            </a:extLst>
          </p:cNvPr>
          <p:cNvPicPr>
            <a:picLocks xmlns:a="http://schemas.openxmlformats.org/drawingml/2006/main" noChangeAspect="1"/>
          </p:cNvPicPr>
          <p:nvPr/>
        </p:nvPicPr>
        <p:blipFill>
          <a:blip xmlns:r="http://schemas.openxmlformats.org/officeDocument/2006/relationships" xmlns:a="http://schemas.openxmlformats.org/drawingml/2006/main" r:embed="R15f39a43ef164d41"/>
          <a:srcRect xmlns:a="http://schemas.openxmlformats.org/drawingml/2006/main" l="6389" t="14379" r="61481" b="52484"/>
          <a:stretch xmlns:a="http://schemas.openxmlformats.org/drawingml/2006/main"/>
        </p:blipFill>
        <p:spPr>
          <a:xfrm xmlns:a="http://schemas.openxmlformats.org/drawingml/2006/main">
            <a:off x="341599" y="2139103"/>
            <a:ext cx="3552626" cy="4922867"/>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A54FED95-4174-4D3C-84FF-E834235439D7}"/>
              </a:ext>
            </a:extLst>
          </p:cNvPr>
          <p:cNvPicPr>
            <a:picLocks xmlns:a="http://schemas.openxmlformats.org/drawingml/2006/main" noChangeAspect="1"/>
          </p:cNvPicPr>
          <p:nvPr/>
        </p:nvPicPr>
        <p:blipFill>
          <a:blip xmlns:r="http://schemas.openxmlformats.org/officeDocument/2006/relationships" xmlns:a="http://schemas.openxmlformats.org/drawingml/2006/main" r:embed="R50fa2c8f9c9a4016"/>
          <a:srcRect xmlns:a="http://schemas.openxmlformats.org/drawingml/2006/main" l="9167" t="58824" r="71944" b="21634"/>
          <a:stretch xmlns:a="http://schemas.openxmlformats.org/drawingml/2006/main"/>
        </p:blipFill>
        <p:spPr>
          <a:xfrm xmlns:a="http://schemas.openxmlformats.org/drawingml/2006/main">
            <a:off x="722237" y="8878743"/>
            <a:ext cx="2000792" cy="2988884"/>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79719005-FB9A-470C-B5A9-DC573436C8DC}"/>
              </a:ext>
            </a:extLst>
          </p:cNvPr>
          <p:cNvSpPr>
            <a:spLocks xmlns:a="http://schemas.openxmlformats.org/drawingml/2006/main" noGrp="1"/>
          </p:cNvSpPr>
          <p:nvPr/>
        </p:nvSpPr>
        <p:spPr>
          <a:xfrm xmlns:a="http://schemas.openxmlformats.org/drawingml/2006/main">
            <a:off x="0" y="0"/>
            <a:ext cx="10287000" cy="158235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70846713-21C7-4466-B510-E75CDDD18542}"/>
              </a:ext>
            </a:extLst>
          </p:cNvPr>
          <p:cNvSpPr>
            <a:spLocks xmlns:a="http://schemas.openxmlformats.org/drawingml/2006/main" noGrp="1"/>
          </p:cNvSpPr>
          <p:nvPr/>
        </p:nvSpPr>
        <p:spPr>
          <a:xfrm xmlns:a="http://schemas.openxmlformats.org/drawingml/2006/main">
            <a:off x="0" y="0"/>
            <a:ext cx="78080" cy="158235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0AE1C9A6-BE55-4729-8D69-13D96B7F65D4}"/>
              </a:ext>
            </a:extLst>
          </p:cNvPr>
          <p:cNvSpPr>
            <a:spLocks xmlns:a="http://schemas.openxmlformats.org/drawingml/2006/main" noGrp="1"/>
          </p:cNvSpPr>
          <p:nvPr/>
        </p:nvSpPr>
        <p:spPr>
          <a:xfrm xmlns:a="http://schemas.openxmlformats.org/drawingml/2006/main">
            <a:off x="390398" y="126979"/>
            <a:ext cx="9506203" cy="13576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71" b="0">
                <a:solidFill>
                  <a:srgbClr val="173B31"/>
                </a:solidFill>
                <a:latin typeface="Arial"/>
                <a:ea typeface="Arial"/>
                <a:cs typeface="Arial"/>
              </a:defRPr>
            </a:defPPr>
            <a:lvl1pPr algn="l">
              <a:defRPr sz="1671" b="0">
                <a:solidFill>
                  <a:srgbClr val="173B31"/>
                </a:solidFill>
                <a:latin typeface="Arial"/>
                <a:ea typeface="Arial"/>
                <a:cs typeface="Arial"/>
              </a:defRPr>
            </a:lvl1pPr>
            <a:lvl2pPr algn="l">
              <a:defRPr sz="1671" b="0">
                <a:solidFill>
                  <a:srgbClr val="173B31"/>
                </a:solidFill>
                <a:latin typeface="Arial"/>
                <a:ea typeface="Arial"/>
                <a:cs typeface="Arial"/>
              </a:defRPr>
            </a:lvl2pPr>
            <a:lvl3pPr algn="l">
              <a:defRPr sz="1671" b="0">
                <a:solidFill>
                  <a:srgbClr val="173B31"/>
                </a:solidFill>
                <a:latin typeface="Arial"/>
                <a:ea typeface="Arial"/>
                <a:cs typeface="Arial"/>
              </a:defRPr>
            </a:lvl3pPr>
            <a:lvl4pPr algn="l">
              <a:defRPr sz="1671" b="0">
                <a:solidFill>
                  <a:srgbClr val="173B31"/>
                </a:solidFill>
                <a:latin typeface="Arial"/>
                <a:ea typeface="Arial"/>
                <a:cs typeface="Arial"/>
              </a:defRPr>
            </a:lvl4pPr>
            <a:lvl5pPr algn="l">
              <a:defRPr sz="1671" b="0">
                <a:solidFill>
                  <a:srgbClr val="173B31"/>
                </a:solidFill>
                <a:latin typeface="Arial"/>
                <a:ea typeface="Arial"/>
                <a:cs typeface="Arial"/>
              </a:defRPr>
            </a:lvl5pPr>
            <a:lvl6pPr algn="l">
              <a:defRPr sz="1671" b="0">
                <a:solidFill>
                  <a:srgbClr val="173B31"/>
                </a:solidFill>
                <a:latin typeface="Arial"/>
                <a:ea typeface="Arial"/>
                <a:cs typeface="Arial"/>
              </a:defRPr>
            </a:lvl6pPr>
            <a:lvl7pPr algn="l">
              <a:defRPr sz="1671" b="0">
                <a:solidFill>
                  <a:srgbClr val="173B31"/>
                </a:solidFill>
                <a:latin typeface="Arial"/>
                <a:ea typeface="Arial"/>
                <a:cs typeface="Arial"/>
              </a:defRPr>
            </a:lvl7pPr>
            <a:lvl8pPr algn="l">
              <a:defRPr sz="1671" b="0">
                <a:solidFill>
                  <a:srgbClr val="173B31"/>
                </a:solidFill>
                <a:latin typeface="Arial"/>
                <a:ea typeface="Arial"/>
                <a:cs typeface="Arial"/>
              </a:defRPr>
            </a:lvl8pPr>
            <a:lvl9pPr algn="l">
              <a:defRPr sz="1671" b="0">
                <a:solidFill>
                  <a:srgbClr val="173B31"/>
                </a:solidFill>
                <a:latin typeface="Arial"/>
                <a:ea typeface="Arial"/>
                <a:cs typeface="Arial"/>
              </a:defRPr>
            </a:lvl9pPr>
          </a:lstStyle>
          <a:p xmlns:a="http://schemas.openxmlformats.org/drawingml/2006/main">
            <a:pPr algn="l">
              <a:lnSpc>
                <a:spcPct val="116000"/>
              </a:lnSpc>
              <a:buNone/>
              <a:defRPr sz="1671" b="0">
                <a:solidFill>
                  <a:srgbClr val="173B31"/>
                </a:solidFill>
                <a:latin typeface="Arial"/>
                <a:ea typeface="Arial"/>
                <a:cs typeface="Arial"/>
              </a:defRPr>
            </a:pPr>
            <a:r>
              <a:rPr sz="1671" b="0">
                <a:solidFill>
                  <a:srgbClr val="173B31"/>
                </a:solidFill>
                <a:latin typeface="Arial"/>
                <a:ea typeface="Arial"/>
                <a:cs typeface="Arial"/>
              </a:rPr>
              <a:t>In two thousand and five, the respected Japanese magazine Keizaikai selected Naturally Plus as one</a:t>
            </a:r>
          </a:p>
          <a:p xmlns:a="http://schemas.openxmlformats.org/drawingml/2006/main">
            <a:pPr algn="l">
              <a:lnSpc>
                <a:spcPct val="116000"/>
              </a:lnSpc>
              <a:buNone/>
              <a:defRPr sz="1671" b="0">
                <a:solidFill>
                  <a:srgbClr val="173B31"/>
                </a:solidFill>
                <a:latin typeface="Arial"/>
                <a:ea typeface="Arial"/>
                <a:cs typeface="Arial"/>
              </a:defRPr>
            </a:pPr>
            <a:r>
              <a:rPr sz="1671" b="0">
                <a:solidFill>
                  <a:srgbClr val="173B31"/>
                </a:solidFill>
                <a:latin typeface="Arial"/>
                <a:ea typeface="Arial"/>
                <a:cs typeface="Arial"/>
              </a:rPr>
              <a:t>of Japan's ten most competitive companies of the twenty-first century, alongside Sony and Toyota. To</a:t>
            </a:r>
          </a:p>
          <a:p xmlns:a="http://schemas.openxmlformats.org/drawingml/2006/main">
            <a:pPr algn="l">
              <a:lnSpc>
                <a:spcPct val="116000"/>
              </a:lnSpc>
              <a:buNone/>
              <a:defRPr sz="1671" b="0">
                <a:solidFill>
                  <a:srgbClr val="173B31"/>
                </a:solidFill>
                <a:latin typeface="Arial"/>
                <a:ea typeface="Arial"/>
                <a:cs typeface="Arial"/>
              </a:defRPr>
            </a:pPr>
            <a:r>
              <a:rPr sz="1671" b="0">
                <a:solidFill>
                  <a:srgbClr val="173B31"/>
                </a:solidFill>
                <a:latin typeface="Arial"/>
                <a:ea typeface="Arial"/>
                <a:cs typeface="Arial"/>
              </a:rPr>
              <a:t>be selected among the top ten out of one hundred thousand major Japanese companies shows that</a:t>
            </a:r>
          </a:p>
          <a:p xmlns:a="http://schemas.openxmlformats.org/drawingml/2006/main">
            <a:pPr algn="l">
              <a:lnSpc>
                <a:spcPct val="116000"/>
              </a:lnSpc>
              <a:buNone/>
              <a:defRPr sz="1671" b="0">
                <a:solidFill>
                  <a:srgbClr val="173B31"/>
                </a:solidFill>
                <a:latin typeface="Arial"/>
                <a:ea typeface="Arial"/>
                <a:cs typeface="Arial"/>
              </a:defRPr>
            </a:pPr>
            <a:r>
              <a:rPr sz="1671" b="0">
                <a:solidFill>
                  <a:srgbClr val="173B31"/>
                </a:solidFill>
                <a:latin typeface="Arial"/>
                <a:ea typeface="Arial"/>
                <a:cs typeface="Arial"/>
              </a:rPr>
              <a:t>stability and competitiveness create the conditions for lasting growth.</a:t>
            </a:r>
          </a:p>
        </p:txBody>
      </p:sp>
      <p:sp>
        <p:nvSpPr>
          <p:cNvPr id="7" name="clean-localized-footer">
            <a:extLst xmlns:a="http://schemas.openxmlformats.org/drawingml/2006/main">
              <a:ext uri="{FF2B5EF4-FFF2-40B4-BE49-F238E27FC236}">
                <a16:creationId xmlns:a16="http://schemas.microsoft.com/office/drawing/2014/main" id="{CE9F88B0-6FF9-48FF-8322-F1BD3C8DCEA1}"/>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2B805D92-1100-433A-8922-8B3A697571E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AD55A747-C7D9-4C08-9ECC-32A93408D49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9 / 55</a:t>
            </a:r>
          </a:p>
        </p:txBody>
      </p:sp>
    </p:spTree>
    <p:extLst>
      <p:ext uri="{BB962C8B-B14F-4D97-AF65-F5344CB8AC3E}">
        <p14:creationId xmlns:p14="http://schemas.microsoft.com/office/powerpoint/2010/main" val="1629929750"/>
      </p:ext>
    </p:extLst>
  </p:cSld>
</p:sld>
</file>

<file path=ppt/slides/c0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49AC60F3-B735-4476-B274-3559F32A322C}"/>
              </a:ext>
            </a:extLst>
          </p:cNvPr>
          <p:cNvPicPr>
            <a:picLocks xmlns:a="http://schemas.openxmlformats.org/drawingml/2006/main" noChangeAspect="1"/>
          </p:cNvPicPr>
          <p:nvPr/>
        </p:nvPicPr>
        <p:blipFill>
          <a:blip xmlns:r="http://schemas.openxmlformats.org/officeDocument/2006/relationships" xmlns:a="http://schemas.openxmlformats.org/drawingml/2006/main" r:embed="R6d216b94412a4c2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739D1703-F37D-4EFD-9B4D-CA0C2D67F976}"/>
              </a:ext>
            </a:extLst>
          </p:cNvPr>
          <p:cNvPicPr>
            <a:picLocks xmlns:a="http://schemas.openxmlformats.org/drawingml/2006/main" noChangeAspect="1"/>
          </p:cNvPicPr>
          <p:nvPr/>
        </p:nvPicPr>
        <p:blipFill>
          <a:blip xmlns:r="http://schemas.openxmlformats.org/officeDocument/2006/relationships" xmlns:a="http://schemas.openxmlformats.org/drawingml/2006/main" r:embed="R4f01562493974dfb"/>
          <a:srcRect xmlns:a="http://schemas.openxmlformats.org/drawingml/2006/main" l="10926" t="67974" r="56204" b="10654"/>
          <a:stretch xmlns:a="http://schemas.openxmlformats.org/drawingml/2006/main"/>
        </p:blipFill>
        <p:spPr>
          <a:xfrm xmlns:a="http://schemas.openxmlformats.org/drawingml/2006/main">
            <a:off x="946716" y="9738291"/>
            <a:ext cx="3640466" cy="3233074"/>
          </a:xfrm>
          <a:prstGeom xmlns:a="http://schemas.openxmlformats.org/drawingml/2006/main" prst="rect">
            <a:avLst/>
          </a:prstGeom>
        </p:spPr>
      </p:pic>
      <p:sp>
        <p:nvSpPr>
          <p:cNvPr id="3" name="exact-presenter-band">
            <a:extLst xmlns:a="http://schemas.openxmlformats.org/drawingml/2006/main">
              <a:ext uri="{FF2B5EF4-FFF2-40B4-BE49-F238E27FC236}">
                <a16:creationId xmlns:a16="http://schemas.microsoft.com/office/drawing/2014/main" id="{4A5D8B36-D8C1-4075-99EC-05B540505EF0}"/>
              </a:ext>
            </a:extLst>
          </p:cNvPr>
          <p:cNvSpPr>
            <a:spLocks xmlns:a="http://schemas.openxmlformats.org/drawingml/2006/main" noGrp="1"/>
          </p:cNvSpPr>
          <p:nvPr/>
        </p:nvSpPr>
        <p:spPr>
          <a:xfrm xmlns:a="http://schemas.openxmlformats.org/drawingml/2006/main">
            <a:off x="0" y="0"/>
            <a:ext cx="10287000" cy="119164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4" name="presenter-accent">
            <a:extLst xmlns:a="http://schemas.openxmlformats.org/drawingml/2006/main">
              <a:ext uri="{FF2B5EF4-FFF2-40B4-BE49-F238E27FC236}">
                <a16:creationId xmlns:a16="http://schemas.microsoft.com/office/drawing/2014/main" id="{06DF3D9A-D776-45BD-A7FA-AC89FCE1CBE8}"/>
              </a:ext>
            </a:extLst>
          </p:cNvPr>
          <p:cNvSpPr>
            <a:spLocks xmlns:a="http://schemas.openxmlformats.org/drawingml/2006/main" noGrp="1"/>
          </p:cNvSpPr>
          <p:nvPr/>
        </p:nvSpPr>
        <p:spPr>
          <a:xfrm xmlns:a="http://schemas.openxmlformats.org/drawingml/2006/main">
            <a:off x="0" y="0"/>
            <a:ext cx="78080" cy="119164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5" name="exact-translated-presenter">
            <a:extLst xmlns:a="http://schemas.openxmlformats.org/drawingml/2006/main">
              <a:ext uri="{FF2B5EF4-FFF2-40B4-BE49-F238E27FC236}">
                <a16:creationId xmlns:a16="http://schemas.microsoft.com/office/drawing/2014/main" id="{BD5DC28B-C38A-40D9-B06F-337669684ED0}"/>
              </a:ext>
            </a:extLst>
          </p:cNvPr>
          <p:cNvSpPr>
            <a:spLocks xmlns:a="http://schemas.openxmlformats.org/drawingml/2006/main" noGrp="1"/>
          </p:cNvSpPr>
          <p:nvPr/>
        </p:nvSpPr>
        <p:spPr>
          <a:xfrm xmlns:a="http://schemas.openxmlformats.org/drawingml/2006/main">
            <a:off x="390398" y="126979"/>
            <a:ext cx="9506203" cy="96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After building a firm foundation for five years in Japan, five years in Taiwan and five years in</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Southeast Asia, Naturally Plus set its sights on the global market.</a:t>
            </a:r>
          </a:p>
        </p:txBody>
      </p:sp>
      <p:sp>
        <p:nvSpPr>
          <p:cNvPr id="6" name="clean-localized-footer">
            <a:extLst xmlns:a="http://schemas.openxmlformats.org/drawingml/2006/main">
              <a:ext uri="{FF2B5EF4-FFF2-40B4-BE49-F238E27FC236}">
                <a16:creationId xmlns:a16="http://schemas.microsoft.com/office/drawing/2014/main" id="{C0F93771-1ABE-4239-8A16-79BCA54241C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7" name="page-footer">
            <a:extLst xmlns:a="http://schemas.openxmlformats.org/drawingml/2006/main">
              <a:ext uri="{FF2B5EF4-FFF2-40B4-BE49-F238E27FC236}">
                <a16:creationId xmlns:a16="http://schemas.microsoft.com/office/drawing/2014/main" id="{DCA4A371-B5EF-4A39-8035-0A7DC95ADC2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8" name="page-number">
            <a:extLst xmlns:a="http://schemas.openxmlformats.org/drawingml/2006/main">
              <a:ext uri="{FF2B5EF4-FFF2-40B4-BE49-F238E27FC236}">
                <a16:creationId xmlns:a16="http://schemas.microsoft.com/office/drawing/2014/main" id="{F0B3F9D9-C533-4668-B336-49A74B77E8F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10 / 55</a:t>
            </a:r>
          </a:p>
        </p:txBody>
      </p:sp>
    </p:spTree>
    <p:extLst>
      <p:ext uri="{BB962C8B-B14F-4D97-AF65-F5344CB8AC3E}">
        <p14:creationId xmlns:p14="http://schemas.microsoft.com/office/powerpoint/2010/main" val="675955516"/>
      </p:ext>
    </p:extLst>
  </p:cSld>
</p:sld>
</file>

<file path=ppt/slides/c0_slide1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C407F05-72F7-48C3-9517-E0E3F3A0F6A8}"/>
              </a:ext>
            </a:extLst>
          </p:cNvPr>
          <p:cNvPicPr>
            <a:picLocks xmlns:a="http://schemas.openxmlformats.org/drawingml/2006/main" noChangeAspect="1"/>
          </p:cNvPicPr>
          <p:nvPr/>
        </p:nvPicPr>
        <p:blipFill>
          <a:blip xmlns:r="http://schemas.openxmlformats.org/officeDocument/2006/relationships" xmlns:a="http://schemas.openxmlformats.org/drawingml/2006/main" r:embed="Rcb78226fd3944142"/>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8B341B41-F82E-4BA6-9610-CFA038ABD23C}"/>
              </a:ext>
            </a:extLst>
          </p:cNvPr>
          <p:cNvSpPr>
            <a:spLocks xmlns:a="http://schemas.openxmlformats.org/drawingml/2006/main" noGrp="1"/>
          </p:cNvSpPr>
          <p:nvPr/>
        </p:nvSpPr>
        <p:spPr>
          <a:xfrm xmlns:a="http://schemas.openxmlformats.org/drawingml/2006/main">
            <a:off x="0" y="0"/>
            <a:ext cx="10287000" cy="133816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A4787ACB-44C3-4DDE-A672-FDCE33D91BA2}"/>
              </a:ext>
            </a:extLst>
          </p:cNvPr>
          <p:cNvSpPr>
            <a:spLocks xmlns:a="http://schemas.openxmlformats.org/drawingml/2006/main" noGrp="1"/>
          </p:cNvSpPr>
          <p:nvPr/>
        </p:nvSpPr>
        <p:spPr>
          <a:xfrm xmlns:a="http://schemas.openxmlformats.org/drawingml/2006/main">
            <a:off x="0" y="0"/>
            <a:ext cx="78080" cy="133816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5F467939-3D1D-45D2-8359-AEA1B38E7664}"/>
              </a:ext>
            </a:extLst>
          </p:cNvPr>
          <p:cNvSpPr>
            <a:spLocks xmlns:a="http://schemas.openxmlformats.org/drawingml/2006/main" noGrp="1"/>
          </p:cNvSpPr>
          <p:nvPr/>
        </p:nvSpPr>
        <p:spPr>
          <a:xfrm xmlns:a="http://schemas.openxmlformats.org/drawingml/2006/main">
            <a:off x="390398" y="126979"/>
            <a:ext cx="9506203" cy="11135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6" b="0">
                <a:solidFill>
                  <a:srgbClr val="173B31"/>
                </a:solidFill>
                <a:latin typeface="Arial"/>
                <a:ea typeface="Arial"/>
                <a:cs typeface="Arial"/>
              </a:defRPr>
            </a:defPPr>
            <a:lvl1pPr algn="l">
              <a:defRPr sz="1806" b="0">
                <a:solidFill>
                  <a:srgbClr val="173B31"/>
                </a:solidFill>
                <a:latin typeface="Arial"/>
                <a:ea typeface="Arial"/>
                <a:cs typeface="Arial"/>
              </a:defRPr>
            </a:lvl1pPr>
            <a:lvl2pPr algn="l">
              <a:defRPr sz="1806" b="0">
                <a:solidFill>
                  <a:srgbClr val="173B31"/>
                </a:solidFill>
                <a:latin typeface="Arial"/>
                <a:ea typeface="Arial"/>
                <a:cs typeface="Arial"/>
              </a:defRPr>
            </a:lvl2pPr>
            <a:lvl3pPr algn="l">
              <a:defRPr sz="1806" b="0">
                <a:solidFill>
                  <a:srgbClr val="173B31"/>
                </a:solidFill>
                <a:latin typeface="Arial"/>
                <a:ea typeface="Arial"/>
                <a:cs typeface="Arial"/>
              </a:defRPr>
            </a:lvl3pPr>
            <a:lvl4pPr algn="l">
              <a:defRPr sz="1806" b="0">
                <a:solidFill>
                  <a:srgbClr val="173B31"/>
                </a:solidFill>
                <a:latin typeface="Arial"/>
                <a:ea typeface="Arial"/>
                <a:cs typeface="Arial"/>
              </a:defRPr>
            </a:lvl4pPr>
            <a:lvl5pPr algn="l">
              <a:defRPr sz="1806" b="0">
                <a:solidFill>
                  <a:srgbClr val="173B31"/>
                </a:solidFill>
                <a:latin typeface="Arial"/>
                <a:ea typeface="Arial"/>
                <a:cs typeface="Arial"/>
              </a:defRPr>
            </a:lvl5pPr>
            <a:lvl6pPr algn="l">
              <a:defRPr sz="1806" b="0">
                <a:solidFill>
                  <a:srgbClr val="173B31"/>
                </a:solidFill>
                <a:latin typeface="Arial"/>
                <a:ea typeface="Arial"/>
                <a:cs typeface="Arial"/>
              </a:defRPr>
            </a:lvl6pPr>
            <a:lvl7pPr algn="l">
              <a:defRPr sz="1806" b="0">
                <a:solidFill>
                  <a:srgbClr val="173B31"/>
                </a:solidFill>
                <a:latin typeface="Arial"/>
                <a:ea typeface="Arial"/>
                <a:cs typeface="Arial"/>
              </a:defRPr>
            </a:lvl7pPr>
            <a:lvl8pPr algn="l">
              <a:defRPr sz="1806" b="0">
                <a:solidFill>
                  <a:srgbClr val="173B31"/>
                </a:solidFill>
                <a:latin typeface="Arial"/>
                <a:ea typeface="Arial"/>
                <a:cs typeface="Arial"/>
              </a:defRPr>
            </a:lvl8pPr>
            <a:lvl9pPr algn="l">
              <a:defRPr sz="1806" b="0">
                <a:solidFill>
                  <a:srgbClr val="173B31"/>
                </a:solidFill>
                <a:latin typeface="Arial"/>
                <a:ea typeface="Arial"/>
                <a:cs typeface="Arial"/>
              </a:defRPr>
            </a:lvl9pPr>
          </a:lstStyle>
          <a:p xmlns:a="http://schemas.openxmlformats.org/drawingml/2006/main">
            <a:pPr algn="l">
              <a:lnSpc>
                <a:spcPct val="116000"/>
              </a:lnSpc>
              <a:buNone/>
              <a:defRPr sz="1806" b="0">
                <a:solidFill>
                  <a:srgbClr val="173B31"/>
                </a:solidFill>
                <a:latin typeface="Arial"/>
                <a:ea typeface="Arial"/>
                <a:cs typeface="Arial"/>
              </a:defRPr>
            </a:pPr>
            <a:r>
              <a:rPr sz="1806" b="0">
                <a:solidFill>
                  <a:srgbClr val="173B31"/>
                </a:solidFill>
                <a:latin typeface="Arial"/>
                <a:ea typeface="Arial"/>
                <a:cs typeface="Arial"/>
              </a:rPr>
              <a:t>In two thousand and twelve, we officially opened international markets in one hundred and</a:t>
            </a:r>
          </a:p>
          <a:p xmlns:a="http://schemas.openxmlformats.org/drawingml/2006/main">
            <a:pPr algn="l">
              <a:lnSpc>
                <a:spcPct val="116000"/>
              </a:lnSpc>
              <a:buNone/>
              <a:defRPr sz="1806" b="0">
                <a:solidFill>
                  <a:srgbClr val="173B31"/>
                </a:solidFill>
                <a:latin typeface="Arial"/>
                <a:ea typeface="Arial"/>
                <a:cs typeface="Arial"/>
              </a:defRPr>
            </a:pPr>
            <a:r>
              <a:rPr sz="1806" b="0">
                <a:solidFill>
                  <a:srgbClr val="173B31"/>
                </a:solidFill>
                <a:latin typeface="Arial"/>
                <a:ea typeface="Arial"/>
                <a:cs typeface="Arial"/>
              </a:rPr>
              <a:t>fifty countries through e-commerce. We welcome you to become a Naturally Plus world</a:t>
            </a:r>
          </a:p>
          <a:p xmlns:a="http://schemas.openxmlformats.org/drawingml/2006/main">
            <a:pPr algn="l">
              <a:lnSpc>
                <a:spcPct val="116000"/>
              </a:lnSpc>
              <a:buNone/>
              <a:defRPr sz="1806" b="0">
                <a:solidFill>
                  <a:srgbClr val="173B31"/>
                </a:solidFill>
                <a:latin typeface="Arial"/>
                <a:ea typeface="Arial"/>
                <a:cs typeface="Arial"/>
              </a:defRPr>
            </a:pPr>
            <a:r>
              <a:rPr sz="1806" b="0">
                <a:solidFill>
                  <a:srgbClr val="173B31"/>
                </a:solidFill>
                <a:latin typeface="Arial"/>
                <a:ea typeface="Arial"/>
                <a:cs typeface="Arial"/>
              </a:rPr>
              <a:t>pioneer.</a:t>
            </a:r>
          </a:p>
        </p:txBody>
      </p:sp>
      <p:sp>
        <p:nvSpPr>
          <p:cNvPr id="5" name="clean-localized-footer">
            <a:extLst xmlns:a="http://schemas.openxmlformats.org/drawingml/2006/main">
              <a:ext uri="{FF2B5EF4-FFF2-40B4-BE49-F238E27FC236}">
                <a16:creationId xmlns:a16="http://schemas.microsoft.com/office/drawing/2014/main" id="{5024212A-E422-426B-81CC-31F32858123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5716337F-2DEB-46AB-8FDE-C986F8A716F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6E2144E4-8BD2-4C65-A836-8455CB4F20AE}"/>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11 / 55</a:t>
            </a:r>
          </a:p>
        </p:txBody>
      </p:sp>
    </p:spTree>
    <p:extLst>
      <p:ext uri="{BB962C8B-B14F-4D97-AF65-F5344CB8AC3E}">
        <p14:creationId xmlns:p14="http://schemas.microsoft.com/office/powerpoint/2010/main" val="1089836050"/>
      </p:ext>
    </p:extLst>
  </p:cSld>
</p:sld>
</file>

<file path=ppt/slides/c0_slide1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9759A7E-73E5-4580-8A93-00C115103B32}"/>
              </a:ext>
            </a:extLst>
          </p:cNvPr>
          <p:cNvPicPr>
            <a:picLocks xmlns:a="http://schemas.openxmlformats.org/drawingml/2006/main" noChangeAspect="1"/>
          </p:cNvPicPr>
          <p:nvPr/>
        </p:nvPicPr>
        <p:blipFill>
          <a:blip xmlns:r="http://schemas.openxmlformats.org/officeDocument/2006/relationships" xmlns:a="http://schemas.openxmlformats.org/drawingml/2006/main" r:embed="R1215450499944248"/>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9D91C2B9-BEA9-4D3C-B07F-E1719FD304B7}"/>
              </a:ext>
            </a:extLst>
          </p:cNvPr>
          <p:cNvSpPr>
            <a:spLocks xmlns:a="http://schemas.openxmlformats.org/drawingml/2006/main" noGrp="1"/>
          </p:cNvSpPr>
          <p:nvPr/>
        </p:nvSpPr>
        <p:spPr>
          <a:xfrm xmlns:a="http://schemas.openxmlformats.org/drawingml/2006/main">
            <a:off x="0" y="0"/>
            <a:ext cx="10287000" cy="1386998"/>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9E535447-C812-4B6C-A053-17C7E04B31EF}"/>
              </a:ext>
            </a:extLst>
          </p:cNvPr>
          <p:cNvSpPr>
            <a:spLocks xmlns:a="http://schemas.openxmlformats.org/drawingml/2006/main" noGrp="1"/>
          </p:cNvSpPr>
          <p:nvPr/>
        </p:nvSpPr>
        <p:spPr>
          <a:xfrm xmlns:a="http://schemas.openxmlformats.org/drawingml/2006/main">
            <a:off x="0" y="0"/>
            <a:ext cx="78080" cy="1386998"/>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69B3E5C7-4487-4487-80BD-5B1E7CA50371}"/>
              </a:ext>
            </a:extLst>
          </p:cNvPr>
          <p:cNvSpPr>
            <a:spLocks xmlns:a="http://schemas.openxmlformats.org/drawingml/2006/main" noGrp="1"/>
          </p:cNvSpPr>
          <p:nvPr/>
        </p:nvSpPr>
        <p:spPr>
          <a:xfrm xmlns:a="http://schemas.openxmlformats.org/drawingml/2006/main">
            <a:off x="390398" y="126979"/>
            <a:ext cx="9506203" cy="1162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What do you seek in life? Even if we became billionaires and owned the finest things in the</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world, our lives would amount to zero if we lost our health. That is why we often say: health</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is wealth!</a:t>
            </a:r>
          </a:p>
        </p:txBody>
      </p:sp>
      <p:sp>
        <p:nvSpPr>
          <p:cNvPr id="5" name="clean-localized-footer">
            <a:extLst xmlns:a="http://schemas.openxmlformats.org/drawingml/2006/main">
              <a:ext uri="{FF2B5EF4-FFF2-40B4-BE49-F238E27FC236}">
                <a16:creationId xmlns:a16="http://schemas.microsoft.com/office/drawing/2014/main" id="{0EF03411-BA2F-4156-AD2F-150D297B368F}"/>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A1CC696-07F1-49DB-85FC-D6228F8E6BBB}"/>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BDB7ADD4-9661-4D45-A58E-A407F8F071F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12 / 55</a:t>
            </a:r>
          </a:p>
        </p:txBody>
      </p:sp>
    </p:spTree>
    <p:extLst>
      <p:ext uri="{BB962C8B-B14F-4D97-AF65-F5344CB8AC3E}">
        <p14:creationId xmlns:p14="http://schemas.microsoft.com/office/powerpoint/2010/main" val="1334222157"/>
      </p:ext>
    </p:extLst>
  </p:cSld>
</p:sld>
</file>

<file path=ppt/slides/c0_slide1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AC6B102-DA75-4372-83D2-A020387C72A3}"/>
              </a:ext>
            </a:extLst>
          </p:cNvPr>
          <p:cNvPicPr>
            <a:picLocks xmlns:a="http://schemas.openxmlformats.org/drawingml/2006/main" noChangeAspect="1"/>
          </p:cNvPicPr>
          <p:nvPr/>
        </p:nvPicPr>
        <p:blipFill>
          <a:blip xmlns:r="http://schemas.openxmlformats.org/officeDocument/2006/relationships" xmlns:a="http://schemas.openxmlformats.org/drawingml/2006/main" r:embed="R5ca9969245d94ce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7B1F860A-8133-4B8E-A4CD-FE20B9A1ED36}"/>
              </a:ext>
            </a:extLst>
          </p:cNvPr>
          <p:cNvSpPr>
            <a:spLocks xmlns:a="http://schemas.openxmlformats.org/drawingml/2006/main" noGrp="1"/>
          </p:cNvSpPr>
          <p:nvPr/>
        </p:nvSpPr>
        <p:spPr>
          <a:xfrm xmlns:a="http://schemas.openxmlformats.org/drawingml/2006/main">
            <a:off x="0" y="0"/>
            <a:ext cx="10287000" cy="146513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0BBE6B50-093E-455B-96FD-6D1D3AA3F1D5}"/>
              </a:ext>
            </a:extLst>
          </p:cNvPr>
          <p:cNvSpPr>
            <a:spLocks xmlns:a="http://schemas.openxmlformats.org/drawingml/2006/main" noGrp="1"/>
          </p:cNvSpPr>
          <p:nvPr/>
        </p:nvSpPr>
        <p:spPr>
          <a:xfrm xmlns:a="http://schemas.openxmlformats.org/drawingml/2006/main">
            <a:off x="0" y="0"/>
            <a:ext cx="78080" cy="146513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495595FF-0576-4F97-9E95-0F5475268FD8}"/>
              </a:ext>
            </a:extLst>
          </p:cNvPr>
          <p:cNvSpPr>
            <a:spLocks xmlns:a="http://schemas.openxmlformats.org/drawingml/2006/main" noGrp="1"/>
          </p:cNvSpPr>
          <p:nvPr/>
        </p:nvSpPr>
        <p:spPr>
          <a:xfrm xmlns:a="http://schemas.openxmlformats.org/drawingml/2006/main">
            <a:off x="390398" y="126979"/>
            <a:ext cx="9506203" cy="12404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18" b="0">
                <a:solidFill>
                  <a:srgbClr val="173B31"/>
                </a:solidFill>
                <a:latin typeface="Arial"/>
                <a:ea typeface="Arial"/>
                <a:cs typeface="Arial"/>
              </a:defRPr>
            </a:defPPr>
            <a:lvl1pPr algn="l">
              <a:defRPr sz="1518" b="0">
                <a:solidFill>
                  <a:srgbClr val="173B31"/>
                </a:solidFill>
                <a:latin typeface="Arial"/>
                <a:ea typeface="Arial"/>
                <a:cs typeface="Arial"/>
              </a:defRPr>
            </a:lvl1pPr>
            <a:lvl2pPr algn="l">
              <a:defRPr sz="1518" b="0">
                <a:solidFill>
                  <a:srgbClr val="173B31"/>
                </a:solidFill>
                <a:latin typeface="Arial"/>
                <a:ea typeface="Arial"/>
                <a:cs typeface="Arial"/>
              </a:defRPr>
            </a:lvl2pPr>
            <a:lvl3pPr algn="l">
              <a:defRPr sz="1518" b="0">
                <a:solidFill>
                  <a:srgbClr val="173B31"/>
                </a:solidFill>
                <a:latin typeface="Arial"/>
                <a:ea typeface="Arial"/>
                <a:cs typeface="Arial"/>
              </a:defRPr>
            </a:lvl3pPr>
            <a:lvl4pPr algn="l">
              <a:defRPr sz="1518" b="0">
                <a:solidFill>
                  <a:srgbClr val="173B31"/>
                </a:solidFill>
                <a:latin typeface="Arial"/>
                <a:ea typeface="Arial"/>
                <a:cs typeface="Arial"/>
              </a:defRPr>
            </a:lvl4pPr>
            <a:lvl5pPr algn="l">
              <a:defRPr sz="1518" b="0">
                <a:solidFill>
                  <a:srgbClr val="173B31"/>
                </a:solidFill>
                <a:latin typeface="Arial"/>
                <a:ea typeface="Arial"/>
                <a:cs typeface="Arial"/>
              </a:defRPr>
            </a:lvl5pPr>
            <a:lvl6pPr algn="l">
              <a:defRPr sz="1518" b="0">
                <a:solidFill>
                  <a:srgbClr val="173B31"/>
                </a:solidFill>
                <a:latin typeface="Arial"/>
                <a:ea typeface="Arial"/>
                <a:cs typeface="Arial"/>
              </a:defRPr>
            </a:lvl6pPr>
            <a:lvl7pPr algn="l">
              <a:defRPr sz="1518" b="0">
                <a:solidFill>
                  <a:srgbClr val="173B31"/>
                </a:solidFill>
                <a:latin typeface="Arial"/>
                <a:ea typeface="Arial"/>
                <a:cs typeface="Arial"/>
              </a:defRPr>
            </a:lvl7pPr>
            <a:lvl8pPr algn="l">
              <a:defRPr sz="1518" b="0">
                <a:solidFill>
                  <a:srgbClr val="173B31"/>
                </a:solidFill>
                <a:latin typeface="Arial"/>
                <a:ea typeface="Arial"/>
                <a:cs typeface="Arial"/>
              </a:defRPr>
            </a:lvl8pPr>
            <a:lvl9pPr algn="l">
              <a:defRPr sz="1518" b="0">
                <a:solidFill>
                  <a:srgbClr val="173B31"/>
                </a:solidFill>
                <a:latin typeface="Arial"/>
                <a:ea typeface="Arial"/>
                <a:cs typeface="Arial"/>
              </a:defRPr>
            </a:lvl9pPr>
          </a:lstStyle>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As our environment changes, modern life exposes us to many unavoidable harmful factors, including air</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pollution, water pollution, everyday stress, lack of exercise, insufficient sleep and poor nutrition. These factors</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have led more and more people to develop serious incurable diseases. This is not simply my own statement.</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The newspapers report it continually.</a:t>
            </a:r>
          </a:p>
        </p:txBody>
      </p:sp>
      <p:sp>
        <p:nvSpPr>
          <p:cNvPr id="5" name="clean-localized-footer">
            <a:extLst xmlns:a="http://schemas.openxmlformats.org/drawingml/2006/main">
              <a:ext uri="{FF2B5EF4-FFF2-40B4-BE49-F238E27FC236}">
                <a16:creationId xmlns:a16="http://schemas.microsoft.com/office/drawing/2014/main" id="{1C30E37C-A69E-496E-B22F-29A0B5F61EAB}"/>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C644D527-3DFD-4D83-B01D-9C30FC0FAF5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26BB6C98-5BD9-48E6-8286-82633C916CC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13 / 55</a:t>
            </a:r>
          </a:p>
        </p:txBody>
      </p:sp>
    </p:spTree>
    <p:extLst>
      <p:ext uri="{BB962C8B-B14F-4D97-AF65-F5344CB8AC3E}">
        <p14:creationId xmlns:p14="http://schemas.microsoft.com/office/powerpoint/2010/main" val="296766525"/>
      </p:ext>
    </p:extLst>
  </p:cSld>
</p:sld>
</file>

<file path=ppt/slides/c0_slide1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3959547-8CD1-4ED6-92F1-44A426B655B7}"/>
              </a:ext>
            </a:extLst>
          </p:cNvPr>
          <p:cNvPicPr>
            <a:picLocks xmlns:a="http://schemas.openxmlformats.org/drawingml/2006/main" noChangeAspect="1"/>
          </p:cNvPicPr>
          <p:nvPr/>
        </p:nvPicPr>
        <p:blipFill>
          <a:blip xmlns:r="http://schemas.openxmlformats.org/officeDocument/2006/relationships" xmlns:a="http://schemas.openxmlformats.org/drawingml/2006/main" r:embed="R221763e6ab91430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B6F525E4-D502-4209-A6F0-3C143DF303B1}"/>
              </a:ext>
            </a:extLst>
          </p:cNvPr>
          <p:cNvSpPr>
            <a:spLocks xmlns:a="http://schemas.openxmlformats.org/drawingml/2006/main" noGrp="1"/>
          </p:cNvSpPr>
          <p:nvPr/>
        </p:nvSpPr>
        <p:spPr>
          <a:xfrm xmlns:a="http://schemas.openxmlformats.org/drawingml/2006/main">
            <a:off x="0" y="0"/>
            <a:ext cx="10287000" cy="120141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387CA981-263A-4AF9-85CA-8307782238C7}"/>
              </a:ext>
            </a:extLst>
          </p:cNvPr>
          <p:cNvSpPr>
            <a:spLocks xmlns:a="http://schemas.openxmlformats.org/drawingml/2006/main" noGrp="1"/>
          </p:cNvSpPr>
          <p:nvPr/>
        </p:nvSpPr>
        <p:spPr>
          <a:xfrm xmlns:a="http://schemas.openxmlformats.org/drawingml/2006/main">
            <a:off x="0" y="0"/>
            <a:ext cx="78080" cy="120141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3EAD5A09-81BE-4285-A0B8-52AA5AC446DC}"/>
              </a:ext>
            </a:extLst>
          </p:cNvPr>
          <p:cNvSpPr>
            <a:spLocks xmlns:a="http://schemas.openxmlformats.org/drawingml/2006/main" noGrp="1"/>
          </p:cNvSpPr>
          <p:nvPr/>
        </p:nvSpPr>
        <p:spPr>
          <a:xfrm xmlns:a="http://schemas.openxmlformats.org/drawingml/2006/main">
            <a:off x="390398" y="126979"/>
            <a:ext cx="9506203" cy="9767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According to expert reports, lifestyle diseases have taken away many people's health and</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damaged the happiness of many families.</a:t>
            </a:r>
          </a:p>
        </p:txBody>
      </p:sp>
      <p:sp>
        <p:nvSpPr>
          <p:cNvPr id="5" name="clean-localized-footer">
            <a:extLst xmlns:a="http://schemas.openxmlformats.org/drawingml/2006/main">
              <a:ext uri="{FF2B5EF4-FFF2-40B4-BE49-F238E27FC236}">
                <a16:creationId xmlns:a16="http://schemas.microsoft.com/office/drawing/2014/main" id="{80E47D6C-28A8-4B93-A130-0ABB66DD085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5DC75EF1-8DC7-4C73-9AA3-8FD35FC2081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77232C04-E8F8-4B28-9011-549C71B701E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14 / 55</a:t>
            </a:r>
          </a:p>
        </p:txBody>
      </p:sp>
    </p:spTree>
    <p:extLst>
      <p:ext uri="{BB962C8B-B14F-4D97-AF65-F5344CB8AC3E}">
        <p14:creationId xmlns:p14="http://schemas.microsoft.com/office/powerpoint/2010/main" val="1173352503"/>
      </p:ext>
    </p:extLst>
  </p:cSld>
</p:sld>
</file>

<file path=ppt/slides/c0_slide1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72F8E05-FFBA-49BE-A546-421B0F4B9FCC}"/>
              </a:ext>
            </a:extLst>
          </p:cNvPr>
          <p:cNvPicPr>
            <a:picLocks xmlns:a="http://schemas.openxmlformats.org/drawingml/2006/main" noChangeAspect="1"/>
          </p:cNvPicPr>
          <p:nvPr/>
        </p:nvPicPr>
        <p:blipFill>
          <a:blip xmlns:r="http://schemas.openxmlformats.org/officeDocument/2006/relationships" xmlns:a="http://schemas.openxmlformats.org/drawingml/2006/main" r:embed="R389b6e6cd10d4fad"/>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185CF8A4-BECC-4264-B5B0-AF154C5938E5}"/>
              </a:ext>
            </a:extLst>
          </p:cNvPr>
          <p:cNvSpPr>
            <a:spLocks xmlns:a="http://schemas.openxmlformats.org/drawingml/2006/main" noGrp="1"/>
          </p:cNvSpPr>
          <p:nvPr/>
        </p:nvSpPr>
        <p:spPr>
          <a:xfrm xmlns:a="http://schemas.openxmlformats.org/drawingml/2006/main">
            <a:off x="0" y="0"/>
            <a:ext cx="10287000" cy="120141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9759237F-C726-49B4-83F1-387CAF7548BE}"/>
              </a:ext>
            </a:extLst>
          </p:cNvPr>
          <p:cNvSpPr>
            <a:spLocks xmlns:a="http://schemas.openxmlformats.org/drawingml/2006/main" noGrp="1"/>
          </p:cNvSpPr>
          <p:nvPr/>
        </p:nvSpPr>
        <p:spPr>
          <a:xfrm xmlns:a="http://schemas.openxmlformats.org/drawingml/2006/main">
            <a:off x="0" y="0"/>
            <a:ext cx="78080" cy="120141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CFA2D0C8-3F58-465E-BB64-BE99E70742ED}"/>
              </a:ext>
            </a:extLst>
          </p:cNvPr>
          <p:cNvSpPr>
            <a:spLocks xmlns:a="http://schemas.openxmlformats.org/drawingml/2006/main" noGrp="1"/>
          </p:cNvSpPr>
          <p:nvPr/>
        </p:nvSpPr>
        <p:spPr>
          <a:xfrm xmlns:a="http://schemas.openxmlformats.org/drawingml/2006/main">
            <a:off x="390398" y="126979"/>
            <a:ext cx="9506203" cy="9767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With the arrival of technological products, the number of people who lose their sight in the</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future will increase tenfold compared with today.</a:t>
            </a:r>
          </a:p>
        </p:txBody>
      </p:sp>
      <p:sp>
        <p:nvSpPr>
          <p:cNvPr id="5" name="clean-localized-footer">
            <a:extLst xmlns:a="http://schemas.openxmlformats.org/drawingml/2006/main">
              <a:ext uri="{FF2B5EF4-FFF2-40B4-BE49-F238E27FC236}">
                <a16:creationId xmlns:a16="http://schemas.microsoft.com/office/drawing/2014/main" id="{C492AA5C-D703-4C13-85E5-2EC206FEBE3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86F9078-7399-43AA-BDF0-72B01AD15A2B}"/>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F53320D9-A6B3-4C94-BE68-121C72D0316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15 / 55</a:t>
            </a:r>
          </a:p>
        </p:txBody>
      </p:sp>
    </p:spTree>
    <p:extLst>
      <p:ext uri="{BB962C8B-B14F-4D97-AF65-F5344CB8AC3E}">
        <p14:creationId xmlns:p14="http://schemas.microsoft.com/office/powerpoint/2010/main" val="353610114"/>
      </p:ext>
    </p:extLst>
  </p:cSld>
</p:sld>
</file>

<file path=ppt/slides/c1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CFD1918-A687-4AA2-8527-4017B5442510}"/>
              </a:ext>
            </a:extLst>
          </p:cNvPr>
          <p:cNvPicPr>
            <a:picLocks xmlns:a="http://schemas.openxmlformats.org/drawingml/2006/main" noChangeAspect="1"/>
          </p:cNvPicPr>
          <p:nvPr/>
        </p:nvPicPr>
        <p:blipFill>
          <a:blip xmlns:r="http://schemas.openxmlformats.org/officeDocument/2006/relationships" xmlns:a="http://schemas.openxmlformats.org/drawingml/2006/main" r:embed="R9aaa469a5418418d"/>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FA25C364-E5AB-431E-A3E7-7E9C756429F1}"/>
              </a:ext>
            </a:extLst>
          </p:cNvPr>
          <p:cNvSpPr>
            <a:spLocks xmlns:a="http://schemas.openxmlformats.org/drawingml/2006/main" noGrp="1"/>
          </p:cNvSpPr>
          <p:nvPr/>
        </p:nvSpPr>
        <p:spPr>
          <a:xfrm xmlns:a="http://schemas.openxmlformats.org/drawingml/2006/main">
            <a:off x="0" y="0"/>
            <a:ext cx="10287000" cy="139676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A56F472F-BF5D-4771-8C62-D94277708932}"/>
              </a:ext>
            </a:extLst>
          </p:cNvPr>
          <p:cNvSpPr>
            <a:spLocks xmlns:a="http://schemas.openxmlformats.org/drawingml/2006/main" noGrp="1"/>
          </p:cNvSpPr>
          <p:nvPr/>
        </p:nvSpPr>
        <p:spPr>
          <a:xfrm xmlns:a="http://schemas.openxmlformats.org/drawingml/2006/main">
            <a:off x="0" y="0"/>
            <a:ext cx="78080" cy="139676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62E7CBB6-67DE-4BE7-BED8-8E21543AA93C}"/>
              </a:ext>
            </a:extLst>
          </p:cNvPr>
          <p:cNvSpPr>
            <a:spLocks xmlns:a="http://schemas.openxmlformats.org/drawingml/2006/main" noGrp="1"/>
          </p:cNvSpPr>
          <p:nvPr/>
        </p:nvSpPr>
        <p:spPr>
          <a:xfrm xmlns:a="http://schemas.openxmlformats.org/drawingml/2006/main">
            <a:off x="390398" y="126979"/>
            <a:ext cx="9506203" cy="11721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Prevention is better than cure. While we still have our health, we should look after it promptly and preserve what</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we have. If we wait until we or our family members develop these incurable diseases before becoming concerned,</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it will be too late! But with so many health supplements on the market, which one truly deserves our trust?</a:t>
            </a:r>
          </a:p>
        </p:txBody>
      </p:sp>
      <p:sp>
        <p:nvSpPr>
          <p:cNvPr id="5" name="clean-localized-footer">
            <a:extLst xmlns:a="http://schemas.openxmlformats.org/drawingml/2006/main">
              <a:ext uri="{FF2B5EF4-FFF2-40B4-BE49-F238E27FC236}">
                <a16:creationId xmlns:a16="http://schemas.microsoft.com/office/drawing/2014/main" id="{07FFE506-3A57-47D0-90B7-884F94B2555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6E08250-A0C1-4DC6-A9FB-9163B95FC2BF}"/>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356165E8-9349-43C8-9443-E09964A0103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16 / 55</a:t>
            </a:r>
          </a:p>
        </p:txBody>
      </p:sp>
    </p:spTree>
    <p:extLst>
      <p:ext uri="{BB962C8B-B14F-4D97-AF65-F5344CB8AC3E}">
        <p14:creationId xmlns:p14="http://schemas.microsoft.com/office/powerpoint/2010/main" val="257994173"/>
      </p:ext>
    </p:extLst>
  </p:cSld>
</p:sld>
</file>

<file path=ppt/slides/c1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3A74C03A-08F6-4C04-A7A5-D66042877F89}"/>
              </a:ext>
            </a:extLst>
          </p:cNvPr>
          <p:cNvPicPr>
            <a:picLocks xmlns:a="http://schemas.openxmlformats.org/drawingml/2006/main" noChangeAspect="1"/>
          </p:cNvPicPr>
          <p:nvPr/>
        </p:nvPicPr>
        <p:blipFill>
          <a:blip xmlns:r="http://schemas.openxmlformats.org/officeDocument/2006/relationships" xmlns:a="http://schemas.openxmlformats.org/drawingml/2006/main" r:embed="Rc29c1141fb0b4372"/>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C9B97EE-AC53-48A2-A749-0F7F387ECC01}"/>
              </a:ext>
            </a:extLst>
          </p:cNvPr>
          <p:cNvSpPr>
            <a:spLocks xmlns:a="http://schemas.openxmlformats.org/drawingml/2006/main" noGrp="1"/>
          </p:cNvSpPr>
          <p:nvPr/>
        </p:nvSpPr>
        <p:spPr>
          <a:xfrm xmlns:a="http://schemas.openxmlformats.org/drawingml/2006/main">
            <a:off x="985756" y="9279214"/>
            <a:ext cx="2410711" cy="4493093"/>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E9CA28CE-DEE6-441E-A90C-3D30355E8B72}"/>
              </a:ext>
            </a:extLst>
          </p:cNvPr>
          <p:cNvPicPr>
            <a:picLocks xmlns:a="http://schemas.openxmlformats.org/drawingml/2006/main" noChangeAspect="1"/>
          </p:cNvPicPr>
          <p:nvPr/>
        </p:nvPicPr>
        <p:blipFill>
          <a:blip xmlns:r="http://schemas.openxmlformats.org/officeDocument/2006/relationships" xmlns:a="http://schemas.openxmlformats.org/drawingml/2006/main" r:embed="R205d7426a6964df6"/>
          <a:srcRect xmlns:a="http://schemas.openxmlformats.org/drawingml/2006/main" l="39167" t="46928" r="38148" b="21176"/>
          <a:stretch xmlns:a="http://schemas.openxmlformats.org/drawingml/2006/main"/>
        </p:blipFill>
        <p:spPr>
          <a:xfrm xmlns:a="http://schemas.openxmlformats.org/drawingml/2006/main">
            <a:off x="1083716" y="9318285"/>
            <a:ext cx="2214791" cy="4414952"/>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05E74C82-5EF1-4283-8D2F-8F78654BA9B2}"/>
              </a:ext>
            </a:extLst>
          </p:cNvPr>
          <p:cNvPicPr>
            <a:picLocks xmlns:a="http://schemas.openxmlformats.org/drawingml/2006/main" noChangeAspect="1"/>
          </p:cNvPicPr>
          <p:nvPr/>
        </p:nvPicPr>
        <p:blipFill>
          <a:blip xmlns:r="http://schemas.openxmlformats.org/officeDocument/2006/relationships" xmlns:a="http://schemas.openxmlformats.org/drawingml/2006/main" r:embed="R760e69537f954b50"/>
          <a:srcRect xmlns:a="http://schemas.openxmlformats.org/drawingml/2006/main" l="9444" t="34314" r="74074" b="54118"/>
          <a:stretch xmlns:a="http://schemas.openxmlformats.org/drawingml/2006/main"/>
        </p:blipFill>
        <p:spPr>
          <a:xfrm xmlns:a="http://schemas.openxmlformats.org/drawingml/2006/main">
            <a:off x="4147984" y="9328052"/>
            <a:ext cx="2117912" cy="2178173"/>
          </a:xfrm>
          <a:prstGeom xmlns:a="http://schemas.openxmlformats.org/drawingml/2006/main" prst="ellipse">
            <a:avLst/>
          </a:prstGeom>
        </p:spPr>
      </p:pic>
      <p:sp>
        <p:nvSpPr>
          <p:cNvPr id="5" name="exact-presenter-band">
            <a:extLst xmlns:a="http://schemas.openxmlformats.org/drawingml/2006/main">
              <a:ext uri="{FF2B5EF4-FFF2-40B4-BE49-F238E27FC236}">
                <a16:creationId xmlns:a16="http://schemas.microsoft.com/office/drawing/2014/main" id="{E0B158E3-7D79-4CA9-9A1F-3CE46306BA37}"/>
              </a:ext>
            </a:extLst>
          </p:cNvPr>
          <p:cNvSpPr>
            <a:spLocks xmlns:a="http://schemas.openxmlformats.org/drawingml/2006/main" noGrp="1"/>
          </p:cNvSpPr>
          <p:nvPr/>
        </p:nvSpPr>
        <p:spPr>
          <a:xfrm xmlns:a="http://schemas.openxmlformats.org/drawingml/2006/main">
            <a:off x="0" y="0"/>
            <a:ext cx="10287000" cy="1875378"/>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6" name="presenter-accent">
            <a:extLst xmlns:a="http://schemas.openxmlformats.org/drawingml/2006/main">
              <a:ext uri="{FF2B5EF4-FFF2-40B4-BE49-F238E27FC236}">
                <a16:creationId xmlns:a16="http://schemas.microsoft.com/office/drawing/2014/main" id="{0494049C-40EE-41EE-BEC0-0DBD1EE14EC9}"/>
              </a:ext>
            </a:extLst>
          </p:cNvPr>
          <p:cNvSpPr>
            <a:spLocks xmlns:a="http://schemas.openxmlformats.org/drawingml/2006/main" noGrp="1"/>
          </p:cNvSpPr>
          <p:nvPr/>
        </p:nvSpPr>
        <p:spPr>
          <a:xfrm xmlns:a="http://schemas.openxmlformats.org/drawingml/2006/main">
            <a:off x="0" y="0"/>
            <a:ext cx="78080" cy="1875378"/>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7" name="exact-translated-presenter">
            <a:extLst xmlns:a="http://schemas.openxmlformats.org/drawingml/2006/main">
              <a:ext uri="{FF2B5EF4-FFF2-40B4-BE49-F238E27FC236}">
                <a16:creationId xmlns:a16="http://schemas.microsoft.com/office/drawing/2014/main" id="{F1906750-D378-42FB-AEDF-B8047158E51C}"/>
              </a:ext>
            </a:extLst>
          </p:cNvPr>
          <p:cNvSpPr>
            <a:spLocks xmlns:a="http://schemas.openxmlformats.org/drawingml/2006/main" noGrp="1"/>
          </p:cNvSpPr>
          <p:nvPr/>
        </p:nvSpPr>
        <p:spPr>
          <a:xfrm xmlns:a="http://schemas.openxmlformats.org/drawingml/2006/main">
            <a:off x="390398" y="126979"/>
            <a:ext cx="9506203" cy="16507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The twentieth century was an age of diversification. The twenty-first century is an age of simplicity. Focusing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on a single product allows Naturally Plus to devote itself to research and development, enabling Super Lutein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to create a remarkable achievement as the world's leading lutein supplement by sales. Our cumulative Super</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Lutein sales have exceeded four billion US dollars. If the cans were stacked one on top of another, their</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height would equal eight thousand eight hundred and fifty Kuala Lumpur KLCC towers.</a:t>
            </a:r>
          </a:p>
        </p:txBody>
      </p:sp>
      <p:sp>
        <p:nvSpPr>
          <p:cNvPr id="8" name="clean-localized-footer">
            <a:extLst xmlns:a="http://schemas.openxmlformats.org/drawingml/2006/main">
              <a:ext uri="{FF2B5EF4-FFF2-40B4-BE49-F238E27FC236}">
                <a16:creationId xmlns:a16="http://schemas.microsoft.com/office/drawing/2014/main" id="{8573C07D-075A-46B1-8FB9-D96976D3AD0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9" name="page-footer">
            <a:extLst xmlns:a="http://schemas.openxmlformats.org/drawingml/2006/main">
              <a:ext uri="{FF2B5EF4-FFF2-40B4-BE49-F238E27FC236}">
                <a16:creationId xmlns:a16="http://schemas.microsoft.com/office/drawing/2014/main" id="{4F3CA0AC-ABF0-464B-8A39-A745DE02C9B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0" name="page-number">
            <a:extLst xmlns:a="http://schemas.openxmlformats.org/drawingml/2006/main">
              <a:ext uri="{FF2B5EF4-FFF2-40B4-BE49-F238E27FC236}">
                <a16:creationId xmlns:a16="http://schemas.microsoft.com/office/drawing/2014/main" id="{82C58001-44EB-433C-A396-7DC43233644F}"/>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17 / 55</a:t>
            </a:r>
          </a:p>
        </p:txBody>
      </p:sp>
    </p:spTree>
    <p:extLst>
      <p:ext uri="{BB962C8B-B14F-4D97-AF65-F5344CB8AC3E}">
        <p14:creationId xmlns:p14="http://schemas.microsoft.com/office/powerpoint/2010/main" val="2091552481"/>
      </p:ext>
    </p:extLst>
  </p:cSld>
</p:sld>
</file>

<file path=ppt/slides/c1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E79C5FFA-53ED-42C3-A1C1-0D6A912610F3}"/>
              </a:ext>
            </a:extLst>
          </p:cNvPr>
          <p:cNvPicPr>
            <a:picLocks xmlns:a="http://schemas.openxmlformats.org/drawingml/2006/main" noChangeAspect="1"/>
          </p:cNvPicPr>
          <p:nvPr/>
        </p:nvPicPr>
        <p:blipFill>
          <a:blip xmlns:r="http://schemas.openxmlformats.org/officeDocument/2006/relationships" xmlns:a="http://schemas.openxmlformats.org/drawingml/2006/main" r:embed="R490a4142a9754ba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865E1BB-ED2D-4B70-87EA-A33DE237D5A3}"/>
              </a:ext>
            </a:extLst>
          </p:cNvPr>
          <p:cNvSpPr>
            <a:spLocks xmlns:a="http://schemas.openxmlformats.org/drawingml/2006/main" noGrp="1"/>
          </p:cNvSpPr>
          <p:nvPr/>
        </p:nvSpPr>
        <p:spPr>
          <a:xfrm xmlns:a="http://schemas.openxmlformats.org/drawingml/2006/main">
            <a:off x="3982065" y="6837316"/>
            <a:ext cx="2693750" cy="4747051"/>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0F749602-2FA3-4EE5-94D8-2D5731C2F0D9}"/>
              </a:ext>
            </a:extLst>
          </p:cNvPr>
          <p:cNvPicPr>
            <a:picLocks xmlns:a="http://schemas.openxmlformats.org/drawingml/2006/main" noChangeAspect="1"/>
          </p:cNvPicPr>
          <p:nvPr/>
        </p:nvPicPr>
        <p:blipFill>
          <a:blip xmlns:r="http://schemas.openxmlformats.org/officeDocument/2006/relationships" xmlns:a="http://schemas.openxmlformats.org/drawingml/2006/main" r:embed="R79cd8622ce524b1d"/>
          <a:srcRect xmlns:a="http://schemas.openxmlformats.org/drawingml/2006/main" l="39167" t="46928" r="38148" b="21176"/>
          <a:stretch xmlns:a="http://schemas.openxmlformats.org/drawingml/2006/main"/>
        </p:blipFill>
        <p:spPr>
          <a:xfrm xmlns:a="http://schemas.openxmlformats.org/drawingml/2006/main">
            <a:off x="4157844" y="6876386"/>
            <a:ext cx="2342191" cy="4668910"/>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EA782BAF-B050-4CBA-AEE7-168540FD1C19}"/>
              </a:ext>
            </a:extLst>
          </p:cNvPr>
          <p:cNvSpPr>
            <a:spLocks xmlns:a="http://schemas.openxmlformats.org/drawingml/2006/main" noGrp="1"/>
          </p:cNvSpPr>
          <p:nvPr/>
        </p:nvSpPr>
        <p:spPr>
          <a:xfrm xmlns:a="http://schemas.openxmlformats.org/drawingml/2006/main">
            <a:off x="0" y="0"/>
            <a:ext cx="10287000" cy="193398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1146E7B8-A41B-4B46-868F-BE556C0E6507}"/>
              </a:ext>
            </a:extLst>
          </p:cNvPr>
          <p:cNvSpPr>
            <a:spLocks xmlns:a="http://schemas.openxmlformats.org/drawingml/2006/main" noGrp="1"/>
          </p:cNvSpPr>
          <p:nvPr/>
        </p:nvSpPr>
        <p:spPr>
          <a:xfrm xmlns:a="http://schemas.openxmlformats.org/drawingml/2006/main">
            <a:off x="0" y="0"/>
            <a:ext cx="78080" cy="193398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F98235E5-F2AB-4E11-9987-570148EBD9D4}"/>
              </a:ext>
            </a:extLst>
          </p:cNvPr>
          <p:cNvSpPr>
            <a:spLocks xmlns:a="http://schemas.openxmlformats.org/drawingml/2006/main" noGrp="1"/>
          </p:cNvSpPr>
          <p:nvPr/>
        </p:nvSpPr>
        <p:spPr>
          <a:xfrm xmlns:a="http://schemas.openxmlformats.org/drawingml/2006/main">
            <a:off x="390398" y="126979"/>
            <a:ext cx="9506203" cy="170932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10" b="0">
                <a:solidFill>
                  <a:srgbClr val="173B31"/>
                </a:solidFill>
                <a:latin typeface="Arial"/>
                <a:ea typeface="Arial"/>
                <a:cs typeface="Arial"/>
              </a:defRPr>
            </a:defPPr>
            <a:lvl1pPr algn="l">
              <a:defRPr sz="1710" b="0">
                <a:solidFill>
                  <a:srgbClr val="173B31"/>
                </a:solidFill>
                <a:latin typeface="Arial"/>
                <a:ea typeface="Arial"/>
                <a:cs typeface="Arial"/>
              </a:defRPr>
            </a:lvl1pPr>
            <a:lvl2pPr algn="l">
              <a:defRPr sz="1710" b="0">
                <a:solidFill>
                  <a:srgbClr val="173B31"/>
                </a:solidFill>
                <a:latin typeface="Arial"/>
                <a:ea typeface="Arial"/>
                <a:cs typeface="Arial"/>
              </a:defRPr>
            </a:lvl2pPr>
            <a:lvl3pPr algn="l">
              <a:defRPr sz="1710" b="0">
                <a:solidFill>
                  <a:srgbClr val="173B31"/>
                </a:solidFill>
                <a:latin typeface="Arial"/>
                <a:ea typeface="Arial"/>
                <a:cs typeface="Arial"/>
              </a:defRPr>
            </a:lvl3pPr>
            <a:lvl4pPr algn="l">
              <a:defRPr sz="1710" b="0">
                <a:solidFill>
                  <a:srgbClr val="173B31"/>
                </a:solidFill>
                <a:latin typeface="Arial"/>
                <a:ea typeface="Arial"/>
                <a:cs typeface="Arial"/>
              </a:defRPr>
            </a:lvl4pPr>
            <a:lvl5pPr algn="l">
              <a:defRPr sz="1710" b="0">
                <a:solidFill>
                  <a:srgbClr val="173B31"/>
                </a:solidFill>
                <a:latin typeface="Arial"/>
                <a:ea typeface="Arial"/>
                <a:cs typeface="Arial"/>
              </a:defRPr>
            </a:lvl5pPr>
            <a:lvl6pPr algn="l">
              <a:defRPr sz="1710" b="0">
                <a:solidFill>
                  <a:srgbClr val="173B31"/>
                </a:solidFill>
                <a:latin typeface="Arial"/>
                <a:ea typeface="Arial"/>
                <a:cs typeface="Arial"/>
              </a:defRPr>
            </a:lvl6pPr>
            <a:lvl7pPr algn="l">
              <a:defRPr sz="1710" b="0">
                <a:solidFill>
                  <a:srgbClr val="173B31"/>
                </a:solidFill>
                <a:latin typeface="Arial"/>
                <a:ea typeface="Arial"/>
                <a:cs typeface="Arial"/>
              </a:defRPr>
            </a:lvl7pPr>
            <a:lvl8pPr algn="l">
              <a:defRPr sz="1710" b="0">
                <a:solidFill>
                  <a:srgbClr val="173B31"/>
                </a:solidFill>
                <a:latin typeface="Arial"/>
                <a:ea typeface="Arial"/>
                <a:cs typeface="Arial"/>
              </a:defRPr>
            </a:lvl8pPr>
            <a:lvl9pPr algn="l">
              <a:defRPr sz="1710" b="0">
                <a:solidFill>
                  <a:srgbClr val="173B31"/>
                </a:solidFill>
                <a:latin typeface="Arial"/>
                <a:ea typeface="Arial"/>
                <a:cs typeface="Arial"/>
              </a:defRPr>
            </a:lvl9pPr>
          </a:lstStyle>
          <a:p xmlns:a="http://schemas.openxmlformats.org/drawingml/2006/main">
            <a:pPr algn="l">
              <a:lnSpc>
                <a:spcPct val="116000"/>
              </a:lnSpc>
              <a:buNone/>
              <a:defRPr sz="1710" b="0">
                <a:solidFill>
                  <a:srgbClr val="173B31"/>
                </a:solidFill>
                <a:latin typeface="Arial"/>
                <a:ea typeface="Arial"/>
                <a:cs typeface="Arial"/>
              </a:defRPr>
            </a:pPr>
            <a:r>
              <a:rPr sz="1710" b="0">
                <a:solidFill>
                  <a:srgbClr val="173B31"/>
                </a:solidFill>
                <a:latin typeface="Arial"/>
                <a:ea typeface="Arial"/>
                <a:cs typeface="Arial"/>
              </a:rPr>
              <a:t>What exactly is Super Lutein? It is a nutritional functional supplement made from the six major</a:t>
            </a:r>
          </a:p>
          <a:p xmlns:a="http://schemas.openxmlformats.org/drawingml/2006/main">
            <a:pPr algn="l">
              <a:lnSpc>
                <a:spcPct val="116000"/>
              </a:lnSpc>
              <a:buNone/>
              <a:defRPr sz="1710" b="0">
                <a:solidFill>
                  <a:srgbClr val="173B31"/>
                </a:solidFill>
                <a:latin typeface="Arial"/>
                <a:ea typeface="Arial"/>
                <a:cs typeface="Arial"/>
              </a:defRPr>
            </a:pPr>
            <a:r>
              <a:rPr sz="1710" b="0">
                <a:solidFill>
                  <a:srgbClr val="173B31"/>
                </a:solidFill>
                <a:latin typeface="Arial"/>
                <a:ea typeface="Arial"/>
                <a:cs typeface="Arial"/>
              </a:rPr>
              <a:t>carotenoids most important to people, together with five essential nutrients that people need most,</a:t>
            </a:r>
          </a:p>
          <a:p xmlns:a="http://schemas.openxmlformats.org/drawingml/2006/main">
            <a:pPr algn="l">
              <a:lnSpc>
                <a:spcPct val="116000"/>
              </a:lnSpc>
              <a:buNone/>
              <a:defRPr sz="1710" b="0">
                <a:solidFill>
                  <a:srgbClr val="173B31"/>
                </a:solidFill>
                <a:latin typeface="Arial"/>
                <a:ea typeface="Arial"/>
                <a:cs typeface="Arial"/>
              </a:defRPr>
            </a:pPr>
            <a:r>
              <a:rPr sz="1710" b="0">
                <a:solidFill>
                  <a:srgbClr val="173B31"/>
                </a:solidFill>
                <a:latin typeface="Arial"/>
                <a:ea typeface="Arial"/>
                <a:cs typeface="Arial"/>
              </a:rPr>
              <a:t>combined in a golden ratio and a complete formula. You no longer need to buy more than ten</a:t>
            </a:r>
          </a:p>
          <a:p xmlns:a="http://schemas.openxmlformats.org/drawingml/2006/main">
            <a:pPr algn="l">
              <a:lnSpc>
                <a:spcPct val="116000"/>
              </a:lnSpc>
              <a:buNone/>
              <a:defRPr sz="1710" b="0">
                <a:solidFill>
                  <a:srgbClr val="173B31"/>
                </a:solidFill>
                <a:latin typeface="Arial"/>
                <a:ea typeface="Arial"/>
                <a:cs typeface="Arial"/>
              </a:defRPr>
            </a:pPr>
            <a:r>
              <a:rPr sz="1710" b="0">
                <a:solidFill>
                  <a:srgbClr val="173B31"/>
                </a:solidFill>
                <a:latin typeface="Arial"/>
                <a:ea typeface="Arial"/>
                <a:cs typeface="Arial"/>
              </a:rPr>
              <a:t>separate bottles of supplements. A single can of Super Lutein brings together eleven ingredients in</a:t>
            </a:r>
          </a:p>
          <a:p xmlns:a="http://schemas.openxmlformats.org/drawingml/2006/main">
            <a:pPr algn="l">
              <a:lnSpc>
                <a:spcPct val="116000"/>
              </a:lnSpc>
              <a:buNone/>
              <a:defRPr sz="1710" b="0">
                <a:solidFill>
                  <a:srgbClr val="173B31"/>
                </a:solidFill>
                <a:latin typeface="Arial"/>
                <a:ea typeface="Arial"/>
                <a:cs typeface="Arial"/>
              </a:defRPr>
            </a:pPr>
            <a:r>
              <a:rPr sz="1710" b="0">
                <a:solidFill>
                  <a:srgbClr val="173B31"/>
                </a:solidFill>
                <a:latin typeface="Arial"/>
                <a:ea typeface="Arial"/>
                <a:cs typeface="Arial"/>
              </a:rPr>
              <a:t>one comprehensive product. One simple can cares for the whole body, saving time, effort and money!</a:t>
            </a:r>
          </a:p>
        </p:txBody>
      </p:sp>
      <p:sp>
        <p:nvSpPr>
          <p:cNvPr id="7" name="clean-localized-footer">
            <a:extLst xmlns:a="http://schemas.openxmlformats.org/drawingml/2006/main">
              <a:ext uri="{FF2B5EF4-FFF2-40B4-BE49-F238E27FC236}">
                <a16:creationId xmlns:a16="http://schemas.microsoft.com/office/drawing/2014/main" id="{B3EF6C0E-7051-45F4-90F7-0D677FFDD990}"/>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55CC0F6A-F93D-4FCA-AF2C-9ED7CCF6E56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84B80D19-D4B5-4138-ACCC-997C6885F8A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18 / 55</a:t>
            </a:r>
          </a:p>
        </p:txBody>
      </p:sp>
    </p:spTree>
    <p:extLst>
      <p:ext uri="{BB962C8B-B14F-4D97-AF65-F5344CB8AC3E}">
        <p14:creationId xmlns:p14="http://schemas.microsoft.com/office/powerpoint/2010/main" val="959073429"/>
      </p:ext>
    </p:extLst>
  </p:cSld>
</p:sld>
</file>

<file path=ppt/slides/c1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59AF033-469F-4DD2-BD85-7945CCB48342}"/>
              </a:ext>
            </a:extLst>
          </p:cNvPr>
          <p:cNvPicPr>
            <a:picLocks xmlns:a="http://schemas.openxmlformats.org/drawingml/2006/main" noChangeAspect="1"/>
          </p:cNvPicPr>
          <p:nvPr/>
        </p:nvPicPr>
        <p:blipFill>
          <a:blip xmlns:r="http://schemas.openxmlformats.org/officeDocument/2006/relationships" xmlns:a="http://schemas.openxmlformats.org/drawingml/2006/main" r:embed="R79632c06d30f4722"/>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A2C9C8CE-975C-4CB6-B46A-E140BCF19319}"/>
              </a:ext>
            </a:extLst>
          </p:cNvPr>
          <p:cNvSpPr>
            <a:spLocks xmlns:a="http://schemas.openxmlformats.org/drawingml/2006/main" noGrp="1"/>
          </p:cNvSpPr>
          <p:nvPr/>
        </p:nvSpPr>
        <p:spPr>
          <a:xfrm xmlns:a="http://schemas.openxmlformats.org/drawingml/2006/main">
            <a:off x="0" y="0"/>
            <a:ext cx="10287000" cy="1855843"/>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A18A43C8-6FF3-42D1-9B2F-DAE5594186A0}"/>
              </a:ext>
            </a:extLst>
          </p:cNvPr>
          <p:cNvSpPr>
            <a:spLocks xmlns:a="http://schemas.openxmlformats.org/drawingml/2006/main" noGrp="1"/>
          </p:cNvSpPr>
          <p:nvPr/>
        </p:nvSpPr>
        <p:spPr>
          <a:xfrm xmlns:a="http://schemas.openxmlformats.org/drawingml/2006/main">
            <a:off x="0" y="0"/>
            <a:ext cx="78080" cy="1855843"/>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A849BE02-88A9-437E-9286-EBB98DA566D8}"/>
              </a:ext>
            </a:extLst>
          </p:cNvPr>
          <p:cNvSpPr>
            <a:spLocks xmlns:a="http://schemas.openxmlformats.org/drawingml/2006/main" noGrp="1"/>
          </p:cNvSpPr>
          <p:nvPr/>
        </p:nvSpPr>
        <p:spPr>
          <a:xfrm xmlns:a="http://schemas.openxmlformats.org/drawingml/2006/main">
            <a:off x="390398" y="126979"/>
            <a:ext cx="9506203" cy="1631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Super Lutein is a comprehensive product. Taken daily, it can repair, activate and regenerate all the</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functions of our body. It also provides six anti-ageing effects. It is a natural health food that can help</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us become more youthful as we continue taking it. According to many expert reports, carotenoids can</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inhibit the development of cancer and are currently the leading natural food for fighting cancer.</a:t>
            </a:r>
          </a:p>
        </p:txBody>
      </p:sp>
      <p:sp>
        <p:nvSpPr>
          <p:cNvPr id="5" name="clean-localized-footer">
            <a:extLst xmlns:a="http://schemas.openxmlformats.org/drawingml/2006/main">
              <a:ext uri="{FF2B5EF4-FFF2-40B4-BE49-F238E27FC236}">
                <a16:creationId xmlns:a16="http://schemas.microsoft.com/office/drawing/2014/main" id="{B7207CD3-E657-4FF9-9AE5-2C955D80B1D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FDC97A98-894A-401D-9837-50D899C356B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5CA76DF6-332B-4D42-962F-65173D6F21AF}"/>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19 / 55</a:t>
            </a:r>
          </a:p>
        </p:txBody>
      </p:sp>
    </p:spTree>
    <p:extLst>
      <p:ext uri="{BB962C8B-B14F-4D97-AF65-F5344CB8AC3E}">
        <p14:creationId xmlns:p14="http://schemas.microsoft.com/office/powerpoint/2010/main" val="479880113"/>
      </p:ext>
    </p:extLst>
  </p:cSld>
</p:sld>
</file>

<file path=ppt/slides/c1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53D06289-5487-465B-9CC6-01F3EA6B7178}"/>
              </a:ext>
            </a:extLst>
          </p:cNvPr>
          <p:cNvPicPr>
            <a:picLocks xmlns:a="http://schemas.openxmlformats.org/drawingml/2006/main" noChangeAspect="1"/>
          </p:cNvPicPr>
          <p:nvPr/>
        </p:nvPicPr>
        <p:blipFill>
          <a:blip xmlns:r="http://schemas.openxmlformats.org/officeDocument/2006/relationships" xmlns:a="http://schemas.openxmlformats.org/drawingml/2006/main" r:embed="R8281e0b796014fd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329AC49-9DC2-4BAB-847D-9A345C18097C}"/>
              </a:ext>
            </a:extLst>
          </p:cNvPr>
          <p:cNvSpPr>
            <a:spLocks xmlns:a="http://schemas.openxmlformats.org/drawingml/2006/main" noGrp="1"/>
          </p:cNvSpPr>
          <p:nvPr/>
        </p:nvSpPr>
        <p:spPr>
          <a:xfrm xmlns:a="http://schemas.openxmlformats.org/drawingml/2006/main">
            <a:off x="3279347" y="5577296"/>
            <a:ext cx="897917" cy="1855843"/>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0A2D53E4-7703-4C7A-A7D3-A8987E2D1A4D}"/>
              </a:ext>
            </a:extLst>
          </p:cNvPr>
          <p:cNvPicPr>
            <a:picLocks xmlns:a="http://schemas.openxmlformats.org/drawingml/2006/main" noChangeAspect="1"/>
          </p:cNvPicPr>
          <p:nvPr/>
        </p:nvPicPr>
        <p:blipFill>
          <a:blip xmlns:r="http://schemas.openxmlformats.org/officeDocument/2006/relationships" xmlns:a="http://schemas.openxmlformats.org/drawingml/2006/main" r:embed="R0669c9d1e6e448a8"/>
          <a:srcRect xmlns:a="http://schemas.openxmlformats.org/drawingml/2006/main" l="39167" t="46928" r="38148" b="21176"/>
          <a:stretch xmlns:a="http://schemas.openxmlformats.org/drawingml/2006/main"/>
        </p:blipFill>
        <p:spPr>
          <a:xfrm xmlns:a="http://schemas.openxmlformats.org/drawingml/2006/main">
            <a:off x="3318387" y="5688089"/>
            <a:ext cx="819837" cy="1634258"/>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22D0563C-02E8-4585-A689-65CDD28A4D3D}"/>
              </a:ext>
            </a:extLst>
          </p:cNvPr>
          <p:cNvPicPr>
            <a:picLocks xmlns:a="http://schemas.openxmlformats.org/drawingml/2006/main" noChangeAspect="1"/>
          </p:cNvPicPr>
          <p:nvPr/>
        </p:nvPicPr>
        <p:blipFill>
          <a:blip xmlns:r="http://schemas.openxmlformats.org/officeDocument/2006/relationships" xmlns:a="http://schemas.openxmlformats.org/drawingml/2006/main" r:embed="R2f7a41c552bd4a91"/>
          <a:srcRect xmlns:a="http://schemas.openxmlformats.org/drawingml/2006/main" l="5000" t="67582" r="61852" b="18105"/>
          <a:stretch xmlns:a="http://schemas.openxmlformats.org/drawingml/2006/main"/>
        </p:blipFill>
        <p:spPr>
          <a:xfrm xmlns:a="http://schemas.openxmlformats.org/drawingml/2006/main">
            <a:off x="458718" y="9845735"/>
            <a:ext cx="3123188" cy="207073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D5FE429B-B6BF-404A-A381-AC096147BA8C}"/>
              </a:ext>
            </a:extLst>
          </p:cNvPr>
          <p:cNvPicPr>
            <a:picLocks xmlns:a="http://schemas.openxmlformats.org/drawingml/2006/main" noChangeAspect="1"/>
          </p:cNvPicPr>
          <p:nvPr/>
        </p:nvPicPr>
        <p:blipFill>
          <a:blip xmlns:r="http://schemas.openxmlformats.org/officeDocument/2006/relationships" xmlns:a="http://schemas.openxmlformats.org/drawingml/2006/main" r:embed="R5ecd60fedf8c4e00"/>
          <a:srcRect xmlns:a="http://schemas.openxmlformats.org/drawingml/2006/main" l="5278" t="82549" r="5833" b="6471"/>
          <a:stretch xmlns:a="http://schemas.openxmlformats.org/drawingml/2006/main"/>
        </p:blipFill>
        <p:spPr>
          <a:xfrm xmlns:a="http://schemas.openxmlformats.org/drawingml/2006/main">
            <a:off x="458718" y="12023908"/>
            <a:ext cx="9428123" cy="1631188"/>
          </a:xfrm>
          <a:prstGeom xmlns:a="http://schemas.openxmlformats.org/drawingml/2006/main" prst="rect">
            <a:avLst/>
          </a:prstGeom>
        </p:spPr>
      </p:pic>
      <p:sp>
        <p:nvSpPr>
          <p:cNvPr id="6" name="exact-presenter-band">
            <a:extLst xmlns:a="http://schemas.openxmlformats.org/drawingml/2006/main">
              <a:ext uri="{FF2B5EF4-FFF2-40B4-BE49-F238E27FC236}">
                <a16:creationId xmlns:a16="http://schemas.microsoft.com/office/drawing/2014/main" id="{BBD761FD-C7CC-4615-A6CE-6C7AA332FD60}"/>
              </a:ext>
            </a:extLst>
          </p:cNvPr>
          <p:cNvSpPr>
            <a:spLocks xmlns:a="http://schemas.openxmlformats.org/drawingml/2006/main" noGrp="1"/>
          </p:cNvSpPr>
          <p:nvPr/>
        </p:nvSpPr>
        <p:spPr>
          <a:xfrm xmlns:a="http://schemas.openxmlformats.org/drawingml/2006/main">
            <a:off x="0" y="0"/>
            <a:ext cx="10287000" cy="206096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B1D0B6A6-C905-4B71-BBEE-D2751D65EED7}"/>
              </a:ext>
            </a:extLst>
          </p:cNvPr>
          <p:cNvSpPr>
            <a:spLocks xmlns:a="http://schemas.openxmlformats.org/drawingml/2006/main" noGrp="1"/>
          </p:cNvSpPr>
          <p:nvPr/>
        </p:nvSpPr>
        <p:spPr>
          <a:xfrm xmlns:a="http://schemas.openxmlformats.org/drawingml/2006/main">
            <a:off x="0" y="0"/>
            <a:ext cx="78080" cy="206096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DAAC1B83-87E8-4428-89B0-4065438B567B}"/>
              </a:ext>
            </a:extLst>
          </p:cNvPr>
          <p:cNvSpPr>
            <a:spLocks xmlns:a="http://schemas.openxmlformats.org/drawingml/2006/main" noGrp="1"/>
          </p:cNvSpPr>
          <p:nvPr/>
        </p:nvSpPr>
        <p:spPr>
          <a:xfrm xmlns:a="http://schemas.openxmlformats.org/drawingml/2006/main">
            <a:off x="390398" y="126979"/>
            <a:ext cx="9506203" cy="18363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Super Lutein is developed using the world's most advanced separation and purification technology</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and is one hundred percent absorbed. It is absorbed by the blood and internal organs twenty minutes</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after consumption, and by the eyes after forty minutes. It is the most effective product on the market</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for improving eye problems. We have conducted many experiments. After trying Super Lutein for forty</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minutes, most people's eyesight improves by one or two rows on an eye chart.</a:t>
            </a:r>
          </a:p>
        </p:txBody>
      </p:sp>
      <p:sp>
        <p:nvSpPr>
          <p:cNvPr id="9" name="clean-localized-footer">
            <a:extLst xmlns:a="http://schemas.openxmlformats.org/drawingml/2006/main">
              <a:ext uri="{FF2B5EF4-FFF2-40B4-BE49-F238E27FC236}">
                <a16:creationId xmlns:a16="http://schemas.microsoft.com/office/drawing/2014/main" id="{CF619142-9B11-43E5-8E23-D59E1D4AF895}"/>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page-footer">
            <a:extLst xmlns:a="http://schemas.openxmlformats.org/drawingml/2006/main">
              <a:ext uri="{FF2B5EF4-FFF2-40B4-BE49-F238E27FC236}">
                <a16:creationId xmlns:a16="http://schemas.microsoft.com/office/drawing/2014/main" id="{E4319F93-03E1-458E-B266-D3EE4440239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1" name="page-number">
            <a:extLst xmlns:a="http://schemas.openxmlformats.org/drawingml/2006/main">
              <a:ext uri="{FF2B5EF4-FFF2-40B4-BE49-F238E27FC236}">
                <a16:creationId xmlns:a16="http://schemas.microsoft.com/office/drawing/2014/main" id="{7B51619C-A106-40F5-A4F9-BEDC28F7456A}"/>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20 / 55</a:t>
            </a:r>
          </a:p>
        </p:txBody>
      </p:sp>
    </p:spTree>
    <p:extLst>
      <p:ext uri="{BB962C8B-B14F-4D97-AF65-F5344CB8AC3E}">
        <p14:creationId xmlns:p14="http://schemas.microsoft.com/office/powerpoint/2010/main" val="1720253061"/>
      </p:ext>
    </p:extLst>
  </p:cSld>
</p:sld>
</file>

<file path=ppt/slides/c1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886BB7B9-5741-4BB6-8CC7-AD35DDE25736}"/>
              </a:ext>
            </a:extLst>
          </p:cNvPr>
          <p:cNvPicPr>
            <a:picLocks xmlns:a="http://schemas.openxmlformats.org/drawingml/2006/main" noChangeAspect="1"/>
          </p:cNvPicPr>
          <p:nvPr/>
        </p:nvPicPr>
        <p:blipFill>
          <a:blip xmlns:r="http://schemas.openxmlformats.org/officeDocument/2006/relationships" xmlns:a="http://schemas.openxmlformats.org/drawingml/2006/main" r:embed="Ra1f0b15de7794ea6"/>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3576DCE-A197-41FC-99B9-9DC5C8AAF1F9}"/>
              </a:ext>
            </a:extLst>
          </p:cNvPr>
          <p:cNvSpPr>
            <a:spLocks xmlns:a="http://schemas.openxmlformats.org/drawingml/2006/main" noGrp="1"/>
          </p:cNvSpPr>
          <p:nvPr/>
        </p:nvSpPr>
        <p:spPr>
          <a:xfrm xmlns:a="http://schemas.openxmlformats.org/drawingml/2006/main">
            <a:off x="351359" y="5254965"/>
            <a:ext cx="9584283" cy="45126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0938014C-CCAD-452A-8211-406C365A8BD7}"/>
              </a:ext>
            </a:extLst>
          </p:cNvPr>
          <p:cNvPicPr>
            <a:picLocks xmlns:a="http://schemas.openxmlformats.org/drawingml/2006/main" noChangeAspect="1"/>
          </p:cNvPicPr>
          <p:nvPr/>
        </p:nvPicPr>
        <p:blipFill>
          <a:blip xmlns:r="http://schemas.openxmlformats.org/officeDocument/2006/relationships" xmlns:a="http://schemas.openxmlformats.org/drawingml/2006/main" r:embed="Ra5be54375ca7486a"/>
          <a:srcRect xmlns:a="http://schemas.openxmlformats.org/drawingml/2006/main" l="5093" t="38235" r="14352" b="30850"/>
          <a:stretch xmlns:a="http://schemas.openxmlformats.org/drawingml/2006/main"/>
        </p:blipFill>
        <p:spPr>
          <a:xfrm xmlns:a="http://schemas.openxmlformats.org/drawingml/2006/main">
            <a:off x="1044316" y="5284268"/>
            <a:ext cx="8198368" cy="4463790"/>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81534EB5-2237-478B-9CA8-68959F6F4B26}"/>
              </a:ext>
            </a:extLst>
          </p:cNvPr>
          <p:cNvSpPr>
            <a:spLocks xmlns:a="http://schemas.openxmlformats.org/drawingml/2006/main" noGrp="1"/>
          </p:cNvSpPr>
          <p:nvPr/>
        </p:nvSpPr>
        <p:spPr>
          <a:xfrm xmlns:a="http://schemas.openxmlformats.org/drawingml/2006/main">
            <a:off x="0" y="0"/>
            <a:ext cx="10287000" cy="207073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89E51BB4-CFF7-48B8-92FD-C51C716FE1B1}"/>
              </a:ext>
            </a:extLst>
          </p:cNvPr>
          <p:cNvSpPr>
            <a:spLocks xmlns:a="http://schemas.openxmlformats.org/drawingml/2006/main" noGrp="1"/>
          </p:cNvSpPr>
          <p:nvPr/>
        </p:nvSpPr>
        <p:spPr>
          <a:xfrm xmlns:a="http://schemas.openxmlformats.org/drawingml/2006/main">
            <a:off x="0" y="0"/>
            <a:ext cx="78080" cy="207073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007EB4DD-6BFE-4EFC-AC76-759701DF1376}"/>
              </a:ext>
            </a:extLst>
          </p:cNvPr>
          <p:cNvSpPr>
            <a:spLocks xmlns:a="http://schemas.openxmlformats.org/drawingml/2006/main" noGrp="1"/>
          </p:cNvSpPr>
          <p:nvPr/>
        </p:nvSpPr>
        <p:spPr>
          <a:xfrm xmlns:a="http://schemas.openxmlformats.org/drawingml/2006/main">
            <a:off x="390398" y="126979"/>
            <a:ext cx="9506203" cy="1846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This book, published by Japan's Healthy Life Research Institute, states on its cover that CNN reported the</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discovery of lutein could restore the sight of more than ten million people each year. Clinical trials by the</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United States Department of Health confirmed that lutein improves eyesight and prevents and treats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cataracts and retinal disorders. The book also says that lutein is regarded in the United States as 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anti-cancer agent, can remove bad cholesterol, support hormonal function and give the skin a healthy glow.</a:t>
            </a:r>
          </a:p>
        </p:txBody>
      </p:sp>
      <p:sp>
        <p:nvSpPr>
          <p:cNvPr id="7" name="clean-localized-footer">
            <a:extLst xmlns:a="http://schemas.openxmlformats.org/drawingml/2006/main">
              <a:ext uri="{FF2B5EF4-FFF2-40B4-BE49-F238E27FC236}">
                <a16:creationId xmlns:a16="http://schemas.microsoft.com/office/drawing/2014/main" id="{8020E1BB-5DD8-41BC-96B7-72C31C0EB61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77CDBEAD-B354-4123-9373-37002C494EC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A790A344-8643-4B68-B1C1-7F21A5E267FC}"/>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21 / 55</a:t>
            </a:r>
          </a:p>
        </p:txBody>
      </p:sp>
    </p:spTree>
    <p:extLst>
      <p:ext uri="{BB962C8B-B14F-4D97-AF65-F5344CB8AC3E}">
        <p14:creationId xmlns:p14="http://schemas.microsoft.com/office/powerpoint/2010/main" val="1817490987"/>
      </p:ext>
    </p:extLst>
  </p:cSld>
</p:sld>
</file>

<file path=ppt/slides/c1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D0E1B5F-56AE-48DE-97E0-8A9BADF019E6}"/>
              </a:ext>
            </a:extLst>
          </p:cNvPr>
          <p:cNvPicPr>
            <a:picLocks xmlns:a="http://schemas.openxmlformats.org/drawingml/2006/main" noChangeAspect="1"/>
          </p:cNvPicPr>
          <p:nvPr/>
        </p:nvPicPr>
        <p:blipFill>
          <a:blip xmlns:r="http://schemas.openxmlformats.org/officeDocument/2006/relationships" xmlns:a="http://schemas.openxmlformats.org/drawingml/2006/main" r:embed="R7c90c1208b7e4fd9"/>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E24C6F80-4428-4F65-B161-8B4400F3E3EF}"/>
              </a:ext>
            </a:extLst>
          </p:cNvPr>
          <p:cNvSpPr>
            <a:spLocks xmlns:a="http://schemas.openxmlformats.org/drawingml/2006/main" noGrp="1"/>
          </p:cNvSpPr>
          <p:nvPr/>
        </p:nvSpPr>
        <p:spPr>
          <a:xfrm xmlns:a="http://schemas.openxmlformats.org/drawingml/2006/main">
            <a:off x="0" y="0"/>
            <a:ext cx="10287000" cy="198282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4019486B-D29F-4101-AFD2-78FA468F7289}"/>
              </a:ext>
            </a:extLst>
          </p:cNvPr>
          <p:cNvSpPr>
            <a:spLocks xmlns:a="http://schemas.openxmlformats.org/drawingml/2006/main" noGrp="1"/>
          </p:cNvSpPr>
          <p:nvPr/>
        </p:nvSpPr>
        <p:spPr>
          <a:xfrm xmlns:a="http://schemas.openxmlformats.org/drawingml/2006/main">
            <a:off x="0" y="0"/>
            <a:ext cx="78080" cy="198282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B9D7F3C6-6486-4B6D-8D46-EA48369B4953}"/>
              </a:ext>
            </a:extLst>
          </p:cNvPr>
          <p:cNvSpPr>
            <a:spLocks xmlns:a="http://schemas.openxmlformats.org/drawingml/2006/main" noGrp="1"/>
          </p:cNvSpPr>
          <p:nvPr/>
        </p:nvSpPr>
        <p:spPr>
          <a:xfrm xmlns:a="http://schemas.openxmlformats.org/drawingml/2006/main">
            <a:off x="390398" y="126979"/>
            <a:ext cx="9506203" cy="17581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Super Lutein is not a medicine. However, to provide consumers with the highest quality in the world,</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Naturally Plus works with Aliment, one of Japan's most renowned pharmaceutical manufacturers, to</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produce it. Production is supervised to pharmaceutical standards, inspection includes human visual</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checks, and the best quality is offered to everyone. Twenty-seven years of world-class quality, made</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entirely in Japan, helps ensure that every capsule you take is the best!</a:t>
            </a:r>
          </a:p>
        </p:txBody>
      </p:sp>
      <p:sp>
        <p:nvSpPr>
          <p:cNvPr id="5" name="clean-localized-footer">
            <a:extLst xmlns:a="http://schemas.openxmlformats.org/drawingml/2006/main">
              <a:ext uri="{FF2B5EF4-FFF2-40B4-BE49-F238E27FC236}">
                <a16:creationId xmlns:a16="http://schemas.microsoft.com/office/drawing/2014/main" id="{ED5C4EA9-3666-4633-93C8-1C9148BFE33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3E140A1E-BE52-464F-9AD4-2AC85295BF4D}"/>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02B87F96-6DAD-461F-A07B-C41A2F08E27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22 / 55</a:t>
            </a:r>
          </a:p>
        </p:txBody>
      </p:sp>
    </p:spTree>
    <p:extLst>
      <p:ext uri="{BB962C8B-B14F-4D97-AF65-F5344CB8AC3E}">
        <p14:creationId xmlns:p14="http://schemas.microsoft.com/office/powerpoint/2010/main" val="1161682335"/>
      </p:ext>
    </p:extLst>
  </p:cSld>
</p:sld>
</file>

<file path=ppt/slides/c1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FBD94B17-5A5B-4DB1-83CA-DF755C49D210}"/>
              </a:ext>
            </a:extLst>
          </p:cNvPr>
          <p:cNvPicPr>
            <a:picLocks xmlns:a="http://schemas.openxmlformats.org/drawingml/2006/main" noChangeAspect="1"/>
          </p:cNvPicPr>
          <p:nvPr/>
        </p:nvPicPr>
        <p:blipFill>
          <a:blip xmlns:r="http://schemas.openxmlformats.org/officeDocument/2006/relationships" xmlns:a="http://schemas.openxmlformats.org/drawingml/2006/main" r:embed="R5322a3bf3f834aa6"/>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7722817-562E-4A71-AF45-21E8FE97BD2C}"/>
              </a:ext>
            </a:extLst>
          </p:cNvPr>
          <p:cNvSpPr>
            <a:spLocks xmlns:a="http://schemas.openxmlformats.org/drawingml/2006/main" noGrp="1"/>
          </p:cNvSpPr>
          <p:nvPr/>
        </p:nvSpPr>
        <p:spPr>
          <a:xfrm xmlns:a="http://schemas.openxmlformats.org/drawingml/2006/main">
            <a:off x="5709578" y="3653080"/>
            <a:ext cx="790557" cy="1377231"/>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EF1DC028-F867-447C-9092-DEBBF65888DF}"/>
              </a:ext>
            </a:extLst>
          </p:cNvPr>
          <p:cNvPicPr>
            <a:picLocks xmlns:a="http://schemas.openxmlformats.org/drawingml/2006/main" noChangeAspect="1"/>
          </p:cNvPicPr>
          <p:nvPr/>
        </p:nvPicPr>
        <p:blipFill>
          <a:blip xmlns:r="http://schemas.openxmlformats.org/officeDocument/2006/relationships" xmlns:a="http://schemas.openxmlformats.org/drawingml/2006/main" r:embed="R2792c2ffcedc4f7f"/>
          <a:srcRect xmlns:a="http://schemas.openxmlformats.org/drawingml/2006/main" l="55278" t="24510" r="35093" b="64706"/>
          <a:stretch xmlns:a="http://schemas.openxmlformats.org/drawingml/2006/main"/>
        </p:blipFill>
        <p:spPr>
          <a:xfrm xmlns:a="http://schemas.openxmlformats.org/drawingml/2006/main">
            <a:off x="5709578" y="3653080"/>
            <a:ext cx="790557" cy="1377231"/>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3F4E76-108A-4E3F-B212-BFC19FD33AB4}"/>
              </a:ext>
            </a:extLst>
          </p:cNvPr>
          <p:cNvSpPr>
            <a:spLocks xmlns:a="http://schemas.openxmlformats.org/drawingml/2006/main" noGrp="1"/>
          </p:cNvSpPr>
          <p:nvPr/>
        </p:nvSpPr>
        <p:spPr>
          <a:xfrm xmlns:a="http://schemas.openxmlformats.org/drawingml/2006/main">
            <a:off x="3357427" y="4610304"/>
            <a:ext cx="1005276" cy="130885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86E87D86-C3EC-41AF-A03E-C94041A2A9F4}"/>
              </a:ext>
            </a:extLst>
          </p:cNvPr>
          <p:cNvPicPr>
            <a:picLocks xmlns:a="http://schemas.openxmlformats.org/drawingml/2006/main" noChangeAspect="1"/>
          </p:cNvPicPr>
          <p:nvPr/>
        </p:nvPicPr>
        <p:blipFill>
          <a:blip xmlns:r="http://schemas.openxmlformats.org/officeDocument/2006/relationships" xmlns:a="http://schemas.openxmlformats.org/drawingml/2006/main" r:embed="Rb2d4690755344933"/>
          <a:srcRect xmlns:a="http://schemas.openxmlformats.org/drawingml/2006/main" l="31019" t="31699" r="58889" b="58039"/>
          <a:stretch xmlns:a="http://schemas.openxmlformats.org/drawingml/2006/main"/>
        </p:blipFill>
        <p:spPr>
          <a:xfrm xmlns:a="http://schemas.openxmlformats.org/drawingml/2006/main">
            <a:off x="3357427" y="4610304"/>
            <a:ext cx="1005276" cy="1308858"/>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EB93CD2-7B08-472B-A854-15886E803B78}"/>
              </a:ext>
            </a:extLst>
          </p:cNvPr>
          <p:cNvSpPr>
            <a:spLocks xmlns:a="http://schemas.openxmlformats.org/drawingml/2006/main" noGrp="1"/>
          </p:cNvSpPr>
          <p:nvPr/>
        </p:nvSpPr>
        <p:spPr>
          <a:xfrm xmlns:a="http://schemas.openxmlformats.org/drawingml/2006/main">
            <a:off x="5709578" y="5938697"/>
            <a:ext cx="1132156" cy="1338160"/>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7C5716E5-C279-4955-B487-4B7C13BF44D1}"/>
              </a:ext>
            </a:extLst>
          </p:cNvPr>
          <p:cNvPicPr>
            <a:picLocks xmlns:a="http://schemas.openxmlformats.org/drawingml/2006/main" noChangeAspect="1"/>
          </p:cNvPicPr>
          <p:nvPr/>
        </p:nvPicPr>
        <p:blipFill>
          <a:blip xmlns:r="http://schemas.openxmlformats.org/officeDocument/2006/relationships" xmlns:a="http://schemas.openxmlformats.org/drawingml/2006/main" r:embed="R64fccfebcf8c4c61"/>
          <a:srcRect xmlns:a="http://schemas.openxmlformats.org/drawingml/2006/main" l="54815" t="40327" r="34815" b="49608"/>
          <a:stretch xmlns:a="http://schemas.openxmlformats.org/drawingml/2006/main"/>
        </p:blipFill>
        <p:spPr>
          <a:xfrm xmlns:a="http://schemas.openxmlformats.org/drawingml/2006/main">
            <a:off x="5709578" y="5938697"/>
            <a:ext cx="1132156" cy="133816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027B645-8633-47EE-AAE7-8021752662A0}"/>
              </a:ext>
            </a:extLst>
          </p:cNvPr>
          <p:cNvSpPr>
            <a:spLocks xmlns:a="http://schemas.openxmlformats.org/drawingml/2006/main" noGrp="1"/>
          </p:cNvSpPr>
          <p:nvPr/>
        </p:nvSpPr>
        <p:spPr>
          <a:xfrm xmlns:a="http://schemas.openxmlformats.org/drawingml/2006/main">
            <a:off x="3269587" y="7110808"/>
            <a:ext cx="1151676" cy="1650723"/>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9" name="">
            <a:extLst xmlns:a="http://schemas.openxmlformats.org/drawingml/2006/main">
              <a:ext uri="{FF2B5EF4-FFF2-40B4-BE49-F238E27FC236}">
                <a16:creationId xmlns:a16="http://schemas.microsoft.com/office/drawing/2014/main" id="{0A1AEB36-7328-4979-926B-285EB8C05B77}"/>
              </a:ext>
            </a:extLst>
          </p:cNvPr>
          <p:cNvPicPr>
            <a:picLocks xmlns:a="http://schemas.openxmlformats.org/drawingml/2006/main" noChangeAspect="1"/>
          </p:cNvPicPr>
          <p:nvPr/>
        </p:nvPicPr>
        <p:blipFill>
          <a:blip xmlns:r="http://schemas.openxmlformats.org/officeDocument/2006/relationships" xmlns:a="http://schemas.openxmlformats.org/drawingml/2006/main" r:embed="Re358166c6f804209"/>
          <a:srcRect xmlns:a="http://schemas.openxmlformats.org/drawingml/2006/main" l="30833" t="48824" r="58796" b="40915"/>
          <a:stretch xmlns:a="http://schemas.openxmlformats.org/drawingml/2006/main"/>
        </p:blipFill>
        <p:spPr>
          <a:xfrm xmlns:a="http://schemas.openxmlformats.org/drawingml/2006/main">
            <a:off x="3269587" y="7110808"/>
            <a:ext cx="1151676" cy="1650723"/>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C6765750-5674-4A16-9B20-63E66D146B37}"/>
              </a:ext>
            </a:extLst>
          </p:cNvPr>
          <p:cNvSpPr>
            <a:spLocks xmlns:a="http://schemas.openxmlformats.org/drawingml/2006/main" noGrp="1"/>
          </p:cNvSpPr>
          <p:nvPr/>
        </p:nvSpPr>
        <p:spPr>
          <a:xfrm xmlns:a="http://schemas.openxmlformats.org/drawingml/2006/main">
            <a:off x="4879981" y="7911751"/>
            <a:ext cx="1434714" cy="1855843"/>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AE213D00-79AD-4EBF-8ADF-4D87F57942AC}"/>
              </a:ext>
            </a:extLst>
          </p:cNvPr>
          <p:cNvPicPr>
            <a:picLocks xmlns:a="http://schemas.openxmlformats.org/drawingml/2006/main" noChangeAspect="1"/>
          </p:cNvPicPr>
          <p:nvPr/>
        </p:nvPicPr>
        <p:blipFill>
          <a:blip xmlns:r="http://schemas.openxmlformats.org/officeDocument/2006/relationships" xmlns:a="http://schemas.openxmlformats.org/drawingml/2006/main" r:embed="R8f3c0c853436437d"/>
          <a:srcRect xmlns:a="http://schemas.openxmlformats.org/drawingml/2006/main" l="46389" t="61176" r="42407" b="28562"/>
          <a:stretch xmlns:a="http://schemas.openxmlformats.org/drawingml/2006/main"/>
        </p:blipFill>
        <p:spPr>
          <a:xfrm xmlns:a="http://schemas.openxmlformats.org/drawingml/2006/main">
            <a:off x="4879981" y="7911751"/>
            <a:ext cx="1434714" cy="1855843"/>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9027137-656D-45BA-8A98-FB9EE0B230EF}"/>
              </a:ext>
            </a:extLst>
          </p:cNvPr>
          <p:cNvSpPr>
            <a:spLocks xmlns:a="http://schemas.openxmlformats.org/drawingml/2006/main" noGrp="1"/>
          </p:cNvSpPr>
          <p:nvPr/>
        </p:nvSpPr>
        <p:spPr>
          <a:xfrm xmlns:a="http://schemas.openxmlformats.org/drawingml/2006/main">
            <a:off x="1005276" y="9474566"/>
            <a:ext cx="1707993" cy="3320982"/>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3" name="">
            <a:extLst xmlns:a="http://schemas.openxmlformats.org/drawingml/2006/main">
              <a:ext uri="{FF2B5EF4-FFF2-40B4-BE49-F238E27FC236}">
                <a16:creationId xmlns:a16="http://schemas.microsoft.com/office/drawing/2014/main" id="{86CBF978-F29F-4776-AB41-072C55AB8F10}"/>
              </a:ext>
            </a:extLst>
          </p:cNvPr>
          <p:cNvPicPr>
            <a:picLocks xmlns:a="http://schemas.openxmlformats.org/drawingml/2006/main" noChangeAspect="1"/>
          </p:cNvPicPr>
          <p:nvPr/>
        </p:nvPicPr>
        <p:blipFill>
          <a:blip xmlns:r="http://schemas.openxmlformats.org/officeDocument/2006/relationships" xmlns:a="http://schemas.openxmlformats.org/drawingml/2006/main" r:embed="R380c37f8be68464f"/>
          <a:srcRect xmlns:a="http://schemas.openxmlformats.org/drawingml/2006/main" l="9074" t="66993" r="72407" b="10915"/>
          <a:stretch xmlns:a="http://schemas.openxmlformats.org/drawingml/2006/main"/>
        </p:blipFill>
        <p:spPr>
          <a:xfrm xmlns:a="http://schemas.openxmlformats.org/drawingml/2006/main">
            <a:off x="1005276" y="9474566"/>
            <a:ext cx="1707993" cy="3320982"/>
          </a:xfrm>
          <a:prstGeom xmlns:a="http://schemas.openxmlformats.org/drawingml/2006/main" prst="rect">
            <a:avLst/>
          </a:prstGeom>
        </p:spPr>
      </p:pic>
      <p:sp>
        <p:nvSpPr>
          <p:cNvPr id="14" name="exact-presenter-band">
            <a:extLst xmlns:a="http://schemas.openxmlformats.org/drawingml/2006/main">
              <a:ext uri="{FF2B5EF4-FFF2-40B4-BE49-F238E27FC236}">
                <a16:creationId xmlns:a16="http://schemas.microsoft.com/office/drawing/2014/main" id="{B799AC99-FF16-45FC-8ED4-E26AC82FEC82}"/>
              </a:ext>
            </a:extLst>
          </p:cNvPr>
          <p:cNvSpPr>
            <a:spLocks xmlns:a="http://schemas.openxmlformats.org/drawingml/2006/main" noGrp="1"/>
          </p:cNvSpPr>
          <p:nvPr/>
        </p:nvSpPr>
        <p:spPr>
          <a:xfrm xmlns:a="http://schemas.openxmlformats.org/drawingml/2006/main">
            <a:off x="0" y="0"/>
            <a:ext cx="10287000" cy="140653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15" name="presenter-accent">
            <a:extLst xmlns:a="http://schemas.openxmlformats.org/drawingml/2006/main">
              <a:ext uri="{FF2B5EF4-FFF2-40B4-BE49-F238E27FC236}">
                <a16:creationId xmlns:a16="http://schemas.microsoft.com/office/drawing/2014/main" id="{2078E626-B683-4FF6-8C1F-3F28DA84BCA1}"/>
              </a:ext>
            </a:extLst>
          </p:cNvPr>
          <p:cNvSpPr>
            <a:spLocks xmlns:a="http://schemas.openxmlformats.org/drawingml/2006/main" noGrp="1"/>
          </p:cNvSpPr>
          <p:nvPr/>
        </p:nvSpPr>
        <p:spPr>
          <a:xfrm xmlns:a="http://schemas.openxmlformats.org/drawingml/2006/main">
            <a:off x="0" y="0"/>
            <a:ext cx="78080" cy="140653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16" name="exact-translated-presenter">
            <a:extLst xmlns:a="http://schemas.openxmlformats.org/drawingml/2006/main">
              <a:ext uri="{FF2B5EF4-FFF2-40B4-BE49-F238E27FC236}">
                <a16:creationId xmlns:a16="http://schemas.microsoft.com/office/drawing/2014/main" id="{E3714884-A16F-4DDF-B4D9-E562756C48EA}"/>
              </a:ext>
            </a:extLst>
          </p:cNvPr>
          <p:cNvSpPr>
            <a:spLocks xmlns:a="http://schemas.openxmlformats.org/drawingml/2006/main" noGrp="1"/>
          </p:cNvSpPr>
          <p:nvPr/>
        </p:nvSpPr>
        <p:spPr>
          <a:xfrm xmlns:a="http://schemas.openxmlformats.org/drawingml/2006/main">
            <a:off x="390398" y="126979"/>
            <a:ext cx="9506203" cy="11818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Even the best product can become outdated. Naturally Plus therefore keeps improving Super Lutein's globally</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patented formula through self-renewal, automatic upgrades and additional ingredients. This allows Super</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Lutein to maintain its absolute competitive advantage in such a competitive health supplement market.</a:t>
            </a:r>
          </a:p>
        </p:txBody>
      </p:sp>
      <p:sp>
        <p:nvSpPr>
          <p:cNvPr id="17" name="clean-localized-footer">
            <a:extLst xmlns:a="http://schemas.openxmlformats.org/drawingml/2006/main">
              <a:ext uri="{FF2B5EF4-FFF2-40B4-BE49-F238E27FC236}">
                <a16:creationId xmlns:a16="http://schemas.microsoft.com/office/drawing/2014/main" id="{88114670-0326-438A-AABA-6BEC39A359B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8" name="page-footer">
            <a:extLst xmlns:a="http://schemas.openxmlformats.org/drawingml/2006/main">
              <a:ext uri="{FF2B5EF4-FFF2-40B4-BE49-F238E27FC236}">
                <a16:creationId xmlns:a16="http://schemas.microsoft.com/office/drawing/2014/main" id="{BD520191-E30A-4B83-A81E-685BC8CDC2D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9" name="page-number">
            <a:extLst xmlns:a="http://schemas.openxmlformats.org/drawingml/2006/main">
              <a:ext uri="{FF2B5EF4-FFF2-40B4-BE49-F238E27FC236}">
                <a16:creationId xmlns:a16="http://schemas.microsoft.com/office/drawing/2014/main" id="{D37B7603-4EC1-4A63-A2C5-707CF8555BE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23 / 55</a:t>
            </a:r>
          </a:p>
        </p:txBody>
      </p:sp>
    </p:spTree>
    <p:extLst>
      <p:ext uri="{BB962C8B-B14F-4D97-AF65-F5344CB8AC3E}">
        <p14:creationId xmlns:p14="http://schemas.microsoft.com/office/powerpoint/2010/main" val="137316162"/>
      </p:ext>
    </p:extLst>
  </p:cSld>
</p:sld>
</file>

<file path=ppt/slides/c1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833FF22E-07E1-4547-AE94-DE9273B651BA}"/>
              </a:ext>
            </a:extLst>
          </p:cNvPr>
          <p:cNvPicPr>
            <a:picLocks xmlns:a="http://schemas.openxmlformats.org/drawingml/2006/main" noChangeAspect="1"/>
          </p:cNvPicPr>
          <p:nvPr/>
        </p:nvPicPr>
        <p:blipFill>
          <a:blip xmlns:r="http://schemas.openxmlformats.org/officeDocument/2006/relationships" xmlns:a="http://schemas.openxmlformats.org/drawingml/2006/main" r:embed="R2f1403b215f14f8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A919D517-7A1C-43E2-B33E-FB09084F526B}"/>
              </a:ext>
            </a:extLst>
          </p:cNvPr>
          <p:cNvPicPr>
            <a:picLocks xmlns:a="http://schemas.openxmlformats.org/drawingml/2006/main" noChangeAspect="1"/>
          </p:cNvPicPr>
          <p:nvPr/>
        </p:nvPicPr>
        <p:blipFill>
          <a:blip xmlns:r="http://schemas.openxmlformats.org/officeDocument/2006/relationships" xmlns:a="http://schemas.openxmlformats.org/drawingml/2006/main" r:embed="Ra517913287de4c09"/>
          <a:srcRect xmlns:a="http://schemas.openxmlformats.org/drawingml/2006/main" l="10185" t="18627" r="72778" b="64248"/>
          <a:stretch xmlns:a="http://schemas.openxmlformats.org/drawingml/2006/main"/>
        </p:blipFill>
        <p:spPr>
          <a:xfrm xmlns:a="http://schemas.openxmlformats.org/drawingml/2006/main">
            <a:off x="663677" y="2227011"/>
            <a:ext cx="1961752" cy="259818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3709C17-5017-4646-BC25-AE726A806DB4}"/>
              </a:ext>
            </a:extLst>
          </p:cNvPr>
          <p:cNvPicPr>
            <a:picLocks xmlns:a="http://schemas.openxmlformats.org/drawingml/2006/main" noChangeAspect="1"/>
          </p:cNvPicPr>
          <p:nvPr/>
        </p:nvPicPr>
        <p:blipFill>
          <a:blip xmlns:r="http://schemas.openxmlformats.org/officeDocument/2006/relationships" xmlns:a="http://schemas.openxmlformats.org/drawingml/2006/main" r:embed="Rb789a7e8c5b6497e"/>
          <a:srcRect xmlns:a="http://schemas.openxmlformats.org/drawingml/2006/main" l="33519" t="18627" r="49722" b="64248"/>
          <a:stretch xmlns:a="http://schemas.openxmlformats.org/drawingml/2006/main"/>
        </p:blipFill>
        <p:spPr>
          <a:xfrm xmlns:a="http://schemas.openxmlformats.org/drawingml/2006/main">
            <a:off x="3132948" y="2227011"/>
            <a:ext cx="1961752" cy="259818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642DE7A8-80F9-4DA7-ACC3-CB742D2D746D}"/>
              </a:ext>
            </a:extLst>
          </p:cNvPr>
          <p:cNvPicPr>
            <a:picLocks xmlns:a="http://schemas.openxmlformats.org/drawingml/2006/main" noChangeAspect="1"/>
          </p:cNvPicPr>
          <p:nvPr/>
        </p:nvPicPr>
        <p:blipFill>
          <a:blip xmlns:r="http://schemas.openxmlformats.org/officeDocument/2006/relationships" xmlns:a="http://schemas.openxmlformats.org/drawingml/2006/main" r:embed="R454381b3bcfb46f8"/>
          <a:srcRect xmlns:a="http://schemas.openxmlformats.org/drawingml/2006/main" l="51111" t="18627" r="32315" b="64248"/>
          <a:stretch xmlns:a="http://schemas.openxmlformats.org/drawingml/2006/main"/>
        </p:blipFill>
        <p:spPr>
          <a:xfrm xmlns:a="http://schemas.openxmlformats.org/drawingml/2006/main">
            <a:off x="5143500" y="2227011"/>
            <a:ext cx="1981272" cy="259818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47735518-E02D-481F-800F-456FE2021831}"/>
              </a:ext>
            </a:extLst>
          </p:cNvPr>
          <p:cNvPicPr>
            <a:picLocks xmlns:a="http://schemas.openxmlformats.org/drawingml/2006/main" noChangeAspect="1"/>
          </p:cNvPicPr>
          <p:nvPr/>
        </p:nvPicPr>
        <p:blipFill>
          <a:blip xmlns:r="http://schemas.openxmlformats.org/officeDocument/2006/relationships" xmlns:a="http://schemas.openxmlformats.org/drawingml/2006/main" r:embed="R1dfafc1db42640c1"/>
          <a:srcRect xmlns:a="http://schemas.openxmlformats.org/drawingml/2006/main" l="74444" t="18562" r="7315" b="64118"/>
          <a:stretch xmlns:a="http://schemas.openxmlformats.org/drawingml/2006/main"/>
        </p:blipFill>
        <p:spPr>
          <a:xfrm xmlns:a="http://schemas.openxmlformats.org/drawingml/2006/main">
            <a:off x="7651810" y="2227011"/>
            <a:ext cx="2156952" cy="2598180"/>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7E7B01DD-59B8-464C-A6C1-AB11434510A4}"/>
              </a:ext>
            </a:extLst>
          </p:cNvPr>
          <p:cNvPicPr>
            <a:picLocks xmlns:a="http://schemas.openxmlformats.org/drawingml/2006/main" noChangeAspect="1"/>
          </p:cNvPicPr>
          <p:nvPr/>
        </p:nvPicPr>
        <p:blipFill>
          <a:blip xmlns:r="http://schemas.openxmlformats.org/officeDocument/2006/relationships" xmlns:a="http://schemas.openxmlformats.org/drawingml/2006/main" r:embed="R5769f51ca4d346f6"/>
          <a:srcRect xmlns:a="http://schemas.openxmlformats.org/drawingml/2006/main" l="31296" t="53072" r="47407" b="32680"/>
          <a:stretch xmlns:a="http://schemas.openxmlformats.org/drawingml/2006/main"/>
        </p:blipFill>
        <p:spPr>
          <a:xfrm xmlns:a="http://schemas.openxmlformats.org/drawingml/2006/main">
            <a:off x="2976788" y="7823843"/>
            <a:ext cx="2420471" cy="2275849"/>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E47EBBE4-582B-4F11-B984-E5868A943B53}"/>
              </a:ext>
            </a:extLst>
          </p:cNvPr>
          <p:cNvPicPr>
            <a:picLocks xmlns:a="http://schemas.openxmlformats.org/drawingml/2006/main" noChangeAspect="1"/>
          </p:cNvPicPr>
          <p:nvPr/>
        </p:nvPicPr>
        <p:blipFill>
          <a:blip xmlns:r="http://schemas.openxmlformats.org/officeDocument/2006/relationships" xmlns:a="http://schemas.openxmlformats.org/drawingml/2006/main" r:embed="Re9459e340acb4c7c"/>
          <a:srcRect xmlns:a="http://schemas.openxmlformats.org/drawingml/2006/main" l="77500" t="52484" r="11481" b="39608"/>
          <a:stretch xmlns:a="http://schemas.openxmlformats.org/drawingml/2006/main"/>
        </p:blipFill>
        <p:spPr>
          <a:xfrm xmlns:a="http://schemas.openxmlformats.org/drawingml/2006/main">
            <a:off x="7925089" y="7706632"/>
            <a:ext cx="1786073" cy="1474907"/>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7093C800-B22C-4652-BFE2-2FB2266E3B0B}"/>
              </a:ext>
            </a:extLst>
          </p:cNvPr>
          <p:cNvPicPr>
            <a:picLocks xmlns:a="http://schemas.openxmlformats.org/drawingml/2006/main" noChangeAspect="1"/>
          </p:cNvPicPr>
          <p:nvPr/>
        </p:nvPicPr>
        <p:blipFill>
          <a:blip xmlns:r="http://schemas.openxmlformats.org/officeDocument/2006/relationships" xmlns:a="http://schemas.openxmlformats.org/drawingml/2006/main" r:embed="R69770963d1b842b9"/>
          <a:srcRect xmlns:a="http://schemas.openxmlformats.org/drawingml/2006/main" l="54537" t="58824" r="29630" b="29673"/>
          <a:stretch xmlns:a="http://schemas.openxmlformats.org/drawingml/2006/main"/>
        </p:blipFill>
        <p:spPr>
          <a:xfrm xmlns:a="http://schemas.openxmlformats.org/drawingml/2006/main">
            <a:off x="5572938" y="8419666"/>
            <a:ext cx="1688473" cy="1807005"/>
          </a:xfrm>
          <a:prstGeom xmlns:a="http://schemas.openxmlformats.org/drawingml/2006/main" prst="rect">
            <a:avLst/>
          </a:prstGeom>
        </p:spPr>
      </p:pic>
      <p:pic>
        <p:nvPicPr>
          <p:cNvPr id="9" name="">
            <a:extLst xmlns:a="http://schemas.openxmlformats.org/drawingml/2006/main">
              <a:ext uri="{FF2B5EF4-FFF2-40B4-BE49-F238E27FC236}">
                <a16:creationId xmlns:a16="http://schemas.microsoft.com/office/drawing/2014/main" id="{9688DF36-1473-4DEA-ADB4-27EFD93EEF89}"/>
              </a:ext>
            </a:extLst>
          </p:cNvPr>
          <p:cNvPicPr>
            <a:picLocks xmlns:a="http://schemas.openxmlformats.org/drawingml/2006/main" noChangeAspect="1"/>
          </p:cNvPicPr>
          <p:nvPr/>
        </p:nvPicPr>
        <p:blipFill>
          <a:blip xmlns:r="http://schemas.openxmlformats.org/officeDocument/2006/relationships" xmlns:a="http://schemas.openxmlformats.org/drawingml/2006/main" r:embed="Ref58a61c1c474aee"/>
          <a:srcRect xmlns:a="http://schemas.openxmlformats.org/drawingml/2006/main" l="53148" t="51895" r="29722" b="45425"/>
          <a:stretch xmlns:a="http://schemas.openxmlformats.org/drawingml/2006/main"/>
        </p:blipFill>
        <p:spPr>
          <a:xfrm xmlns:a="http://schemas.openxmlformats.org/drawingml/2006/main">
            <a:off x="5641258" y="7648026"/>
            <a:ext cx="1649434" cy="410239"/>
          </a:xfrm>
          <a:prstGeom xmlns:a="http://schemas.openxmlformats.org/drawingml/2006/main" prst="rect">
            <a:avLst/>
          </a:prstGeom>
        </p:spPr>
      </p:pic>
      <p:pic>
        <p:nvPicPr>
          <p:cNvPr id="10" name="">
            <a:extLst xmlns:a="http://schemas.openxmlformats.org/drawingml/2006/main">
              <a:ext uri="{FF2B5EF4-FFF2-40B4-BE49-F238E27FC236}">
                <a16:creationId xmlns:a16="http://schemas.microsoft.com/office/drawing/2014/main" id="{D2EE4194-7EA9-4A2E-9C88-11F506D2AF49}"/>
              </a:ext>
            </a:extLst>
          </p:cNvPr>
          <p:cNvPicPr>
            <a:picLocks xmlns:a="http://schemas.openxmlformats.org/drawingml/2006/main" noChangeAspect="1"/>
          </p:cNvPicPr>
          <p:nvPr/>
        </p:nvPicPr>
        <p:blipFill>
          <a:blip xmlns:r="http://schemas.openxmlformats.org/officeDocument/2006/relationships" xmlns:a="http://schemas.openxmlformats.org/drawingml/2006/main" r:embed="Rf6b354a739874bed"/>
          <a:srcRect xmlns:a="http://schemas.openxmlformats.org/drawingml/2006/main" l="10185" t="50654" r="73241" b="39020"/>
          <a:stretch xmlns:a="http://schemas.openxmlformats.org/drawingml/2006/main"/>
        </p:blipFill>
        <p:spPr>
          <a:xfrm xmlns:a="http://schemas.openxmlformats.org/drawingml/2006/main">
            <a:off x="605118" y="7403836"/>
            <a:ext cx="2088632" cy="1738632"/>
          </a:xfrm>
          <a:prstGeom xmlns:a="http://schemas.openxmlformats.org/drawingml/2006/main" prst="rect">
            <a:avLst/>
          </a:prstGeom>
        </p:spPr>
      </p:pic>
      <p:sp>
        <p:nvSpPr>
          <p:cNvPr id="11" name="exact-presenter-band">
            <a:extLst xmlns:a="http://schemas.openxmlformats.org/drawingml/2006/main">
              <a:ext uri="{FF2B5EF4-FFF2-40B4-BE49-F238E27FC236}">
                <a16:creationId xmlns:a16="http://schemas.microsoft.com/office/drawing/2014/main" id="{0C9D9921-9A21-4844-97A8-83A9CA746985}"/>
              </a:ext>
            </a:extLst>
          </p:cNvPr>
          <p:cNvSpPr>
            <a:spLocks xmlns:a="http://schemas.openxmlformats.org/drawingml/2006/main" noGrp="1"/>
          </p:cNvSpPr>
          <p:nvPr/>
        </p:nvSpPr>
        <p:spPr>
          <a:xfrm xmlns:a="http://schemas.openxmlformats.org/drawingml/2006/main">
            <a:off x="0" y="0"/>
            <a:ext cx="10287000" cy="203166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12" name="presenter-accent">
            <a:extLst xmlns:a="http://schemas.openxmlformats.org/drawingml/2006/main">
              <a:ext uri="{FF2B5EF4-FFF2-40B4-BE49-F238E27FC236}">
                <a16:creationId xmlns:a16="http://schemas.microsoft.com/office/drawing/2014/main" id="{AEDA3540-8B74-4E43-B4FB-9A5728F832D0}"/>
              </a:ext>
            </a:extLst>
          </p:cNvPr>
          <p:cNvSpPr>
            <a:spLocks xmlns:a="http://schemas.openxmlformats.org/drawingml/2006/main" noGrp="1"/>
          </p:cNvSpPr>
          <p:nvPr/>
        </p:nvSpPr>
        <p:spPr>
          <a:xfrm xmlns:a="http://schemas.openxmlformats.org/drawingml/2006/main">
            <a:off x="0" y="0"/>
            <a:ext cx="78080" cy="203166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13" name="exact-translated-presenter">
            <a:extLst xmlns:a="http://schemas.openxmlformats.org/drawingml/2006/main">
              <a:ext uri="{FF2B5EF4-FFF2-40B4-BE49-F238E27FC236}">
                <a16:creationId xmlns:a16="http://schemas.microsoft.com/office/drawing/2014/main" id="{6D41657C-C2D8-4164-93A1-9122232DBEEC}"/>
              </a:ext>
            </a:extLst>
          </p:cNvPr>
          <p:cNvSpPr>
            <a:spLocks xmlns:a="http://schemas.openxmlformats.org/drawingml/2006/main" noGrp="1"/>
          </p:cNvSpPr>
          <p:nvPr/>
        </p:nvSpPr>
        <p:spPr>
          <a:xfrm xmlns:a="http://schemas.openxmlformats.org/drawingml/2006/main">
            <a:off x="390398" y="126979"/>
            <a:ext cx="9506203" cy="18070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18" b="0">
                <a:solidFill>
                  <a:srgbClr val="173B31"/>
                </a:solidFill>
                <a:latin typeface="Arial"/>
                <a:ea typeface="Arial"/>
                <a:cs typeface="Arial"/>
              </a:defRPr>
            </a:defPPr>
            <a:lvl1pPr algn="l">
              <a:defRPr sz="1518" b="0">
                <a:solidFill>
                  <a:srgbClr val="173B31"/>
                </a:solidFill>
                <a:latin typeface="Arial"/>
                <a:ea typeface="Arial"/>
                <a:cs typeface="Arial"/>
              </a:defRPr>
            </a:lvl1pPr>
            <a:lvl2pPr algn="l">
              <a:defRPr sz="1518" b="0">
                <a:solidFill>
                  <a:srgbClr val="173B31"/>
                </a:solidFill>
                <a:latin typeface="Arial"/>
                <a:ea typeface="Arial"/>
                <a:cs typeface="Arial"/>
              </a:defRPr>
            </a:lvl2pPr>
            <a:lvl3pPr algn="l">
              <a:defRPr sz="1518" b="0">
                <a:solidFill>
                  <a:srgbClr val="173B31"/>
                </a:solidFill>
                <a:latin typeface="Arial"/>
                <a:ea typeface="Arial"/>
                <a:cs typeface="Arial"/>
              </a:defRPr>
            </a:lvl3pPr>
            <a:lvl4pPr algn="l">
              <a:defRPr sz="1518" b="0">
                <a:solidFill>
                  <a:srgbClr val="173B31"/>
                </a:solidFill>
                <a:latin typeface="Arial"/>
                <a:ea typeface="Arial"/>
                <a:cs typeface="Arial"/>
              </a:defRPr>
            </a:lvl4pPr>
            <a:lvl5pPr algn="l">
              <a:defRPr sz="1518" b="0">
                <a:solidFill>
                  <a:srgbClr val="173B31"/>
                </a:solidFill>
                <a:latin typeface="Arial"/>
                <a:ea typeface="Arial"/>
                <a:cs typeface="Arial"/>
              </a:defRPr>
            </a:lvl5pPr>
            <a:lvl6pPr algn="l">
              <a:defRPr sz="1518" b="0">
                <a:solidFill>
                  <a:srgbClr val="173B31"/>
                </a:solidFill>
                <a:latin typeface="Arial"/>
                <a:ea typeface="Arial"/>
                <a:cs typeface="Arial"/>
              </a:defRPr>
            </a:lvl6pPr>
            <a:lvl7pPr algn="l">
              <a:defRPr sz="1518" b="0">
                <a:solidFill>
                  <a:srgbClr val="173B31"/>
                </a:solidFill>
                <a:latin typeface="Arial"/>
                <a:ea typeface="Arial"/>
                <a:cs typeface="Arial"/>
              </a:defRPr>
            </a:lvl7pPr>
            <a:lvl8pPr algn="l">
              <a:defRPr sz="1518" b="0">
                <a:solidFill>
                  <a:srgbClr val="173B31"/>
                </a:solidFill>
                <a:latin typeface="Arial"/>
                <a:ea typeface="Arial"/>
                <a:cs typeface="Arial"/>
              </a:defRPr>
            </a:lvl8pPr>
            <a:lvl9pPr algn="l">
              <a:defRPr sz="1518" b="0">
                <a:solidFill>
                  <a:srgbClr val="173B31"/>
                </a:solidFill>
                <a:latin typeface="Arial"/>
                <a:ea typeface="Arial"/>
                <a:cs typeface="Arial"/>
              </a:defRPr>
            </a:lvl9pPr>
          </a:lstStyle>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No matter how good a product is, it is not good if it causes side effects. To reassure consumers, our Super</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Lutein has received Japanese GMP, ISO twenty-two thousand and HALAL certification. It has also received</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Taiwan's SNQ National Quality Mark, Malaysian health supplement certification and GRAS recognition of</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safety in the United States. GRAS is described as one of the strictest standards of the United States Food</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and Drug Administration. Obtaining GRAS recognition is described as equivalent to obtaining worldwide</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recognition.</a:t>
            </a:r>
          </a:p>
        </p:txBody>
      </p:sp>
      <p:sp>
        <p:nvSpPr>
          <p:cNvPr id="14" name="clean-localized-footer">
            <a:extLst xmlns:a="http://schemas.openxmlformats.org/drawingml/2006/main">
              <a:ext uri="{FF2B5EF4-FFF2-40B4-BE49-F238E27FC236}">
                <a16:creationId xmlns:a16="http://schemas.microsoft.com/office/drawing/2014/main" id="{BCD2A778-5EBD-41D3-AE2E-61763951F920}"/>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5" name="page-footer">
            <a:extLst xmlns:a="http://schemas.openxmlformats.org/drawingml/2006/main">
              <a:ext uri="{FF2B5EF4-FFF2-40B4-BE49-F238E27FC236}">
                <a16:creationId xmlns:a16="http://schemas.microsoft.com/office/drawing/2014/main" id="{8427259C-91BD-4C4F-8768-7CA5DEC8BAE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6" name="page-number">
            <a:extLst xmlns:a="http://schemas.openxmlformats.org/drawingml/2006/main">
              <a:ext uri="{FF2B5EF4-FFF2-40B4-BE49-F238E27FC236}">
                <a16:creationId xmlns:a16="http://schemas.microsoft.com/office/drawing/2014/main" id="{8EF8E474-7A1C-4B37-80E8-B0C378C4728A}"/>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24 / 55</a:t>
            </a:r>
          </a:p>
        </p:txBody>
      </p:sp>
    </p:spTree>
    <p:extLst>
      <p:ext uri="{BB962C8B-B14F-4D97-AF65-F5344CB8AC3E}">
        <p14:creationId xmlns:p14="http://schemas.microsoft.com/office/powerpoint/2010/main" val="1534922028"/>
      </p:ext>
    </p:extLst>
  </p:cSld>
</p:sld>
</file>

<file path=ppt/slides/c1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05F464DE-A4DC-4277-825E-F175A450C729}"/>
              </a:ext>
            </a:extLst>
          </p:cNvPr>
          <p:cNvPicPr>
            <a:picLocks xmlns:a="http://schemas.openxmlformats.org/drawingml/2006/main" noChangeAspect="1"/>
          </p:cNvPicPr>
          <p:nvPr/>
        </p:nvPicPr>
        <p:blipFill>
          <a:blip xmlns:r="http://schemas.openxmlformats.org/officeDocument/2006/relationships" xmlns:a="http://schemas.openxmlformats.org/drawingml/2006/main" r:embed="R14e91136b9cb488b"/>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358C2235-2D69-4C6B-8BDF-5A95BC115C5B}"/>
              </a:ext>
            </a:extLst>
          </p:cNvPr>
          <p:cNvPicPr>
            <a:picLocks xmlns:a="http://schemas.openxmlformats.org/drawingml/2006/main" noChangeAspect="1"/>
          </p:cNvPicPr>
          <p:nvPr/>
        </p:nvPicPr>
        <p:blipFill>
          <a:blip xmlns:r="http://schemas.openxmlformats.org/officeDocument/2006/relationships" xmlns:a="http://schemas.openxmlformats.org/drawingml/2006/main" r:embed="R9f075500b2a14647"/>
          <a:srcRect xmlns:a="http://schemas.openxmlformats.org/drawingml/2006/main" l="9352" t="16340" r="56944" b="52092"/>
          <a:stretch xmlns:a="http://schemas.openxmlformats.org/drawingml/2006/main"/>
        </p:blipFill>
        <p:spPr>
          <a:xfrm xmlns:a="http://schemas.openxmlformats.org/drawingml/2006/main">
            <a:off x="810077" y="2432131"/>
            <a:ext cx="3591666" cy="4639607"/>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7D913679-A6F6-4C14-8EF6-778A56FD6C8B}"/>
              </a:ext>
            </a:extLst>
          </p:cNvPr>
          <p:cNvPicPr>
            <a:picLocks xmlns:a="http://schemas.openxmlformats.org/drawingml/2006/main" noChangeAspect="1"/>
          </p:cNvPicPr>
          <p:nvPr/>
        </p:nvPicPr>
        <p:blipFill>
          <a:blip xmlns:r="http://schemas.openxmlformats.org/officeDocument/2006/relationships" xmlns:a="http://schemas.openxmlformats.org/drawingml/2006/main" r:embed="R4cca08eda4634932"/>
          <a:srcRect xmlns:a="http://schemas.openxmlformats.org/drawingml/2006/main" l="60741" t="51830" r="7963" b="11503"/>
          <a:stretch xmlns:a="http://schemas.openxmlformats.org/drawingml/2006/main"/>
        </p:blipFill>
        <p:spPr>
          <a:xfrm xmlns:a="http://schemas.openxmlformats.org/drawingml/2006/main">
            <a:off x="6256136" y="7501512"/>
            <a:ext cx="3347667" cy="5518691"/>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657FCC4D-9EE5-48D6-9B25-366B52DD73FE}"/>
              </a:ext>
            </a:extLst>
          </p:cNvPr>
          <p:cNvSpPr>
            <a:spLocks xmlns:a="http://schemas.openxmlformats.org/drawingml/2006/main" noGrp="1"/>
          </p:cNvSpPr>
          <p:nvPr/>
        </p:nvSpPr>
        <p:spPr>
          <a:xfrm xmlns:a="http://schemas.openxmlformats.org/drawingml/2006/main">
            <a:off x="0" y="0"/>
            <a:ext cx="10287000" cy="193398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4E36CA07-FE75-4363-9C24-4C11B61672CF}"/>
              </a:ext>
            </a:extLst>
          </p:cNvPr>
          <p:cNvSpPr>
            <a:spLocks xmlns:a="http://schemas.openxmlformats.org/drawingml/2006/main" noGrp="1"/>
          </p:cNvSpPr>
          <p:nvPr/>
        </p:nvSpPr>
        <p:spPr>
          <a:xfrm xmlns:a="http://schemas.openxmlformats.org/drawingml/2006/main">
            <a:off x="0" y="0"/>
            <a:ext cx="78080" cy="193398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68803666-A49B-4792-9A72-62C455FB652C}"/>
              </a:ext>
            </a:extLst>
          </p:cNvPr>
          <p:cNvSpPr>
            <a:spLocks xmlns:a="http://schemas.openxmlformats.org/drawingml/2006/main" noGrp="1"/>
          </p:cNvSpPr>
          <p:nvPr/>
        </p:nvSpPr>
        <p:spPr>
          <a:xfrm xmlns:a="http://schemas.openxmlformats.org/drawingml/2006/main">
            <a:off x="390398" y="126979"/>
            <a:ext cx="9506203" cy="170932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It is especially worth mentioning that Super Lutein is also a recommended product of the Japan Association of</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Preventive Medicine for Adult Diseases. This association consists of six thousand six hundred physicians.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More than twenty thousand products are submitted for review each year, but only one is recommended each</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year. Super Lutein is one of them. Ordinary products cannot easily obtain these certifications. These are the</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reasons I have the confidence to introduce it to you today. Otherwise, I would not dare!</a:t>
            </a:r>
          </a:p>
        </p:txBody>
      </p:sp>
      <p:sp>
        <p:nvSpPr>
          <p:cNvPr id="7" name="clean-localized-footer">
            <a:extLst xmlns:a="http://schemas.openxmlformats.org/drawingml/2006/main">
              <a:ext uri="{FF2B5EF4-FFF2-40B4-BE49-F238E27FC236}">
                <a16:creationId xmlns:a16="http://schemas.microsoft.com/office/drawing/2014/main" id="{CAF3FDFE-5A35-4755-86F6-7B00E857749B}"/>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2C4F1701-1DE6-4AE6-9AA6-2F468FA0FDF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9E31F3E4-6067-4D59-A58D-A7D8E45202D4}"/>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25 / 55</a:t>
            </a:r>
          </a:p>
        </p:txBody>
      </p:sp>
    </p:spTree>
    <p:extLst>
      <p:ext uri="{BB962C8B-B14F-4D97-AF65-F5344CB8AC3E}">
        <p14:creationId xmlns:p14="http://schemas.microsoft.com/office/powerpoint/2010/main" val="1234001717"/>
      </p:ext>
    </p:extLst>
  </p:cSld>
</p:sld>
</file>

<file path=ppt/slides/c1_slide1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F288D3D-6DAE-4917-AECB-94BA179B5E3E}"/>
              </a:ext>
            </a:extLst>
          </p:cNvPr>
          <p:cNvPicPr>
            <a:picLocks xmlns:a="http://schemas.openxmlformats.org/drawingml/2006/main" noChangeAspect="1"/>
          </p:cNvPicPr>
          <p:nvPr/>
        </p:nvPicPr>
        <p:blipFill>
          <a:blip xmlns:r="http://schemas.openxmlformats.org/officeDocument/2006/relationships" xmlns:a="http://schemas.openxmlformats.org/drawingml/2006/main" r:embed="Rcaea513360274af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DB868AD3-679D-415E-BEF1-F7479530D03E}"/>
              </a:ext>
            </a:extLst>
          </p:cNvPr>
          <p:cNvSpPr>
            <a:spLocks xmlns:a="http://schemas.openxmlformats.org/drawingml/2006/main" noGrp="1"/>
          </p:cNvSpPr>
          <p:nvPr/>
        </p:nvSpPr>
        <p:spPr>
          <a:xfrm xmlns:a="http://schemas.openxmlformats.org/drawingml/2006/main">
            <a:off x="0" y="0"/>
            <a:ext cx="10287000" cy="1601885"/>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AE711805-EF7E-44D8-A9D0-CC76BA3E8CE5}"/>
              </a:ext>
            </a:extLst>
          </p:cNvPr>
          <p:cNvSpPr>
            <a:spLocks xmlns:a="http://schemas.openxmlformats.org/drawingml/2006/main" noGrp="1"/>
          </p:cNvSpPr>
          <p:nvPr/>
        </p:nvSpPr>
        <p:spPr>
          <a:xfrm xmlns:a="http://schemas.openxmlformats.org/drawingml/2006/main">
            <a:off x="0" y="0"/>
            <a:ext cx="78080" cy="1601885"/>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7F503F2C-5FD1-431B-89CD-173A431CA6EA}"/>
              </a:ext>
            </a:extLst>
          </p:cNvPr>
          <p:cNvSpPr>
            <a:spLocks xmlns:a="http://schemas.openxmlformats.org/drawingml/2006/main" noGrp="1"/>
          </p:cNvSpPr>
          <p:nvPr/>
        </p:nvSpPr>
        <p:spPr>
          <a:xfrm xmlns:a="http://schemas.openxmlformats.org/drawingml/2006/main">
            <a:off x="390398" y="126979"/>
            <a:ext cx="9506203" cy="13772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In addition to its many safety certifications, Super Lutein has won Taiwan's top consumer brand gold award</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and has been named among the ten most competitive health supplement brands in the Asia-Pacific region.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We currently have three hundred and eighty thousand active members. They are the most genuine</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testimony. Through Super Lutein, they have regained their lives, safely and without side effects!</a:t>
            </a:r>
          </a:p>
        </p:txBody>
      </p:sp>
      <p:sp>
        <p:nvSpPr>
          <p:cNvPr id="5" name="clean-localized-footer">
            <a:extLst xmlns:a="http://schemas.openxmlformats.org/drawingml/2006/main">
              <a:ext uri="{FF2B5EF4-FFF2-40B4-BE49-F238E27FC236}">
                <a16:creationId xmlns:a16="http://schemas.microsoft.com/office/drawing/2014/main" id="{CDC58C25-ABE7-4DB9-8E9A-140635E75FC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4AF71476-8536-41EC-95A4-CABB0A526323}"/>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6A5197E7-017A-4A11-862B-5F721D27CA6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26 / 55</a:t>
            </a:r>
          </a:p>
        </p:txBody>
      </p:sp>
    </p:spTree>
    <p:extLst>
      <p:ext uri="{BB962C8B-B14F-4D97-AF65-F5344CB8AC3E}">
        <p14:creationId xmlns:p14="http://schemas.microsoft.com/office/powerpoint/2010/main" val="1923211711"/>
      </p:ext>
    </p:extLst>
  </p:cSld>
</p:sld>
</file>

<file path=ppt/slides/c1_slide1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4D538E8-C77B-4B6A-A06B-5383E23D92F2}"/>
              </a:ext>
            </a:extLst>
          </p:cNvPr>
          <p:cNvPicPr>
            <a:picLocks xmlns:a="http://schemas.openxmlformats.org/drawingml/2006/main" noChangeAspect="1"/>
          </p:cNvPicPr>
          <p:nvPr/>
        </p:nvPicPr>
        <p:blipFill>
          <a:blip xmlns:r="http://schemas.openxmlformats.org/officeDocument/2006/relationships" xmlns:a="http://schemas.openxmlformats.org/drawingml/2006/main" r:embed="Rcb4dbccd26a14f1c"/>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AB64158D-04EC-4C89-B610-03956C687779}"/>
              </a:ext>
            </a:extLst>
          </p:cNvPr>
          <p:cNvSpPr>
            <a:spLocks xmlns:a="http://schemas.openxmlformats.org/drawingml/2006/main" noGrp="1"/>
          </p:cNvSpPr>
          <p:nvPr/>
        </p:nvSpPr>
        <p:spPr>
          <a:xfrm xmlns:a="http://schemas.openxmlformats.org/drawingml/2006/main">
            <a:off x="0" y="0"/>
            <a:ext cx="10287000" cy="888851"/>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C02D0D1D-B1AF-46C9-B6C3-D40700EFE5D1}"/>
              </a:ext>
            </a:extLst>
          </p:cNvPr>
          <p:cNvSpPr>
            <a:spLocks xmlns:a="http://schemas.openxmlformats.org/drawingml/2006/main" noGrp="1"/>
          </p:cNvSpPr>
          <p:nvPr/>
        </p:nvSpPr>
        <p:spPr>
          <a:xfrm xmlns:a="http://schemas.openxmlformats.org/drawingml/2006/main">
            <a:off x="0" y="0"/>
            <a:ext cx="78080" cy="888851"/>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ECF2212C-5427-4B22-8441-9F273258A022}"/>
              </a:ext>
            </a:extLst>
          </p:cNvPr>
          <p:cNvSpPr>
            <a:spLocks xmlns:a="http://schemas.openxmlformats.org/drawingml/2006/main" noGrp="1"/>
          </p:cNvSpPr>
          <p:nvPr/>
        </p:nvSpPr>
        <p:spPr>
          <a:xfrm xmlns:a="http://schemas.openxmlformats.org/drawingml/2006/main">
            <a:off x="390398" y="126979"/>
            <a:ext cx="9506203" cy="6641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18" b="0">
                <a:solidFill>
                  <a:srgbClr val="173B31"/>
                </a:solidFill>
                <a:latin typeface="Arial"/>
                <a:ea typeface="Arial"/>
                <a:cs typeface="Arial"/>
              </a:defRPr>
            </a:defPPr>
            <a:lvl1pPr algn="l">
              <a:defRPr sz="1518" b="0">
                <a:solidFill>
                  <a:srgbClr val="173B31"/>
                </a:solidFill>
                <a:latin typeface="Arial"/>
                <a:ea typeface="Arial"/>
                <a:cs typeface="Arial"/>
              </a:defRPr>
            </a:lvl1pPr>
            <a:lvl2pPr algn="l">
              <a:defRPr sz="1518" b="0">
                <a:solidFill>
                  <a:srgbClr val="173B31"/>
                </a:solidFill>
                <a:latin typeface="Arial"/>
                <a:ea typeface="Arial"/>
                <a:cs typeface="Arial"/>
              </a:defRPr>
            </a:lvl2pPr>
            <a:lvl3pPr algn="l">
              <a:defRPr sz="1518" b="0">
                <a:solidFill>
                  <a:srgbClr val="173B31"/>
                </a:solidFill>
                <a:latin typeface="Arial"/>
                <a:ea typeface="Arial"/>
                <a:cs typeface="Arial"/>
              </a:defRPr>
            </a:lvl3pPr>
            <a:lvl4pPr algn="l">
              <a:defRPr sz="1518" b="0">
                <a:solidFill>
                  <a:srgbClr val="173B31"/>
                </a:solidFill>
                <a:latin typeface="Arial"/>
                <a:ea typeface="Arial"/>
                <a:cs typeface="Arial"/>
              </a:defRPr>
            </a:lvl4pPr>
            <a:lvl5pPr algn="l">
              <a:defRPr sz="1518" b="0">
                <a:solidFill>
                  <a:srgbClr val="173B31"/>
                </a:solidFill>
                <a:latin typeface="Arial"/>
                <a:ea typeface="Arial"/>
                <a:cs typeface="Arial"/>
              </a:defRPr>
            </a:lvl5pPr>
            <a:lvl6pPr algn="l">
              <a:defRPr sz="1518" b="0">
                <a:solidFill>
                  <a:srgbClr val="173B31"/>
                </a:solidFill>
                <a:latin typeface="Arial"/>
                <a:ea typeface="Arial"/>
                <a:cs typeface="Arial"/>
              </a:defRPr>
            </a:lvl6pPr>
            <a:lvl7pPr algn="l">
              <a:defRPr sz="1518" b="0">
                <a:solidFill>
                  <a:srgbClr val="173B31"/>
                </a:solidFill>
                <a:latin typeface="Arial"/>
                <a:ea typeface="Arial"/>
                <a:cs typeface="Arial"/>
              </a:defRPr>
            </a:lvl7pPr>
            <a:lvl8pPr algn="l">
              <a:defRPr sz="1518" b="0">
                <a:solidFill>
                  <a:srgbClr val="173B31"/>
                </a:solidFill>
                <a:latin typeface="Arial"/>
                <a:ea typeface="Arial"/>
                <a:cs typeface="Arial"/>
              </a:defRPr>
            </a:lvl8pPr>
            <a:lvl9pPr algn="l">
              <a:defRPr sz="1518" b="0">
                <a:solidFill>
                  <a:srgbClr val="173B31"/>
                </a:solidFill>
                <a:latin typeface="Arial"/>
                <a:ea typeface="Arial"/>
                <a:cs typeface="Arial"/>
              </a:defRPr>
            </a:lvl9pPr>
          </a:lstStyle>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After more than twenty years of development, numerous scientific studies have now confirmed the benefits of</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carotenoids for various lifestyle diseases.</a:t>
            </a:r>
          </a:p>
        </p:txBody>
      </p:sp>
      <p:sp>
        <p:nvSpPr>
          <p:cNvPr id="5" name="clean-localized-footer">
            <a:extLst xmlns:a="http://schemas.openxmlformats.org/drawingml/2006/main">
              <a:ext uri="{FF2B5EF4-FFF2-40B4-BE49-F238E27FC236}">
                <a16:creationId xmlns:a16="http://schemas.microsoft.com/office/drawing/2014/main" id="{75856B19-CFB9-494C-834C-7BA54DE5594A}"/>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BA18E1F3-4B7E-4FAB-B22B-66AA7659AC0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033B5EFF-D090-4906-80AD-C1080FF149B7}"/>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27 / 55</a:t>
            </a:r>
          </a:p>
        </p:txBody>
      </p:sp>
    </p:spTree>
    <p:extLst>
      <p:ext uri="{BB962C8B-B14F-4D97-AF65-F5344CB8AC3E}">
        <p14:creationId xmlns:p14="http://schemas.microsoft.com/office/powerpoint/2010/main" val="1334453992"/>
      </p:ext>
    </p:extLst>
  </p:cSld>
</p:sld>
</file>

<file path=ppt/slides/c1_slide1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78811AD9-93FA-4238-A4D5-93E77CF6F03A}"/>
              </a:ext>
            </a:extLst>
          </p:cNvPr>
          <p:cNvPicPr>
            <a:picLocks xmlns:a="http://schemas.openxmlformats.org/drawingml/2006/main" noChangeAspect="1"/>
          </p:cNvPicPr>
          <p:nvPr/>
        </p:nvPicPr>
        <p:blipFill>
          <a:blip xmlns:r="http://schemas.openxmlformats.org/officeDocument/2006/relationships" xmlns:a="http://schemas.openxmlformats.org/drawingml/2006/main" r:embed="R8e74bf111fd141c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DF73090-E5EE-40F2-8D18-62164C12883E}"/>
              </a:ext>
            </a:extLst>
          </p:cNvPr>
          <p:cNvSpPr>
            <a:spLocks xmlns:a="http://schemas.openxmlformats.org/drawingml/2006/main" noGrp="1"/>
          </p:cNvSpPr>
          <p:nvPr/>
        </p:nvSpPr>
        <p:spPr>
          <a:xfrm xmlns:a="http://schemas.openxmlformats.org/drawingml/2006/main">
            <a:off x="6724614" y="4883797"/>
            <a:ext cx="1795833" cy="3115862"/>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EFF97200-A4E5-47D9-9E3D-3FC1233F8F2E}"/>
              </a:ext>
            </a:extLst>
          </p:cNvPr>
          <p:cNvPicPr>
            <a:picLocks xmlns:a="http://schemas.openxmlformats.org/drawingml/2006/main" noChangeAspect="1"/>
          </p:cNvPicPr>
          <p:nvPr/>
        </p:nvPicPr>
        <p:blipFill>
          <a:blip xmlns:r="http://schemas.openxmlformats.org/officeDocument/2006/relationships" xmlns:a="http://schemas.openxmlformats.org/drawingml/2006/main" r:embed="Rec2bc02f0b544437"/>
          <a:srcRect xmlns:a="http://schemas.openxmlformats.org/drawingml/2006/main" l="39167" t="46928" r="38148" b="21176"/>
          <a:stretch xmlns:a="http://schemas.openxmlformats.org/drawingml/2006/main"/>
        </p:blipFill>
        <p:spPr>
          <a:xfrm xmlns:a="http://schemas.openxmlformats.org/drawingml/2006/main">
            <a:off x="6860583" y="4922867"/>
            <a:ext cx="1523894" cy="303772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6EE02E-AE24-411F-B1B8-FA67041E40B3}"/>
              </a:ext>
            </a:extLst>
          </p:cNvPr>
          <p:cNvSpPr>
            <a:spLocks xmlns:a="http://schemas.openxmlformats.org/drawingml/2006/main" noGrp="1"/>
          </p:cNvSpPr>
          <p:nvPr/>
        </p:nvSpPr>
        <p:spPr>
          <a:xfrm xmlns:a="http://schemas.openxmlformats.org/drawingml/2006/main">
            <a:off x="1493274" y="5147522"/>
            <a:ext cx="3747825" cy="1748399"/>
          </a:xfrm>
          <a:prstGeom xmlns:a="http://schemas.openxmlformats.org/drawingml/2006/main" prst="rect">
            <a:avLst/>
          </a:prstGeom>
          <a:solidFill xmlns:a="http://schemas.openxmlformats.org/drawingml/2006/main">
            <a:srgbClr val="E9F3E9"/>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D913B66F-2B11-4B5C-944C-C597DB2D7A3F}"/>
              </a:ext>
            </a:extLst>
          </p:cNvPr>
          <p:cNvPicPr>
            <a:picLocks xmlns:a="http://schemas.openxmlformats.org/drawingml/2006/main" noChangeAspect="1"/>
          </p:cNvPicPr>
          <p:nvPr/>
        </p:nvPicPr>
        <p:blipFill>
          <a:blip xmlns:r="http://schemas.openxmlformats.org/officeDocument/2006/relationships" xmlns:a="http://schemas.openxmlformats.org/drawingml/2006/main" r:embed="Rdceebac349714082"/>
          <a:srcRect xmlns:a="http://schemas.openxmlformats.org/drawingml/2006/main" l="9444" t="34314" r="74074" b="54118"/>
          <a:stretch xmlns:a="http://schemas.openxmlformats.org/drawingml/2006/main"/>
        </p:blipFill>
        <p:spPr>
          <a:xfrm xmlns:a="http://schemas.openxmlformats.org/drawingml/2006/main">
            <a:off x="4177264" y="5880091"/>
            <a:ext cx="995516" cy="996295"/>
          </a:xfrm>
          <a:prstGeom xmlns:a="http://schemas.openxmlformats.org/drawingml/2006/main" prst="ellipse">
            <a:avLst/>
          </a:prstGeom>
        </p:spPr>
      </p:pic>
      <p:sp>
        <p:nvSpPr>
          <p:cNvPr id="6" name="exact-presenter-band">
            <a:extLst xmlns:a="http://schemas.openxmlformats.org/drawingml/2006/main">
              <a:ext uri="{FF2B5EF4-FFF2-40B4-BE49-F238E27FC236}">
                <a16:creationId xmlns:a16="http://schemas.microsoft.com/office/drawing/2014/main" id="{E46BAFA4-2748-4F3A-B27B-60B58AD51F74}"/>
              </a:ext>
            </a:extLst>
          </p:cNvPr>
          <p:cNvSpPr>
            <a:spLocks xmlns:a="http://schemas.openxmlformats.org/drawingml/2006/main" noGrp="1"/>
          </p:cNvSpPr>
          <p:nvPr/>
        </p:nvSpPr>
        <p:spPr>
          <a:xfrm xmlns:a="http://schemas.openxmlformats.org/drawingml/2006/main">
            <a:off x="0" y="0"/>
            <a:ext cx="10287000" cy="150420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B4B71344-4609-4438-A096-C0854E028929}"/>
              </a:ext>
            </a:extLst>
          </p:cNvPr>
          <p:cNvSpPr>
            <a:spLocks xmlns:a="http://schemas.openxmlformats.org/drawingml/2006/main" noGrp="1"/>
          </p:cNvSpPr>
          <p:nvPr/>
        </p:nvSpPr>
        <p:spPr>
          <a:xfrm xmlns:a="http://schemas.openxmlformats.org/drawingml/2006/main">
            <a:off x="0" y="0"/>
            <a:ext cx="78080" cy="150420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C0AC7050-9DB2-46CF-80CC-90BD418C2F4B}"/>
              </a:ext>
            </a:extLst>
          </p:cNvPr>
          <p:cNvSpPr>
            <a:spLocks xmlns:a="http://schemas.openxmlformats.org/drawingml/2006/main" noGrp="1"/>
          </p:cNvSpPr>
          <p:nvPr/>
        </p:nvSpPr>
        <p:spPr>
          <a:xfrm xmlns:a="http://schemas.openxmlformats.org/drawingml/2006/main">
            <a:off x="390398" y="126979"/>
            <a:ext cx="9506203" cy="12795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To sum up, why is Super Lutein your best choice? Because it has the one-one-one-two-two-four qualities: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pharmaceutical standards and one hundred percent Japanese manufacture, the world's number one lutein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product by sales, a comprehensive all-in-one formula, evidence of protection for our two eyes, two decades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of strong sales and more than four billion US dollars in cumulative sales. It has stood the test of time.</a:t>
            </a:r>
          </a:p>
        </p:txBody>
      </p:sp>
      <p:sp>
        <p:nvSpPr>
          <p:cNvPr id="9" name="kemin-title">
            <a:extLst xmlns:a="http://schemas.openxmlformats.org/drawingml/2006/main">
              <a:ext uri="{FF2B5EF4-FFF2-40B4-BE49-F238E27FC236}">
                <a16:creationId xmlns:a16="http://schemas.microsoft.com/office/drawing/2014/main" id="{9128B305-31C2-4EB8-87FF-6BBDD69BC67D}"/>
              </a:ext>
            </a:extLst>
          </p:cNvPr>
          <p:cNvSpPr>
            <a:spLocks xmlns:a="http://schemas.openxmlformats.org/drawingml/2006/main" noGrp="1"/>
          </p:cNvSpPr>
          <p:nvPr/>
        </p:nvSpPr>
        <p:spPr>
          <a:xfrm xmlns:a="http://schemas.openxmlformats.org/drawingml/2006/main">
            <a:off x="1532314" y="5167057"/>
            <a:ext cx="3659986" cy="7423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68" b="1">
                <a:solidFill>
                  <a:srgbClr val="143C31"/>
                </a:solidFill>
                <a:latin typeface="Arial"/>
                <a:ea typeface="Arial"/>
                <a:cs typeface="Arial"/>
              </a:defRPr>
            </a:defPPr>
            <a:lvl1pPr algn="l">
              <a:defRPr sz="1768" b="1">
                <a:solidFill>
                  <a:srgbClr val="143C31"/>
                </a:solidFill>
                <a:latin typeface="Arial"/>
                <a:ea typeface="Arial"/>
                <a:cs typeface="Arial"/>
              </a:defRPr>
            </a:lvl1pPr>
            <a:lvl2pPr algn="l">
              <a:defRPr sz="1768" b="1">
                <a:solidFill>
                  <a:srgbClr val="143C31"/>
                </a:solidFill>
                <a:latin typeface="Arial"/>
                <a:ea typeface="Arial"/>
                <a:cs typeface="Arial"/>
              </a:defRPr>
            </a:lvl2pPr>
            <a:lvl3pPr algn="l">
              <a:defRPr sz="1768" b="1">
                <a:solidFill>
                  <a:srgbClr val="143C31"/>
                </a:solidFill>
                <a:latin typeface="Arial"/>
                <a:ea typeface="Arial"/>
                <a:cs typeface="Arial"/>
              </a:defRPr>
            </a:lvl3pPr>
            <a:lvl4pPr algn="l">
              <a:defRPr sz="1768" b="1">
                <a:solidFill>
                  <a:srgbClr val="143C31"/>
                </a:solidFill>
                <a:latin typeface="Arial"/>
                <a:ea typeface="Arial"/>
                <a:cs typeface="Arial"/>
              </a:defRPr>
            </a:lvl4pPr>
            <a:lvl5pPr algn="l">
              <a:defRPr sz="1768" b="1">
                <a:solidFill>
                  <a:srgbClr val="143C31"/>
                </a:solidFill>
                <a:latin typeface="Arial"/>
                <a:ea typeface="Arial"/>
                <a:cs typeface="Arial"/>
              </a:defRPr>
            </a:lvl5pPr>
            <a:lvl6pPr algn="l">
              <a:defRPr sz="1768" b="1">
                <a:solidFill>
                  <a:srgbClr val="143C31"/>
                </a:solidFill>
                <a:latin typeface="Arial"/>
                <a:ea typeface="Arial"/>
                <a:cs typeface="Arial"/>
              </a:defRPr>
            </a:lvl6pPr>
            <a:lvl7pPr algn="l">
              <a:defRPr sz="1768" b="1">
                <a:solidFill>
                  <a:srgbClr val="143C31"/>
                </a:solidFill>
                <a:latin typeface="Arial"/>
                <a:ea typeface="Arial"/>
                <a:cs typeface="Arial"/>
              </a:defRPr>
            </a:lvl7pPr>
            <a:lvl8pPr algn="l">
              <a:defRPr sz="1768" b="1">
                <a:solidFill>
                  <a:srgbClr val="143C31"/>
                </a:solidFill>
                <a:latin typeface="Arial"/>
                <a:ea typeface="Arial"/>
                <a:cs typeface="Arial"/>
              </a:defRPr>
            </a:lvl8pPr>
            <a:lvl9pPr algn="l">
              <a:defRPr sz="1768" b="1">
                <a:solidFill>
                  <a:srgbClr val="143C31"/>
                </a:solidFill>
                <a:latin typeface="Arial"/>
                <a:ea typeface="Arial"/>
                <a:cs typeface="Arial"/>
              </a:defRPr>
            </a:lvl9pPr>
          </a:lstStyle>
          <a:p xmlns:a="http://schemas.openxmlformats.org/drawingml/2006/main">
            <a:pPr algn="l">
              <a:lnSpc>
                <a:spcPct val="116000"/>
              </a:lnSpc>
              <a:buNone/>
              <a:defRPr sz="1768" b="1">
                <a:solidFill>
                  <a:srgbClr val="143C31"/>
                </a:solidFill>
                <a:latin typeface="Arial"/>
                <a:ea typeface="Arial"/>
                <a:cs typeface="Arial"/>
              </a:defRPr>
            </a:pPr>
            <a:r>
              <a:rPr sz="1768" b="1">
                <a:solidFill>
                  <a:srgbClr val="143C31"/>
                </a:solidFill>
                <a:latin typeface="Arial"/>
                <a:ea typeface="Arial"/>
                <a:cs typeface="Arial"/>
              </a:rPr>
              <a:t>World’s No.1 Selling</a:t>
            </a:r>
          </a:p>
          <a:p xmlns:a="http://schemas.openxmlformats.org/drawingml/2006/main">
            <a:pPr algn="l">
              <a:lnSpc>
                <a:spcPct val="116000"/>
              </a:lnSpc>
              <a:buNone/>
              <a:defRPr sz="1768" b="1">
                <a:solidFill>
                  <a:srgbClr val="143C31"/>
                </a:solidFill>
                <a:latin typeface="Arial"/>
                <a:ea typeface="Arial"/>
                <a:cs typeface="Arial"/>
              </a:defRPr>
            </a:pPr>
            <a:r>
              <a:rPr sz="1768" b="1">
                <a:solidFill>
                  <a:srgbClr val="143C31"/>
                </a:solidFill>
                <a:latin typeface="Arial"/>
                <a:ea typeface="Arial"/>
                <a:cs typeface="Arial"/>
              </a:rPr>
              <a:t>Lutein Product</a:t>
            </a:r>
          </a:p>
        </p:txBody>
      </p:sp>
      <p:sp>
        <p:nvSpPr>
          <p:cNvPr id="10" name="kemin-source-caption">
            <a:extLst xmlns:a="http://schemas.openxmlformats.org/drawingml/2006/main">
              <a:ext uri="{FF2B5EF4-FFF2-40B4-BE49-F238E27FC236}">
                <a16:creationId xmlns:a16="http://schemas.microsoft.com/office/drawing/2014/main" id="{796702D9-716A-473C-B38B-79E7BFC34A8F}"/>
              </a:ext>
            </a:extLst>
          </p:cNvPr>
          <p:cNvSpPr>
            <a:spLocks xmlns:a="http://schemas.openxmlformats.org/drawingml/2006/main" noGrp="1"/>
          </p:cNvSpPr>
          <p:nvPr/>
        </p:nvSpPr>
        <p:spPr>
          <a:xfrm xmlns:a="http://schemas.openxmlformats.org/drawingml/2006/main">
            <a:off x="1698233" y="5880091"/>
            <a:ext cx="2449750" cy="111350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60" b="1">
                <a:solidFill>
                  <a:srgbClr val="143C31"/>
                </a:solidFill>
                <a:latin typeface="Arial"/>
                <a:ea typeface="Arial"/>
                <a:cs typeface="Arial"/>
              </a:defRPr>
            </a:defPPr>
            <a:lvl1pPr algn="l">
              <a:defRPr sz="1460" b="1">
                <a:solidFill>
                  <a:srgbClr val="143C31"/>
                </a:solidFill>
                <a:latin typeface="Arial"/>
                <a:ea typeface="Arial"/>
                <a:cs typeface="Arial"/>
              </a:defRPr>
            </a:lvl1pPr>
            <a:lvl2pPr algn="l">
              <a:defRPr sz="1460" b="1">
                <a:solidFill>
                  <a:srgbClr val="143C31"/>
                </a:solidFill>
                <a:latin typeface="Arial"/>
                <a:ea typeface="Arial"/>
                <a:cs typeface="Arial"/>
              </a:defRPr>
            </a:lvl2pPr>
            <a:lvl3pPr algn="l">
              <a:defRPr sz="1460" b="1">
                <a:solidFill>
                  <a:srgbClr val="143C31"/>
                </a:solidFill>
                <a:latin typeface="Arial"/>
                <a:ea typeface="Arial"/>
                <a:cs typeface="Arial"/>
              </a:defRPr>
            </a:lvl3pPr>
            <a:lvl4pPr algn="l">
              <a:defRPr sz="1460" b="1">
                <a:solidFill>
                  <a:srgbClr val="143C31"/>
                </a:solidFill>
                <a:latin typeface="Arial"/>
                <a:ea typeface="Arial"/>
                <a:cs typeface="Arial"/>
              </a:defRPr>
            </a:lvl4pPr>
            <a:lvl5pPr algn="l">
              <a:defRPr sz="1460" b="1">
                <a:solidFill>
                  <a:srgbClr val="143C31"/>
                </a:solidFill>
                <a:latin typeface="Arial"/>
                <a:ea typeface="Arial"/>
                <a:cs typeface="Arial"/>
              </a:defRPr>
            </a:lvl5pPr>
            <a:lvl6pPr algn="l">
              <a:defRPr sz="1460" b="1">
                <a:solidFill>
                  <a:srgbClr val="143C31"/>
                </a:solidFill>
                <a:latin typeface="Arial"/>
                <a:ea typeface="Arial"/>
                <a:cs typeface="Arial"/>
              </a:defRPr>
            </a:lvl6pPr>
            <a:lvl7pPr algn="l">
              <a:defRPr sz="1460" b="1">
                <a:solidFill>
                  <a:srgbClr val="143C31"/>
                </a:solidFill>
                <a:latin typeface="Arial"/>
                <a:ea typeface="Arial"/>
                <a:cs typeface="Arial"/>
              </a:defRPr>
            </a:lvl7pPr>
            <a:lvl8pPr algn="l">
              <a:defRPr sz="1460" b="1">
                <a:solidFill>
                  <a:srgbClr val="143C31"/>
                </a:solidFill>
                <a:latin typeface="Arial"/>
                <a:ea typeface="Arial"/>
                <a:cs typeface="Arial"/>
              </a:defRPr>
            </a:lvl8pPr>
            <a:lvl9pPr algn="l">
              <a:defRPr sz="1460" b="1">
                <a:solidFill>
                  <a:srgbClr val="143C31"/>
                </a:solidFill>
                <a:latin typeface="Arial"/>
                <a:ea typeface="Arial"/>
                <a:cs typeface="Arial"/>
              </a:defRPr>
            </a:lvl9pPr>
          </a:lstStyle>
          <a:p xmlns:a="http://schemas.openxmlformats.org/drawingml/2006/main">
            <a:pPr algn="l">
              <a:lnSpc>
                <a:spcPct val="116000"/>
              </a:lnSpc>
              <a:buNone/>
              <a:defRPr sz="1460" b="1">
                <a:solidFill>
                  <a:srgbClr val="143C31"/>
                </a:solidFill>
                <a:latin typeface="Arial"/>
                <a:ea typeface="Arial"/>
                <a:cs typeface="Arial"/>
              </a:defRPr>
            </a:pPr>
            <a:r>
              <a:rPr sz="1460" b="1">
                <a:solidFill>
                  <a:srgbClr val="143C31"/>
                </a:solidFill>
                <a:latin typeface="Arial"/>
                <a:ea typeface="Arial"/>
                <a:cs typeface="Arial"/>
              </a:rPr>
              <a:t>Kemin Industries, USA</a:t>
            </a:r>
          </a:p>
          <a:p xmlns:a="http://schemas.openxmlformats.org/drawingml/2006/main">
            <a:pPr algn="l">
              <a:lnSpc>
                <a:spcPct val="116000"/>
              </a:lnSpc>
              <a:buNone/>
              <a:defRPr sz="1460" b="1">
                <a:solidFill>
                  <a:srgbClr val="143C31"/>
                </a:solidFill>
                <a:latin typeface="Arial"/>
                <a:ea typeface="Arial"/>
                <a:cs typeface="Arial"/>
              </a:defRPr>
            </a:pPr>
            <a:r>
              <a:rPr sz="1460" b="1">
                <a:solidFill>
                  <a:srgbClr val="143C31"/>
                </a:solidFill>
                <a:latin typeface="Arial"/>
                <a:ea typeface="Arial"/>
                <a:cs typeface="Arial"/>
              </a:rPr>
              <a:t>The world’s largest</a:t>
            </a:r>
          </a:p>
          <a:p xmlns:a="http://schemas.openxmlformats.org/drawingml/2006/main">
            <a:pPr algn="l">
              <a:lnSpc>
                <a:spcPct val="116000"/>
              </a:lnSpc>
              <a:buNone/>
              <a:defRPr sz="1460" b="1">
                <a:solidFill>
                  <a:srgbClr val="143C31"/>
                </a:solidFill>
                <a:latin typeface="Arial"/>
                <a:ea typeface="Arial"/>
                <a:cs typeface="Arial"/>
              </a:defRPr>
            </a:pPr>
            <a:r>
              <a:rPr sz="1460" b="1">
                <a:solidFill>
                  <a:srgbClr val="143C31"/>
                </a:solidFill>
                <a:latin typeface="Arial"/>
                <a:ea typeface="Arial"/>
                <a:cs typeface="Arial"/>
              </a:rPr>
              <a:t>lutein supplier</a:t>
            </a:r>
          </a:p>
        </p:txBody>
      </p:sp>
      <p:sp>
        <p:nvSpPr>
          <p:cNvPr id="11" name="clean-localized-footer">
            <a:extLst xmlns:a="http://schemas.openxmlformats.org/drawingml/2006/main">
              <a:ext uri="{FF2B5EF4-FFF2-40B4-BE49-F238E27FC236}">
                <a16:creationId xmlns:a16="http://schemas.microsoft.com/office/drawing/2014/main" id="{B15D9A53-23F7-4788-BF77-FEAE282C006A}"/>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2" name="page-footer">
            <a:extLst xmlns:a="http://schemas.openxmlformats.org/drawingml/2006/main">
              <a:ext uri="{FF2B5EF4-FFF2-40B4-BE49-F238E27FC236}">
                <a16:creationId xmlns:a16="http://schemas.microsoft.com/office/drawing/2014/main" id="{C22AFC33-9FEF-47F1-82CE-F721AAB1FD5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3" name="page-number">
            <a:extLst xmlns:a="http://schemas.openxmlformats.org/drawingml/2006/main">
              <a:ext uri="{FF2B5EF4-FFF2-40B4-BE49-F238E27FC236}">
                <a16:creationId xmlns:a16="http://schemas.microsoft.com/office/drawing/2014/main" id="{78C9FDE5-17ED-45B4-99A0-D20717A871C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28 / 55</a:t>
            </a:r>
          </a:p>
        </p:txBody>
      </p:sp>
    </p:spTree>
    <p:extLst>
      <p:ext uri="{BB962C8B-B14F-4D97-AF65-F5344CB8AC3E}">
        <p14:creationId xmlns:p14="http://schemas.microsoft.com/office/powerpoint/2010/main" val="1792649647"/>
      </p:ext>
    </p:extLst>
  </p:cSld>
</p:sld>
</file>

<file path=ppt/slides/c1_slide1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3785EE4-FF93-4B28-84C5-1F73DA69DE60}"/>
              </a:ext>
            </a:extLst>
          </p:cNvPr>
          <p:cNvPicPr>
            <a:picLocks xmlns:a="http://schemas.openxmlformats.org/drawingml/2006/main" noChangeAspect="1"/>
          </p:cNvPicPr>
          <p:nvPr/>
        </p:nvPicPr>
        <p:blipFill>
          <a:blip xmlns:r="http://schemas.openxmlformats.org/officeDocument/2006/relationships" xmlns:a="http://schemas.openxmlformats.org/drawingml/2006/main" r:embed="R124fe95dede74363"/>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7F0E7AF1-8EF0-478C-BF93-A9F920621CCE}"/>
              </a:ext>
            </a:extLst>
          </p:cNvPr>
          <p:cNvSpPr>
            <a:spLocks xmlns:a="http://schemas.openxmlformats.org/drawingml/2006/main" noGrp="1"/>
          </p:cNvSpPr>
          <p:nvPr/>
        </p:nvSpPr>
        <p:spPr>
          <a:xfrm xmlns:a="http://schemas.openxmlformats.org/drawingml/2006/main">
            <a:off x="0" y="0"/>
            <a:ext cx="10287000" cy="2471201"/>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A834ACF5-CC27-43A8-A8DB-4C0696CFB97B}"/>
              </a:ext>
            </a:extLst>
          </p:cNvPr>
          <p:cNvSpPr>
            <a:spLocks xmlns:a="http://schemas.openxmlformats.org/drawingml/2006/main" noGrp="1"/>
          </p:cNvSpPr>
          <p:nvPr/>
        </p:nvSpPr>
        <p:spPr>
          <a:xfrm xmlns:a="http://schemas.openxmlformats.org/drawingml/2006/main">
            <a:off x="0" y="0"/>
            <a:ext cx="78080" cy="2471201"/>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AD17764A-0CAB-46D8-A438-B41A96091FF3}"/>
              </a:ext>
            </a:extLst>
          </p:cNvPr>
          <p:cNvSpPr>
            <a:spLocks xmlns:a="http://schemas.openxmlformats.org/drawingml/2006/main" noGrp="1"/>
          </p:cNvSpPr>
          <p:nvPr/>
        </p:nvSpPr>
        <p:spPr>
          <a:xfrm xmlns:a="http://schemas.openxmlformats.org/drawingml/2006/main">
            <a:off x="390398" y="126979"/>
            <a:ext cx="9506203" cy="224654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33" b="0">
                <a:solidFill>
                  <a:srgbClr val="173B31"/>
                </a:solidFill>
                <a:latin typeface="Arial"/>
                <a:ea typeface="Arial"/>
                <a:cs typeface="Arial"/>
              </a:defRPr>
            </a:defPPr>
            <a:lvl1pPr algn="l">
              <a:defRPr sz="1633" b="0">
                <a:solidFill>
                  <a:srgbClr val="173B31"/>
                </a:solidFill>
                <a:latin typeface="Arial"/>
                <a:ea typeface="Arial"/>
                <a:cs typeface="Arial"/>
              </a:defRPr>
            </a:lvl1pPr>
            <a:lvl2pPr algn="l">
              <a:defRPr sz="1633" b="0">
                <a:solidFill>
                  <a:srgbClr val="173B31"/>
                </a:solidFill>
                <a:latin typeface="Arial"/>
                <a:ea typeface="Arial"/>
                <a:cs typeface="Arial"/>
              </a:defRPr>
            </a:lvl2pPr>
            <a:lvl3pPr algn="l">
              <a:defRPr sz="1633" b="0">
                <a:solidFill>
                  <a:srgbClr val="173B31"/>
                </a:solidFill>
                <a:latin typeface="Arial"/>
                <a:ea typeface="Arial"/>
                <a:cs typeface="Arial"/>
              </a:defRPr>
            </a:lvl3pPr>
            <a:lvl4pPr algn="l">
              <a:defRPr sz="1633" b="0">
                <a:solidFill>
                  <a:srgbClr val="173B31"/>
                </a:solidFill>
                <a:latin typeface="Arial"/>
                <a:ea typeface="Arial"/>
                <a:cs typeface="Arial"/>
              </a:defRPr>
            </a:lvl4pPr>
            <a:lvl5pPr algn="l">
              <a:defRPr sz="1633" b="0">
                <a:solidFill>
                  <a:srgbClr val="173B31"/>
                </a:solidFill>
                <a:latin typeface="Arial"/>
                <a:ea typeface="Arial"/>
                <a:cs typeface="Arial"/>
              </a:defRPr>
            </a:lvl5pPr>
            <a:lvl6pPr algn="l">
              <a:defRPr sz="1633" b="0">
                <a:solidFill>
                  <a:srgbClr val="173B31"/>
                </a:solidFill>
                <a:latin typeface="Arial"/>
                <a:ea typeface="Arial"/>
                <a:cs typeface="Arial"/>
              </a:defRPr>
            </a:lvl6pPr>
            <a:lvl7pPr algn="l">
              <a:defRPr sz="1633" b="0">
                <a:solidFill>
                  <a:srgbClr val="173B31"/>
                </a:solidFill>
                <a:latin typeface="Arial"/>
                <a:ea typeface="Arial"/>
                <a:cs typeface="Arial"/>
              </a:defRPr>
            </a:lvl7pPr>
            <a:lvl8pPr algn="l">
              <a:defRPr sz="1633" b="0">
                <a:solidFill>
                  <a:srgbClr val="173B31"/>
                </a:solidFill>
                <a:latin typeface="Arial"/>
                <a:ea typeface="Arial"/>
                <a:cs typeface="Arial"/>
              </a:defRPr>
            </a:lvl8pPr>
            <a:lvl9pPr algn="l">
              <a:defRPr sz="1633" b="0">
                <a:solidFill>
                  <a:srgbClr val="173B31"/>
                </a:solidFill>
                <a:latin typeface="Arial"/>
                <a:ea typeface="Arial"/>
                <a:cs typeface="Arial"/>
              </a:defRPr>
            </a:lvl9pPr>
          </a:lstStyle>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Super Lutein is a nutritional supplement that anyone can take, with anything, at any time. The Taiwan</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Cancer Foundation advocates nine servings of fruit and vegetables each day as the best way to</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prevent cancer. Yet many people today do not even eat one serving. The nutrients in three Super</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Lutein capsules equal four servings of fruit, five servings of salad vegetables and the nutrients of six</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colours of fruit and vegetables. They also equal an adult's daily carotenoid intake. That is why we</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often say: even disease is afraid of Naturally Plus Super Lutein! All right! Such a good product. Start</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taking it soon and enjoy better health sooner!</a:t>
            </a:r>
          </a:p>
        </p:txBody>
      </p:sp>
      <p:sp>
        <p:nvSpPr>
          <p:cNvPr id="5" name="clean-localized-footer">
            <a:extLst xmlns:a="http://schemas.openxmlformats.org/drawingml/2006/main">
              <a:ext uri="{FF2B5EF4-FFF2-40B4-BE49-F238E27FC236}">
                <a16:creationId xmlns:a16="http://schemas.microsoft.com/office/drawing/2014/main" id="{B1D864DB-BF59-41CD-8FEC-4529EADF6921}"/>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71199F81-6C32-48D3-9702-7AC4D9BEB33F}"/>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2EC0C771-C640-4E09-A687-0423F2BFC34E}"/>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29 / 55</a:t>
            </a:r>
          </a:p>
        </p:txBody>
      </p:sp>
    </p:spTree>
    <p:extLst>
      <p:ext uri="{BB962C8B-B14F-4D97-AF65-F5344CB8AC3E}">
        <p14:creationId xmlns:p14="http://schemas.microsoft.com/office/powerpoint/2010/main" val="876380194"/>
      </p:ext>
    </p:extLst>
  </p:cSld>
</p:sld>
</file>

<file path=ppt/slides/c1_slide1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E02B0CE6-6B91-496F-86A2-1607966CB0D6}"/>
              </a:ext>
            </a:extLst>
          </p:cNvPr>
          <p:cNvPicPr>
            <a:picLocks xmlns:a="http://schemas.openxmlformats.org/drawingml/2006/main" noChangeAspect="1"/>
          </p:cNvPicPr>
          <p:nvPr/>
        </p:nvPicPr>
        <p:blipFill>
          <a:blip xmlns:r="http://schemas.openxmlformats.org/officeDocument/2006/relationships" xmlns:a="http://schemas.openxmlformats.org/drawingml/2006/main" r:embed="R20056569c6474e4a"/>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7B1D538-68F1-4424-A8DA-5D8AD3B78C73}"/>
              </a:ext>
            </a:extLst>
          </p:cNvPr>
          <p:cNvSpPr>
            <a:spLocks xmlns:a="http://schemas.openxmlformats.org/drawingml/2006/main" noGrp="1"/>
          </p:cNvSpPr>
          <p:nvPr/>
        </p:nvSpPr>
        <p:spPr>
          <a:xfrm xmlns:a="http://schemas.openxmlformats.org/drawingml/2006/main">
            <a:off x="4021104" y="6134049"/>
            <a:ext cx="2293591" cy="4082854"/>
          </a:xfrm>
          <a:prstGeom xmlns:a="http://schemas.openxmlformats.org/drawingml/2006/main" prst="rect">
            <a:avLst/>
          </a:prstGeom>
          <a:solidFill xmlns:a="http://schemas.openxmlformats.org/drawingml/2006/main">
            <a:srgbClr val="182443"/>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F158129C-3C88-4A46-82E0-FE5C813638D7}"/>
              </a:ext>
            </a:extLst>
          </p:cNvPr>
          <p:cNvPicPr>
            <a:picLocks xmlns:a="http://schemas.openxmlformats.org/drawingml/2006/main" noChangeAspect="1"/>
          </p:cNvPicPr>
          <p:nvPr/>
        </p:nvPicPr>
        <p:blipFill>
          <a:blip xmlns:r="http://schemas.openxmlformats.org/officeDocument/2006/relationships" xmlns:a="http://schemas.openxmlformats.org/drawingml/2006/main" r:embed="R16a158dac1ce4be1"/>
          <a:srcRect xmlns:a="http://schemas.openxmlformats.org/drawingml/2006/main" l="39907" t="42484" r="40185" b="30131"/>
          <a:stretch xmlns:a="http://schemas.openxmlformats.org/drawingml/2006/main"/>
        </p:blipFill>
        <p:spPr>
          <a:xfrm xmlns:a="http://schemas.openxmlformats.org/drawingml/2006/main">
            <a:off x="4141240" y="6173119"/>
            <a:ext cx="2053319" cy="4004713"/>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EB4EE1E6-9543-42B3-A36F-60764AE85F9E}"/>
              </a:ext>
            </a:extLst>
          </p:cNvPr>
          <p:cNvSpPr>
            <a:spLocks xmlns:a="http://schemas.openxmlformats.org/drawingml/2006/main" noGrp="1"/>
          </p:cNvSpPr>
          <p:nvPr/>
        </p:nvSpPr>
        <p:spPr>
          <a:xfrm xmlns:a="http://schemas.openxmlformats.org/drawingml/2006/main">
            <a:off x="0" y="0"/>
            <a:ext cx="10287000" cy="155304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F4F2F699-0309-4F90-A351-76E5DD977FD8}"/>
              </a:ext>
            </a:extLst>
          </p:cNvPr>
          <p:cNvSpPr>
            <a:spLocks xmlns:a="http://schemas.openxmlformats.org/drawingml/2006/main" noGrp="1"/>
          </p:cNvSpPr>
          <p:nvPr/>
        </p:nvSpPr>
        <p:spPr>
          <a:xfrm xmlns:a="http://schemas.openxmlformats.org/drawingml/2006/main">
            <a:off x="0" y="0"/>
            <a:ext cx="78080" cy="155304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B629CDF7-7BD4-4E73-880A-0E8DDF2C26AC}"/>
              </a:ext>
            </a:extLst>
          </p:cNvPr>
          <p:cNvSpPr>
            <a:spLocks xmlns:a="http://schemas.openxmlformats.org/drawingml/2006/main" noGrp="1"/>
          </p:cNvSpPr>
          <p:nvPr/>
        </p:nvSpPr>
        <p:spPr>
          <a:xfrm xmlns:a="http://schemas.openxmlformats.org/drawingml/2006/main">
            <a:off x="390398" y="126979"/>
            <a:ext cx="9506203" cy="132839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What is Mirto Plus? Mirto Plus combines Super Lutein's six major carotenoids and five essential</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nutrients with highly regarded bilberry extract and Pycnogenol from French maritime pine bark. This</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complete combination creates a new era in nutritional functional supplementation.</a:t>
            </a:r>
          </a:p>
        </p:txBody>
      </p:sp>
      <p:sp>
        <p:nvSpPr>
          <p:cNvPr id="7" name="clean-localized-footer">
            <a:extLst xmlns:a="http://schemas.openxmlformats.org/drawingml/2006/main">
              <a:ext uri="{FF2B5EF4-FFF2-40B4-BE49-F238E27FC236}">
                <a16:creationId xmlns:a16="http://schemas.microsoft.com/office/drawing/2014/main" id="{471ED825-4CCB-46DD-8903-3BFF7176C870}"/>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799E9EC3-7178-4D71-96F5-1F520403ECD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FF130104-7750-4909-9867-5A7EF171FD9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30 / 55</a:t>
            </a:r>
          </a:p>
        </p:txBody>
      </p:sp>
    </p:spTree>
    <p:extLst>
      <p:ext uri="{BB962C8B-B14F-4D97-AF65-F5344CB8AC3E}">
        <p14:creationId xmlns:p14="http://schemas.microsoft.com/office/powerpoint/2010/main" val="415639436"/>
      </p:ext>
    </p:extLst>
  </p:cSld>
</p:sld>
</file>

<file path=ppt/slides/c2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6EEE83E-BE0F-4CB4-AC88-F744A0C24A81}"/>
              </a:ext>
            </a:extLst>
          </p:cNvPr>
          <p:cNvPicPr>
            <a:picLocks xmlns:a="http://schemas.openxmlformats.org/drawingml/2006/main" noChangeAspect="1"/>
          </p:cNvPicPr>
          <p:nvPr/>
        </p:nvPicPr>
        <p:blipFill>
          <a:blip xmlns:r="http://schemas.openxmlformats.org/officeDocument/2006/relationships" xmlns:a="http://schemas.openxmlformats.org/drawingml/2006/main" r:embed="R4f2e45f35e894a0b"/>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BD5E3B-2E31-4F17-A9E9-CE0A1EBBEC90}"/>
              </a:ext>
            </a:extLst>
          </p:cNvPr>
          <p:cNvSpPr>
            <a:spLocks xmlns:a="http://schemas.openxmlformats.org/drawingml/2006/main" noGrp="1"/>
          </p:cNvSpPr>
          <p:nvPr/>
        </p:nvSpPr>
        <p:spPr>
          <a:xfrm xmlns:a="http://schemas.openxmlformats.org/drawingml/2006/main">
            <a:off x="8422847" y="11603901"/>
            <a:ext cx="1512794" cy="2383293"/>
          </a:xfrm>
          <a:prstGeom xmlns:a="http://schemas.openxmlformats.org/drawingml/2006/main" prst="rect">
            <a:avLst/>
          </a:prstGeom>
          <a:solidFill xmlns:a="http://schemas.openxmlformats.org/drawingml/2006/main">
            <a:srgbClr val="F4F9F9"/>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C02AC54B-9152-4ACB-9BA4-9C6A8D91B0C0}"/>
              </a:ext>
            </a:extLst>
          </p:cNvPr>
          <p:cNvPicPr>
            <a:picLocks xmlns:a="http://schemas.openxmlformats.org/drawingml/2006/main" noChangeAspect="1"/>
          </p:cNvPicPr>
          <p:nvPr/>
        </p:nvPicPr>
        <p:blipFill>
          <a:blip xmlns:r="http://schemas.openxmlformats.org/officeDocument/2006/relationships" xmlns:a="http://schemas.openxmlformats.org/drawingml/2006/main" r:embed="R2adb26c86d7a4b16"/>
          <a:srcRect xmlns:a="http://schemas.openxmlformats.org/drawingml/2006/main" l="11481" t="10131" r="66204" b="60784"/>
          <a:stretch xmlns:a="http://schemas.openxmlformats.org/drawingml/2006/main"/>
        </p:blipFill>
        <p:spPr>
          <a:xfrm xmlns:a="http://schemas.openxmlformats.org/drawingml/2006/main">
            <a:off x="8432607" y="11623437"/>
            <a:ext cx="1473754" cy="2344223"/>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F13093FA-1B78-4A18-A4E3-E44AE19C1CD4}"/>
              </a:ext>
            </a:extLst>
          </p:cNvPr>
          <p:cNvSpPr>
            <a:spLocks xmlns:a="http://schemas.openxmlformats.org/drawingml/2006/main" noGrp="1"/>
          </p:cNvSpPr>
          <p:nvPr/>
        </p:nvSpPr>
        <p:spPr>
          <a:xfrm xmlns:a="http://schemas.openxmlformats.org/drawingml/2006/main">
            <a:off x="0" y="0"/>
            <a:ext cx="10287000" cy="207073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03D00F55-CACC-483B-BE65-54654C1CA235}"/>
              </a:ext>
            </a:extLst>
          </p:cNvPr>
          <p:cNvSpPr>
            <a:spLocks xmlns:a="http://schemas.openxmlformats.org/drawingml/2006/main" noGrp="1"/>
          </p:cNvSpPr>
          <p:nvPr/>
        </p:nvSpPr>
        <p:spPr>
          <a:xfrm xmlns:a="http://schemas.openxmlformats.org/drawingml/2006/main">
            <a:off x="0" y="0"/>
            <a:ext cx="78080" cy="207073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0093E63C-E487-4F74-A29F-AD160F001B8A}"/>
              </a:ext>
            </a:extLst>
          </p:cNvPr>
          <p:cNvSpPr>
            <a:spLocks xmlns:a="http://schemas.openxmlformats.org/drawingml/2006/main" noGrp="1"/>
          </p:cNvSpPr>
          <p:nvPr/>
        </p:nvSpPr>
        <p:spPr>
          <a:xfrm xmlns:a="http://schemas.openxmlformats.org/drawingml/2006/main">
            <a:off x="390398" y="126979"/>
            <a:ext cx="9506203" cy="1846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Bilberries contain about four times as much anthocyanin as blueberries. French maritime pine bark contains more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than forty flavonoids and is supported by research data involving more than seven thousand patients and one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hundred clinical trials. These two ingredients combine to form Mirtogenol. Combined with Super Lutein, they</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become Mirto Plus, with antioxidant synergy described as three point two times greater than Super Lutein.</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Developed through years of work and substantial investment, it focuses on four serious diseases that cause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blindness, and has been shown to improve blood circulation and gynaecological conditions.</a:t>
            </a:r>
          </a:p>
        </p:txBody>
      </p:sp>
      <p:sp>
        <p:nvSpPr>
          <p:cNvPr id="7" name="clean-localized-footer">
            <a:extLst xmlns:a="http://schemas.openxmlformats.org/drawingml/2006/main">
              <a:ext uri="{FF2B5EF4-FFF2-40B4-BE49-F238E27FC236}">
                <a16:creationId xmlns:a16="http://schemas.microsoft.com/office/drawing/2014/main" id="{ED6E72BC-6408-4847-A84A-F5C27E1462F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7D5E8DAF-1CCB-4EAF-9A66-0E74BED1759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CB2F9279-2893-4CA9-9B52-F491591F6DC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31 / 55</a:t>
            </a:r>
          </a:p>
        </p:txBody>
      </p:sp>
    </p:spTree>
    <p:extLst>
      <p:ext uri="{BB962C8B-B14F-4D97-AF65-F5344CB8AC3E}">
        <p14:creationId xmlns:p14="http://schemas.microsoft.com/office/powerpoint/2010/main" val="511433927"/>
      </p:ext>
    </p:extLst>
  </p:cSld>
</p:sld>
</file>

<file path=ppt/slides/c2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DDE2B80C-E6C4-4144-BF43-A45D9F835F7C}"/>
              </a:ext>
            </a:extLst>
          </p:cNvPr>
          <p:cNvPicPr>
            <a:picLocks xmlns:a="http://schemas.openxmlformats.org/drawingml/2006/main" noChangeAspect="1"/>
          </p:cNvPicPr>
          <p:nvPr/>
        </p:nvPicPr>
        <p:blipFill>
          <a:blip xmlns:r="http://schemas.openxmlformats.org/officeDocument/2006/relationships" xmlns:a="http://schemas.openxmlformats.org/drawingml/2006/main" r:embed="Rcf1750d8be584513"/>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1DC4904A-6971-4A6F-AF71-1C6BA816F841}"/>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E4801DBC-A5DB-425B-95EE-1D26FB5C9E3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 name="page-number">
            <a:extLst xmlns:a="http://schemas.openxmlformats.org/drawingml/2006/main">
              <a:ext uri="{FF2B5EF4-FFF2-40B4-BE49-F238E27FC236}">
                <a16:creationId xmlns:a16="http://schemas.microsoft.com/office/drawing/2014/main" id="{AC512759-CF20-48E2-85A6-A63B8E035987}"/>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32 / 55</a:t>
            </a:r>
          </a:p>
        </p:txBody>
      </p:sp>
    </p:spTree>
    <p:extLst>
      <p:ext uri="{BB962C8B-B14F-4D97-AF65-F5344CB8AC3E}">
        <p14:creationId xmlns:p14="http://schemas.microsoft.com/office/powerpoint/2010/main" val="1624305409"/>
      </p:ext>
    </p:extLst>
  </p:cSld>
</p:sld>
</file>

<file path=ppt/slides/c2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427A1160-BD7E-4CE8-8AE9-DB635FE01480}"/>
              </a:ext>
            </a:extLst>
          </p:cNvPr>
          <p:cNvPicPr>
            <a:picLocks xmlns:a="http://schemas.openxmlformats.org/drawingml/2006/main" noChangeAspect="1"/>
          </p:cNvPicPr>
          <p:nvPr/>
        </p:nvPicPr>
        <p:blipFill>
          <a:blip xmlns:r="http://schemas.openxmlformats.org/officeDocument/2006/relationships" xmlns:a="http://schemas.openxmlformats.org/drawingml/2006/main" r:embed="R1ea6e292fa2b4a2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75DB8455-46D4-4A1B-905C-17CE83680C45}"/>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2B2CF72A-A5FE-4F72-9941-6F7C3060D016}"/>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 name="page-number">
            <a:extLst xmlns:a="http://schemas.openxmlformats.org/drawingml/2006/main">
              <a:ext uri="{FF2B5EF4-FFF2-40B4-BE49-F238E27FC236}">
                <a16:creationId xmlns:a16="http://schemas.microsoft.com/office/drawing/2014/main" id="{864F3CAD-38D5-459B-9FA8-EA706DED2D4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33 / 55</a:t>
            </a:r>
          </a:p>
        </p:txBody>
      </p:sp>
    </p:spTree>
    <p:extLst>
      <p:ext uri="{BB962C8B-B14F-4D97-AF65-F5344CB8AC3E}">
        <p14:creationId xmlns:p14="http://schemas.microsoft.com/office/powerpoint/2010/main" val="671032754"/>
      </p:ext>
    </p:extLst>
  </p:cSld>
</p:sld>
</file>

<file path=ppt/slides/c2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93898E1A-23AA-4504-8109-30BF617F4E28}"/>
              </a:ext>
            </a:extLst>
          </p:cNvPr>
          <p:cNvPicPr>
            <a:picLocks xmlns:a="http://schemas.openxmlformats.org/drawingml/2006/main" noChangeAspect="1"/>
          </p:cNvPicPr>
          <p:nvPr/>
        </p:nvPicPr>
        <p:blipFill>
          <a:blip xmlns:r="http://schemas.openxmlformats.org/officeDocument/2006/relationships" xmlns:a="http://schemas.openxmlformats.org/drawingml/2006/main" r:embed="R80ad36cac473409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5B54EE3C-EBE3-42D9-A912-16A6A53CE90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F6FE6F06-2FE5-4511-A392-30262632397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 name="page-number">
            <a:extLst xmlns:a="http://schemas.openxmlformats.org/drawingml/2006/main">
              <a:ext uri="{FF2B5EF4-FFF2-40B4-BE49-F238E27FC236}">
                <a16:creationId xmlns:a16="http://schemas.microsoft.com/office/drawing/2014/main" id="{089E083F-A75F-40ED-9F50-D257109A40F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34 / 55</a:t>
            </a:r>
          </a:p>
        </p:txBody>
      </p:sp>
    </p:spTree>
    <p:extLst>
      <p:ext uri="{BB962C8B-B14F-4D97-AF65-F5344CB8AC3E}">
        <p14:creationId xmlns:p14="http://schemas.microsoft.com/office/powerpoint/2010/main" val="1518872122"/>
      </p:ext>
    </p:extLst>
  </p:cSld>
</p:sld>
</file>

<file path=ppt/slides/c2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5341B02-4DBA-47E8-8FEF-95E598FDB852}"/>
              </a:ext>
            </a:extLst>
          </p:cNvPr>
          <p:cNvPicPr>
            <a:picLocks xmlns:a="http://schemas.openxmlformats.org/drawingml/2006/main" noChangeAspect="1"/>
          </p:cNvPicPr>
          <p:nvPr/>
        </p:nvPicPr>
        <p:blipFill>
          <a:blip xmlns:r="http://schemas.openxmlformats.org/officeDocument/2006/relationships" xmlns:a="http://schemas.openxmlformats.org/drawingml/2006/main" r:embed="R51cb7e6fb011478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unit-conversion">
            <a:extLst xmlns:a="http://schemas.openxmlformats.org/drawingml/2006/main">
              <a:ext uri="{FF2B5EF4-FFF2-40B4-BE49-F238E27FC236}">
                <a16:creationId xmlns:a16="http://schemas.microsoft.com/office/drawing/2014/main" id="{87C52873-56E8-4C84-82D6-760FEDFF3DC2}"/>
              </a:ext>
            </a:extLst>
          </p:cNvPr>
          <p:cNvSpPr>
            <a:spLocks xmlns:a="http://schemas.openxmlformats.org/drawingml/2006/main" noGrp="1"/>
          </p:cNvSpPr>
          <p:nvPr/>
        </p:nvSpPr>
        <p:spPr>
          <a:xfrm xmlns:a="http://schemas.openxmlformats.org/drawingml/2006/main">
            <a:off x="5367979" y="13801610"/>
            <a:ext cx="4596942" cy="390704"/>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unit-conversion">
            <a:extLst xmlns:a="http://schemas.openxmlformats.org/drawingml/2006/main">
              <a:ext uri="{FF2B5EF4-FFF2-40B4-BE49-F238E27FC236}">
                <a16:creationId xmlns:a16="http://schemas.microsoft.com/office/drawing/2014/main" id="{838B70D9-B600-4853-9531-BA40FE866119}"/>
              </a:ext>
            </a:extLst>
          </p:cNvPr>
          <p:cNvSpPr>
            <a:spLocks xmlns:a="http://schemas.openxmlformats.org/drawingml/2006/main" noGrp="1"/>
          </p:cNvSpPr>
          <p:nvPr/>
        </p:nvSpPr>
        <p:spPr>
          <a:xfrm xmlns:a="http://schemas.openxmlformats.org/drawingml/2006/main">
            <a:off x="5407019" y="13821145"/>
            <a:ext cx="4518862" cy="3516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0">
                <a:solidFill>
                  <a:srgbClr val="263333"/>
                </a:solidFill>
                <a:latin typeface="Arial"/>
                <a:ea typeface="Arial"/>
                <a:cs typeface="Arial"/>
              </a:defRPr>
            </a:defPPr>
            <a:lvl1pPr algn="l">
              <a:defRPr sz="922" b="0">
                <a:solidFill>
                  <a:srgbClr val="263333"/>
                </a:solidFill>
                <a:latin typeface="Arial"/>
                <a:ea typeface="Arial"/>
                <a:cs typeface="Arial"/>
              </a:defRPr>
            </a:lvl1pPr>
            <a:lvl2pPr algn="l">
              <a:defRPr sz="922" b="0">
                <a:solidFill>
                  <a:srgbClr val="263333"/>
                </a:solidFill>
                <a:latin typeface="Arial"/>
                <a:ea typeface="Arial"/>
                <a:cs typeface="Arial"/>
              </a:defRPr>
            </a:lvl2pPr>
            <a:lvl3pPr algn="l">
              <a:defRPr sz="922" b="0">
                <a:solidFill>
                  <a:srgbClr val="263333"/>
                </a:solidFill>
                <a:latin typeface="Arial"/>
                <a:ea typeface="Arial"/>
                <a:cs typeface="Arial"/>
              </a:defRPr>
            </a:lvl3pPr>
            <a:lvl4pPr algn="l">
              <a:defRPr sz="922" b="0">
                <a:solidFill>
                  <a:srgbClr val="263333"/>
                </a:solidFill>
                <a:latin typeface="Arial"/>
                <a:ea typeface="Arial"/>
                <a:cs typeface="Arial"/>
              </a:defRPr>
            </a:lvl4pPr>
            <a:lvl5pPr algn="l">
              <a:defRPr sz="922" b="0">
                <a:solidFill>
                  <a:srgbClr val="263333"/>
                </a:solidFill>
                <a:latin typeface="Arial"/>
                <a:ea typeface="Arial"/>
                <a:cs typeface="Arial"/>
              </a:defRPr>
            </a:lvl5pPr>
            <a:lvl6pPr algn="l">
              <a:defRPr sz="922" b="0">
                <a:solidFill>
                  <a:srgbClr val="263333"/>
                </a:solidFill>
                <a:latin typeface="Arial"/>
                <a:ea typeface="Arial"/>
                <a:cs typeface="Arial"/>
              </a:defRPr>
            </a:lvl6pPr>
            <a:lvl7pPr algn="l">
              <a:defRPr sz="922" b="0">
                <a:solidFill>
                  <a:srgbClr val="263333"/>
                </a:solidFill>
                <a:latin typeface="Arial"/>
                <a:ea typeface="Arial"/>
                <a:cs typeface="Arial"/>
              </a:defRPr>
            </a:lvl7pPr>
            <a:lvl8pPr algn="l">
              <a:defRPr sz="922" b="0">
                <a:solidFill>
                  <a:srgbClr val="263333"/>
                </a:solidFill>
                <a:latin typeface="Arial"/>
                <a:ea typeface="Arial"/>
                <a:cs typeface="Arial"/>
              </a:defRPr>
            </a:lvl8pPr>
            <a:lvl9pPr algn="l">
              <a:defRPr sz="922" b="0">
                <a:solidFill>
                  <a:srgbClr val="263333"/>
                </a:solidFill>
                <a:latin typeface="Arial"/>
                <a:ea typeface="Arial"/>
                <a:cs typeface="Arial"/>
              </a:defRPr>
            </a:lvl9pPr>
          </a:lstStyle>
          <a:p xmlns:a="http://schemas.openxmlformats.org/drawingml/2006/main">
            <a:pPr algn="l">
              <a:lnSpc>
                <a:spcPct val="116000"/>
              </a:lnSpc>
              <a:buNone/>
              <a:defRPr sz="922" b="0">
                <a:solidFill>
                  <a:srgbClr val="263333"/>
                </a:solidFill>
                <a:latin typeface="Arial"/>
                <a:ea typeface="Arial"/>
                <a:cs typeface="Arial"/>
              </a:defRPr>
            </a:pPr>
            <a:r>
              <a:rPr sz="922" b="0">
                <a:solidFill>
                  <a:srgbClr val="263333"/>
                </a:solidFill>
                <a:latin typeface="Arial"/>
                <a:ea typeface="Arial"/>
                <a:cs typeface="Arial"/>
              </a:rPr>
              <a:t>1 kg = 1,000 g; 1 g = 1,000 mg;</a:t>
            </a:r>
          </a:p>
          <a:p xmlns:a="http://schemas.openxmlformats.org/drawingml/2006/main">
            <a:pPr algn="l">
              <a:lnSpc>
                <a:spcPct val="116000"/>
              </a:lnSpc>
              <a:buNone/>
              <a:defRPr sz="922" b="0">
                <a:solidFill>
                  <a:srgbClr val="263333"/>
                </a:solidFill>
                <a:latin typeface="Arial"/>
                <a:ea typeface="Arial"/>
                <a:cs typeface="Arial"/>
              </a:defRPr>
            </a:pPr>
            <a:r>
              <a:rPr sz="922" b="0">
                <a:solidFill>
                  <a:srgbClr val="263333"/>
                </a:solidFill>
                <a:latin typeface="Arial"/>
                <a:ea typeface="Arial"/>
                <a:cs typeface="Arial"/>
              </a:rPr>
              <a:t>1 mg = 1,000 μg.</a:t>
            </a:r>
          </a:p>
        </p:txBody>
      </p:sp>
      <p:sp>
        <p:nvSpPr>
          <p:cNvPr id="4" name="clean-localized-footer">
            <a:extLst xmlns:a="http://schemas.openxmlformats.org/drawingml/2006/main">
              <a:ext uri="{FF2B5EF4-FFF2-40B4-BE49-F238E27FC236}">
                <a16:creationId xmlns:a16="http://schemas.microsoft.com/office/drawing/2014/main" id="{D50A73C7-4543-4D0F-B555-25678F1F5965}"/>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page-footer">
            <a:extLst xmlns:a="http://schemas.openxmlformats.org/drawingml/2006/main">
              <a:ext uri="{FF2B5EF4-FFF2-40B4-BE49-F238E27FC236}">
                <a16:creationId xmlns:a16="http://schemas.microsoft.com/office/drawing/2014/main" id="{129A992C-E7F8-4E44-AAE9-DE16EC70A5F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6" name="page-number">
            <a:extLst xmlns:a="http://schemas.openxmlformats.org/drawingml/2006/main">
              <a:ext uri="{FF2B5EF4-FFF2-40B4-BE49-F238E27FC236}">
                <a16:creationId xmlns:a16="http://schemas.microsoft.com/office/drawing/2014/main" id="{9228D2B2-3F43-4A6F-B48E-62195CD3AED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35 / 55</a:t>
            </a:r>
          </a:p>
        </p:txBody>
      </p:sp>
    </p:spTree>
    <p:extLst>
      <p:ext uri="{BB962C8B-B14F-4D97-AF65-F5344CB8AC3E}">
        <p14:creationId xmlns:p14="http://schemas.microsoft.com/office/powerpoint/2010/main" val="129431285"/>
      </p:ext>
    </p:extLst>
  </p:cSld>
</p:sld>
</file>

<file path=ppt/slides/c2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0DA7EB97-8421-4465-A064-646041931D54}"/>
              </a:ext>
            </a:extLst>
          </p:cNvPr>
          <p:cNvPicPr>
            <a:picLocks xmlns:a="http://schemas.openxmlformats.org/drawingml/2006/main" noChangeAspect="1"/>
          </p:cNvPicPr>
          <p:nvPr/>
        </p:nvPicPr>
        <p:blipFill>
          <a:blip xmlns:r="http://schemas.openxmlformats.org/officeDocument/2006/relationships" xmlns:a="http://schemas.openxmlformats.org/drawingml/2006/main" r:embed="Rd2c34ca7a7fc43e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6CDB5210-85B1-4C72-8136-F3973D4C47B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A49AE518-F1B4-45F8-A138-DFD86BD610E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 name="page-number">
            <a:extLst xmlns:a="http://schemas.openxmlformats.org/drawingml/2006/main">
              <a:ext uri="{FF2B5EF4-FFF2-40B4-BE49-F238E27FC236}">
                <a16:creationId xmlns:a16="http://schemas.microsoft.com/office/drawing/2014/main" id="{8514BD26-93CA-44B0-9C3A-DFB2B6861099}"/>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36 / 55</a:t>
            </a:r>
          </a:p>
        </p:txBody>
      </p:sp>
    </p:spTree>
    <p:extLst>
      <p:ext uri="{BB962C8B-B14F-4D97-AF65-F5344CB8AC3E}">
        <p14:creationId xmlns:p14="http://schemas.microsoft.com/office/powerpoint/2010/main" val="1943113820"/>
      </p:ext>
    </p:extLst>
  </p:cSld>
</p:sld>
</file>

<file path=ppt/slides/c2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41F3B8D-A469-4A45-B96F-5F821F804665}"/>
              </a:ext>
            </a:extLst>
          </p:cNvPr>
          <p:cNvPicPr>
            <a:picLocks xmlns:a="http://schemas.openxmlformats.org/drawingml/2006/main" noChangeAspect="1"/>
          </p:cNvPicPr>
          <p:nvPr/>
        </p:nvPicPr>
        <p:blipFill>
          <a:blip xmlns:r="http://schemas.openxmlformats.org/officeDocument/2006/relationships" xmlns:a="http://schemas.openxmlformats.org/drawingml/2006/main" r:embed="R235e9af30041453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85BB98-3B08-4C4D-9D30-45FBB37182DE}"/>
              </a:ext>
            </a:extLst>
          </p:cNvPr>
          <p:cNvSpPr>
            <a:spLocks xmlns:a="http://schemas.openxmlformats.org/drawingml/2006/main" noGrp="1"/>
          </p:cNvSpPr>
          <p:nvPr/>
        </p:nvSpPr>
        <p:spPr>
          <a:xfrm xmlns:a="http://schemas.openxmlformats.org/drawingml/2006/main">
            <a:off x="1141916" y="879083"/>
            <a:ext cx="2439991" cy="4649375"/>
          </a:xfrm>
          <a:prstGeom xmlns:a="http://schemas.openxmlformats.org/drawingml/2006/main" prst="rect">
            <a:avLst/>
          </a:prstGeom>
          <a:solidFill xmlns:a="http://schemas.openxmlformats.org/drawingml/2006/main">
            <a:srgbClr val="F9FBF8"/>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2D457520-11EB-4946-9133-1F35BC40E80E}"/>
              </a:ext>
            </a:extLst>
          </p:cNvPr>
          <p:cNvPicPr>
            <a:picLocks xmlns:a="http://schemas.openxmlformats.org/drawingml/2006/main" noChangeAspect="1"/>
          </p:cNvPicPr>
          <p:nvPr/>
        </p:nvPicPr>
        <p:blipFill>
          <a:blip xmlns:r="http://schemas.openxmlformats.org/officeDocument/2006/relationships" xmlns:a="http://schemas.openxmlformats.org/drawingml/2006/main" r:embed="Ra1bfda526bd04e03"/>
          <a:srcRect xmlns:a="http://schemas.openxmlformats.org/drawingml/2006/main" l="11481" t="10131" r="66204" b="60784"/>
          <a:stretch xmlns:a="http://schemas.openxmlformats.org/drawingml/2006/main"/>
        </p:blipFill>
        <p:spPr>
          <a:xfrm xmlns:a="http://schemas.openxmlformats.org/drawingml/2006/main">
            <a:off x="1151676" y="927921"/>
            <a:ext cx="2410711" cy="4581002"/>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2733434E-3477-41D1-9BE3-E3EB5696B7DB}"/>
              </a:ext>
            </a:extLst>
          </p:cNvPr>
          <p:cNvPicPr>
            <a:picLocks xmlns:a="http://schemas.openxmlformats.org/drawingml/2006/main" noChangeAspect="1"/>
          </p:cNvPicPr>
          <p:nvPr/>
        </p:nvPicPr>
        <p:blipFill>
          <a:blip xmlns:r="http://schemas.openxmlformats.org/officeDocument/2006/relationships" xmlns:a="http://schemas.openxmlformats.org/drawingml/2006/main" r:embed="R565e28ed9d294974"/>
          <a:srcRect xmlns:a="http://schemas.openxmlformats.org/drawingml/2006/main" l="3981" t="49869" r="62222" b="36601"/>
          <a:stretch xmlns:a="http://schemas.openxmlformats.org/drawingml/2006/main"/>
        </p:blipFill>
        <p:spPr>
          <a:xfrm xmlns:a="http://schemas.openxmlformats.org/drawingml/2006/main">
            <a:off x="0" y="7091273"/>
            <a:ext cx="3796625" cy="2227011"/>
          </a:xfrm>
          <a:prstGeom xmlns:a="http://schemas.openxmlformats.org/drawingml/2006/main" prst="rect">
            <a:avLst/>
          </a:prstGeom>
        </p:spPr>
      </p:pic>
      <p:sp>
        <p:nvSpPr>
          <p:cNvPr id="5" name="clean-localized-footer">
            <a:extLst xmlns:a="http://schemas.openxmlformats.org/drawingml/2006/main">
              <a:ext uri="{FF2B5EF4-FFF2-40B4-BE49-F238E27FC236}">
                <a16:creationId xmlns:a16="http://schemas.microsoft.com/office/drawing/2014/main" id="{23AF539C-AD0F-4F9C-86D3-423034F08C7B}"/>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31869C82-08EC-4A22-8E45-07E37C8D191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5EB1E326-6F06-4A88-9C61-01B2928D5FB4}"/>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37 / 55</a:t>
            </a:r>
          </a:p>
        </p:txBody>
      </p:sp>
    </p:spTree>
    <p:extLst>
      <p:ext uri="{BB962C8B-B14F-4D97-AF65-F5344CB8AC3E}">
        <p14:creationId xmlns:p14="http://schemas.microsoft.com/office/powerpoint/2010/main" val="1018743441"/>
      </p:ext>
    </p:extLst>
  </p:cSld>
</p:sld>
</file>

<file path=ppt/slides/c2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22D517B5-3273-404E-8CFB-3193410CA45A}"/>
              </a:ext>
            </a:extLst>
          </p:cNvPr>
          <p:cNvPicPr>
            <a:picLocks xmlns:a="http://schemas.openxmlformats.org/drawingml/2006/main" noChangeAspect="1"/>
          </p:cNvPicPr>
          <p:nvPr/>
        </p:nvPicPr>
        <p:blipFill>
          <a:blip xmlns:r="http://schemas.openxmlformats.org/officeDocument/2006/relationships" xmlns:a="http://schemas.openxmlformats.org/drawingml/2006/main" r:embed="Rfd141066cb38490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translated-faq-heading">
            <a:extLst xmlns:a="http://schemas.openxmlformats.org/drawingml/2006/main">
              <a:ext uri="{FF2B5EF4-FFF2-40B4-BE49-F238E27FC236}">
                <a16:creationId xmlns:a16="http://schemas.microsoft.com/office/drawing/2014/main" id="{0FBE6D2A-456A-455F-9413-F05B13E02387}"/>
              </a:ext>
            </a:extLst>
          </p:cNvPr>
          <p:cNvSpPr>
            <a:spLocks xmlns:a="http://schemas.openxmlformats.org/drawingml/2006/main" noGrp="1"/>
          </p:cNvSpPr>
          <p:nvPr/>
        </p:nvSpPr>
        <p:spPr>
          <a:xfrm xmlns:a="http://schemas.openxmlformats.org/drawingml/2006/main">
            <a:off x="195199" y="0"/>
            <a:ext cx="9857562" cy="1250252"/>
          </a:xfrm>
          <a:prstGeom xmlns:a="http://schemas.openxmlformats.org/drawingml/2006/main" prst="rect">
            <a:avLst/>
          </a:prstGeom>
          <a:solidFill xmlns:a="http://schemas.openxmlformats.org/drawingml/2006/main">
            <a:srgbClr val="FBFCF7"/>
          </a:solidFill>
          <a:ln xmlns:a="http://schemas.openxmlformats.org/drawingml/2006/main" w="0">
            <a:noFill/>
          </a:ln>
        </p:spPr>
      </p:sp>
      <p:sp>
        <p:nvSpPr>
          <p:cNvPr id="3" name="faq-heading">
            <a:extLst xmlns:a="http://schemas.openxmlformats.org/drawingml/2006/main">
              <a:ext uri="{FF2B5EF4-FFF2-40B4-BE49-F238E27FC236}">
                <a16:creationId xmlns:a16="http://schemas.microsoft.com/office/drawing/2014/main" id="{C9E853E4-FC4B-4D5B-9E19-6EC9C0A88787}"/>
              </a:ext>
            </a:extLst>
          </p:cNvPr>
          <p:cNvSpPr>
            <a:spLocks xmlns:a="http://schemas.openxmlformats.org/drawingml/2006/main" noGrp="1"/>
          </p:cNvSpPr>
          <p:nvPr/>
        </p:nvSpPr>
        <p:spPr>
          <a:xfrm xmlns:a="http://schemas.openxmlformats.org/drawingml/2006/main">
            <a:off x="409918" y="175817"/>
            <a:ext cx="9447643" cy="5567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459" b="1">
                <a:solidFill>
                  <a:srgbClr val="173B31"/>
                </a:solidFill>
                <a:latin typeface="Arial"/>
                <a:ea typeface="Arial"/>
                <a:cs typeface="Arial"/>
              </a:defRPr>
            </a:defPPr>
            <a:lvl1pPr algn="ctr">
              <a:defRPr sz="2459" b="1">
                <a:solidFill>
                  <a:srgbClr val="173B31"/>
                </a:solidFill>
                <a:latin typeface="Arial"/>
                <a:ea typeface="Arial"/>
                <a:cs typeface="Arial"/>
              </a:defRPr>
            </a:lvl1pPr>
            <a:lvl2pPr algn="ctr">
              <a:defRPr sz="2459" b="1">
                <a:solidFill>
                  <a:srgbClr val="173B31"/>
                </a:solidFill>
                <a:latin typeface="Arial"/>
                <a:ea typeface="Arial"/>
                <a:cs typeface="Arial"/>
              </a:defRPr>
            </a:lvl2pPr>
            <a:lvl3pPr algn="ctr">
              <a:defRPr sz="2459" b="1">
                <a:solidFill>
                  <a:srgbClr val="173B31"/>
                </a:solidFill>
                <a:latin typeface="Arial"/>
                <a:ea typeface="Arial"/>
                <a:cs typeface="Arial"/>
              </a:defRPr>
            </a:lvl3pPr>
            <a:lvl4pPr algn="ctr">
              <a:defRPr sz="2459" b="1">
                <a:solidFill>
                  <a:srgbClr val="173B31"/>
                </a:solidFill>
                <a:latin typeface="Arial"/>
                <a:ea typeface="Arial"/>
                <a:cs typeface="Arial"/>
              </a:defRPr>
            </a:lvl4pPr>
            <a:lvl5pPr algn="ctr">
              <a:defRPr sz="2459" b="1">
                <a:solidFill>
                  <a:srgbClr val="173B31"/>
                </a:solidFill>
                <a:latin typeface="Arial"/>
                <a:ea typeface="Arial"/>
                <a:cs typeface="Arial"/>
              </a:defRPr>
            </a:lvl5pPr>
            <a:lvl6pPr algn="ctr">
              <a:defRPr sz="2459" b="1">
                <a:solidFill>
                  <a:srgbClr val="173B31"/>
                </a:solidFill>
                <a:latin typeface="Arial"/>
                <a:ea typeface="Arial"/>
                <a:cs typeface="Arial"/>
              </a:defRPr>
            </a:lvl6pPr>
            <a:lvl7pPr algn="ctr">
              <a:defRPr sz="2459" b="1">
                <a:solidFill>
                  <a:srgbClr val="173B31"/>
                </a:solidFill>
                <a:latin typeface="Arial"/>
                <a:ea typeface="Arial"/>
                <a:cs typeface="Arial"/>
              </a:defRPr>
            </a:lvl7pPr>
            <a:lvl8pPr algn="ctr">
              <a:defRPr sz="2459" b="1">
                <a:solidFill>
                  <a:srgbClr val="173B31"/>
                </a:solidFill>
                <a:latin typeface="Arial"/>
                <a:ea typeface="Arial"/>
                <a:cs typeface="Arial"/>
              </a:defRPr>
            </a:lvl8pPr>
            <a:lvl9pPr algn="ctr">
              <a:defRPr sz="2459" b="1">
                <a:solidFill>
                  <a:srgbClr val="173B31"/>
                </a:solidFill>
                <a:latin typeface="Arial"/>
                <a:ea typeface="Arial"/>
                <a:cs typeface="Arial"/>
              </a:defRPr>
            </a:lvl9pPr>
          </a:lstStyle>
          <a:p xmlns:a="http://schemas.openxmlformats.org/drawingml/2006/main">
            <a:pPr algn="ctr">
              <a:lnSpc>
                <a:spcPct val="116000"/>
              </a:lnSpc>
              <a:buNone/>
              <a:defRPr sz="2459" b="1">
                <a:solidFill>
                  <a:srgbClr val="173B31"/>
                </a:solidFill>
                <a:latin typeface="Arial"/>
                <a:ea typeface="Arial"/>
                <a:cs typeface="Arial"/>
              </a:defRPr>
            </a:pPr>
            <a:r>
              <a:rPr sz="2459" b="1">
                <a:solidFill>
                  <a:srgbClr val="173B31"/>
                </a:solidFill>
                <a:latin typeface="Arial"/>
                <a:ea typeface="Arial"/>
                <a:cs typeface="Arial"/>
              </a:rPr>
              <a:t>Super Lutein — Questions &amp; Answers</a:t>
            </a:r>
          </a:p>
        </p:txBody>
      </p:sp>
      <p:sp>
        <p:nvSpPr>
          <p:cNvPr id="4" name="faq-subtitle">
            <a:extLst xmlns:a="http://schemas.openxmlformats.org/drawingml/2006/main">
              <a:ext uri="{FF2B5EF4-FFF2-40B4-BE49-F238E27FC236}">
                <a16:creationId xmlns:a16="http://schemas.microsoft.com/office/drawing/2014/main" id="{451BE145-B406-455B-94A6-87E25FFDBF32}"/>
              </a:ext>
            </a:extLst>
          </p:cNvPr>
          <p:cNvSpPr>
            <a:spLocks xmlns:a="http://schemas.openxmlformats.org/drawingml/2006/main" noGrp="1"/>
          </p:cNvSpPr>
          <p:nvPr/>
        </p:nvSpPr>
        <p:spPr>
          <a:xfrm xmlns:a="http://schemas.openxmlformats.org/drawingml/2006/main">
            <a:off x="4391983" y="781408"/>
            <a:ext cx="5465579" cy="27349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153" b="0">
                <a:solidFill>
                  <a:srgbClr val="173B31"/>
                </a:solidFill>
                <a:latin typeface="Arial"/>
                <a:ea typeface="Arial"/>
                <a:cs typeface="Arial"/>
              </a:defRPr>
            </a:defPPr>
            <a:lvl1pPr algn="r">
              <a:defRPr sz="1153" b="0">
                <a:solidFill>
                  <a:srgbClr val="173B31"/>
                </a:solidFill>
                <a:latin typeface="Arial"/>
                <a:ea typeface="Arial"/>
                <a:cs typeface="Arial"/>
              </a:defRPr>
            </a:lvl1pPr>
            <a:lvl2pPr algn="r">
              <a:defRPr sz="1153" b="0">
                <a:solidFill>
                  <a:srgbClr val="173B31"/>
                </a:solidFill>
                <a:latin typeface="Arial"/>
                <a:ea typeface="Arial"/>
                <a:cs typeface="Arial"/>
              </a:defRPr>
            </a:lvl2pPr>
            <a:lvl3pPr algn="r">
              <a:defRPr sz="1153" b="0">
                <a:solidFill>
                  <a:srgbClr val="173B31"/>
                </a:solidFill>
                <a:latin typeface="Arial"/>
                <a:ea typeface="Arial"/>
                <a:cs typeface="Arial"/>
              </a:defRPr>
            </a:lvl3pPr>
            <a:lvl4pPr algn="r">
              <a:defRPr sz="1153" b="0">
                <a:solidFill>
                  <a:srgbClr val="173B31"/>
                </a:solidFill>
                <a:latin typeface="Arial"/>
                <a:ea typeface="Arial"/>
                <a:cs typeface="Arial"/>
              </a:defRPr>
            </a:lvl4pPr>
            <a:lvl5pPr algn="r">
              <a:defRPr sz="1153" b="0">
                <a:solidFill>
                  <a:srgbClr val="173B31"/>
                </a:solidFill>
                <a:latin typeface="Arial"/>
                <a:ea typeface="Arial"/>
                <a:cs typeface="Arial"/>
              </a:defRPr>
            </a:lvl5pPr>
            <a:lvl6pPr algn="r">
              <a:defRPr sz="1153" b="0">
                <a:solidFill>
                  <a:srgbClr val="173B31"/>
                </a:solidFill>
                <a:latin typeface="Arial"/>
                <a:ea typeface="Arial"/>
                <a:cs typeface="Arial"/>
              </a:defRPr>
            </a:lvl6pPr>
            <a:lvl7pPr algn="r">
              <a:defRPr sz="1153" b="0">
                <a:solidFill>
                  <a:srgbClr val="173B31"/>
                </a:solidFill>
                <a:latin typeface="Arial"/>
                <a:ea typeface="Arial"/>
                <a:cs typeface="Arial"/>
              </a:defRPr>
            </a:lvl7pPr>
            <a:lvl8pPr algn="r">
              <a:defRPr sz="1153" b="0">
                <a:solidFill>
                  <a:srgbClr val="173B31"/>
                </a:solidFill>
                <a:latin typeface="Arial"/>
                <a:ea typeface="Arial"/>
                <a:cs typeface="Arial"/>
              </a:defRPr>
            </a:lvl8pPr>
            <a:lvl9pPr algn="r">
              <a:defRPr sz="1153" b="0">
                <a:solidFill>
                  <a:srgbClr val="173B31"/>
                </a:solidFill>
                <a:latin typeface="Arial"/>
                <a:ea typeface="Arial"/>
                <a:cs typeface="Arial"/>
              </a:defRPr>
            </a:lvl9pPr>
          </a:lstStyle>
          <a:p xmlns:a="http://schemas.openxmlformats.org/drawingml/2006/main">
            <a:pPr algn="r">
              <a:lnSpc>
                <a:spcPct val="116000"/>
              </a:lnSpc>
              <a:buNone/>
              <a:defRPr sz="1153" b="0">
                <a:solidFill>
                  <a:srgbClr val="173B31"/>
                </a:solidFill>
                <a:latin typeface="Arial"/>
                <a:ea typeface="Arial"/>
                <a:cs typeface="Arial"/>
              </a:defRPr>
            </a:pPr>
            <a:r>
              <a:rPr sz="1153" b="0">
                <a:solidFill>
                  <a:srgbClr val="173B31"/>
                </a:solidFill>
                <a:latin typeface="Arial"/>
                <a:ea typeface="Arial"/>
                <a:cs typeface="Arial"/>
              </a:rPr>
              <a:t>Questions after consumption</a:t>
            </a:r>
          </a:p>
        </p:txBody>
      </p:sp>
      <p:sp>
        <p:nvSpPr>
          <p:cNvPr id="5" name="faithful-q3-name">
            <a:extLst xmlns:a="http://schemas.openxmlformats.org/drawingml/2006/main">
              <a:ext uri="{FF2B5EF4-FFF2-40B4-BE49-F238E27FC236}">
                <a16:creationId xmlns:a16="http://schemas.microsoft.com/office/drawing/2014/main" id="{8E99B3C0-27FC-4BBC-90AB-47B5E399F2D0}"/>
              </a:ext>
            </a:extLst>
          </p:cNvPr>
          <p:cNvSpPr>
            <a:spLocks xmlns:a="http://schemas.openxmlformats.org/drawingml/2006/main" noGrp="1"/>
          </p:cNvSpPr>
          <p:nvPr/>
        </p:nvSpPr>
        <p:spPr>
          <a:xfrm xmlns:a="http://schemas.openxmlformats.org/drawingml/2006/main">
            <a:off x="370879" y="11555064"/>
            <a:ext cx="3845425" cy="1386998"/>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faithful-q3-name">
            <a:extLst xmlns:a="http://schemas.openxmlformats.org/drawingml/2006/main">
              <a:ext uri="{FF2B5EF4-FFF2-40B4-BE49-F238E27FC236}">
                <a16:creationId xmlns:a16="http://schemas.microsoft.com/office/drawing/2014/main" id="{EEE5F79D-BFEC-4CB2-83AA-B29AF72413A6}"/>
              </a:ext>
            </a:extLst>
          </p:cNvPr>
          <p:cNvSpPr>
            <a:spLocks xmlns:a="http://schemas.openxmlformats.org/drawingml/2006/main" noGrp="1"/>
          </p:cNvSpPr>
          <p:nvPr/>
        </p:nvSpPr>
        <p:spPr>
          <a:xfrm xmlns:a="http://schemas.openxmlformats.org/drawingml/2006/main">
            <a:off x="390398" y="11594134"/>
            <a:ext cx="3806385" cy="131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263333"/>
                </a:solidFill>
                <a:latin typeface="Arial"/>
                <a:ea typeface="Arial"/>
                <a:cs typeface="Arial"/>
              </a:defRPr>
            </a:defPPr>
            <a:lvl1pPr algn="l">
              <a:defRPr sz="999" b="0">
                <a:solidFill>
                  <a:srgbClr val="263333"/>
                </a:solidFill>
                <a:latin typeface="Arial"/>
                <a:ea typeface="Arial"/>
                <a:cs typeface="Arial"/>
              </a:defRPr>
            </a:lvl1pPr>
            <a:lvl2pPr algn="l">
              <a:defRPr sz="999" b="0">
                <a:solidFill>
                  <a:srgbClr val="263333"/>
                </a:solidFill>
                <a:latin typeface="Arial"/>
                <a:ea typeface="Arial"/>
                <a:cs typeface="Arial"/>
              </a:defRPr>
            </a:lvl2pPr>
            <a:lvl3pPr algn="l">
              <a:defRPr sz="999" b="0">
                <a:solidFill>
                  <a:srgbClr val="263333"/>
                </a:solidFill>
                <a:latin typeface="Arial"/>
                <a:ea typeface="Arial"/>
                <a:cs typeface="Arial"/>
              </a:defRPr>
            </a:lvl3pPr>
            <a:lvl4pPr algn="l">
              <a:defRPr sz="999" b="0">
                <a:solidFill>
                  <a:srgbClr val="263333"/>
                </a:solidFill>
                <a:latin typeface="Arial"/>
                <a:ea typeface="Arial"/>
                <a:cs typeface="Arial"/>
              </a:defRPr>
            </a:lvl4pPr>
            <a:lvl5pPr algn="l">
              <a:defRPr sz="999" b="0">
                <a:solidFill>
                  <a:srgbClr val="263333"/>
                </a:solidFill>
                <a:latin typeface="Arial"/>
                <a:ea typeface="Arial"/>
                <a:cs typeface="Arial"/>
              </a:defRPr>
            </a:lvl5pPr>
            <a:lvl6pPr algn="l">
              <a:defRPr sz="999" b="0">
                <a:solidFill>
                  <a:srgbClr val="263333"/>
                </a:solidFill>
                <a:latin typeface="Arial"/>
                <a:ea typeface="Arial"/>
                <a:cs typeface="Arial"/>
              </a:defRPr>
            </a:lvl6pPr>
            <a:lvl7pPr algn="l">
              <a:defRPr sz="999" b="0">
                <a:solidFill>
                  <a:srgbClr val="263333"/>
                </a:solidFill>
                <a:latin typeface="Arial"/>
                <a:ea typeface="Arial"/>
                <a:cs typeface="Arial"/>
              </a:defRPr>
            </a:lvl7pPr>
            <a:lvl8pPr algn="l">
              <a:defRPr sz="999" b="0">
                <a:solidFill>
                  <a:srgbClr val="263333"/>
                </a:solidFill>
                <a:latin typeface="Arial"/>
                <a:ea typeface="Arial"/>
                <a:cs typeface="Arial"/>
              </a:defRPr>
            </a:lvl8pPr>
            <a:lvl9pPr algn="l">
              <a:defRPr sz="999" b="0">
                <a:solidFill>
                  <a:srgbClr val="263333"/>
                </a:solidFill>
                <a:latin typeface="Arial"/>
                <a:ea typeface="Arial"/>
                <a:cs typeface="Arial"/>
              </a:defRPr>
            </a:lvl9pPr>
          </a:lstStyle>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Western medicine pioneer Dr. Westin A. Price said:</a:t>
            </a:r>
          </a:p>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The body’s fluids and blood must circulate smoothly</a:t>
            </a:r>
          </a:p>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for good health. Sweat, mucus, phlegm, urine, feces</a:t>
            </a:r>
          </a:p>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and menstruation are wastes to be expelled so that</a:t>
            </a:r>
          </a:p>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the body maintains balance and harmony. When</a:t>
            </a:r>
          </a:p>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these fluids and metabolic wastes are discharged</a:t>
            </a:r>
          </a:p>
          <a:p xmlns:a="http://schemas.openxmlformats.org/drawingml/2006/main">
            <a:pPr algn="l">
              <a:lnSpc>
                <a:spcPct val="116000"/>
              </a:lnSpc>
              <a:buNone/>
              <a:defRPr sz="999" b="0">
                <a:solidFill>
                  <a:srgbClr val="263333"/>
                </a:solidFill>
                <a:latin typeface="Arial"/>
                <a:ea typeface="Arial"/>
                <a:cs typeface="Arial"/>
              </a:defRPr>
            </a:pPr>
            <a:r>
              <a:rPr sz="999" b="0">
                <a:solidFill>
                  <a:srgbClr val="263333"/>
                </a:solidFill>
                <a:latin typeface="Arial"/>
                <a:ea typeface="Arial"/>
                <a:cs typeface="Arial"/>
              </a:rPr>
              <a:t>and balance is restored, illness can be healed.</a:t>
            </a:r>
          </a:p>
        </p:txBody>
      </p:sp>
      <p:sp>
        <p:nvSpPr>
          <p:cNvPr id="7" name="clean-localized-footer">
            <a:extLst xmlns:a="http://schemas.openxmlformats.org/drawingml/2006/main">
              <a:ext uri="{FF2B5EF4-FFF2-40B4-BE49-F238E27FC236}">
                <a16:creationId xmlns:a16="http://schemas.microsoft.com/office/drawing/2014/main" id="{AFF50C18-E490-41DA-ADED-51B1A7AFA5D7}"/>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55908847-DEAA-46D9-BBD9-DC509149559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E8B8D6D5-58D8-4D89-BD81-4DF8B6451B7A}"/>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38 / 55</a:t>
            </a:r>
          </a:p>
        </p:txBody>
      </p:sp>
    </p:spTree>
    <p:extLst>
      <p:ext uri="{BB962C8B-B14F-4D97-AF65-F5344CB8AC3E}">
        <p14:creationId xmlns:p14="http://schemas.microsoft.com/office/powerpoint/2010/main" val="775487938"/>
      </p:ext>
    </p:extLst>
  </p:cSld>
</p:sld>
</file>

<file path=ppt/slides/c2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A9A193F0-D6A7-4503-BDFE-FB899660D67B}"/>
              </a:ext>
            </a:extLst>
          </p:cNvPr>
          <p:cNvPicPr>
            <a:picLocks xmlns:a="http://schemas.openxmlformats.org/drawingml/2006/main" noChangeAspect="1"/>
          </p:cNvPicPr>
          <p:nvPr/>
        </p:nvPicPr>
        <p:blipFill>
          <a:blip xmlns:r="http://schemas.openxmlformats.org/officeDocument/2006/relationships" xmlns:a="http://schemas.openxmlformats.org/drawingml/2006/main" r:embed="Rd47b4b567184481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8C5930D6-661C-4E63-A62B-BB6189429C8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CFF39748-FBA7-4596-9C79-762E7843CF57}"/>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 name="page-number">
            <a:extLst xmlns:a="http://schemas.openxmlformats.org/drawingml/2006/main">
              <a:ext uri="{FF2B5EF4-FFF2-40B4-BE49-F238E27FC236}">
                <a16:creationId xmlns:a16="http://schemas.microsoft.com/office/drawing/2014/main" id="{C61187C8-72F9-4DBA-A399-A381DEEA18E4}"/>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39 / 55</a:t>
            </a:r>
          </a:p>
        </p:txBody>
      </p:sp>
    </p:spTree>
    <p:extLst>
      <p:ext uri="{BB962C8B-B14F-4D97-AF65-F5344CB8AC3E}">
        <p14:creationId xmlns:p14="http://schemas.microsoft.com/office/powerpoint/2010/main" val="1567903391"/>
      </p:ext>
    </p:extLst>
  </p:cSld>
</p:sld>
</file>

<file path=ppt/slides/c2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A8B16DA-DEA7-4B8C-A65A-63A5A72E4147}"/>
              </a:ext>
            </a:extLst>
          </p:cNvPr>
          <p:cNvPicPr>
            <a:picLocks xmlns:a="http://schemas.openxmlformats.org/drawingml/2006/main" noChangeAspect="1"/>
          </p:cNvPicPr>
          <p:nvPr/>
        </p:nvPicPr>
        <p:blipFill>
          <a:blip xmlns:r="http://schemas.openxmlformats.org/officeDocument/2006/relationships" xmlns:a="http://schemas.openxmlformats.org/drawingml/2006/main" r:embed="R439f6d1005d5448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healing-table-heading">
            <a:extLst xmlns:a="http://schemas.openxmlformats.org/drawingml/2006/main">
              <a:ext uri="{FF2B5EF4-FFF2-40B4-BE49-F238E27FC236}">
                <a16:creationId xmlns:a16="http://schemas.microsoft.com/office/drawing/2014/main" id="{E034B390-809C-4390-8238-F37C2331AF4D}"/>
              </a:ext>
            </a:extLst>
          </p:cNvPr>
          <p:cNvSpPr>
            <a:spLocks xmlns:a="http://schemas.openxmlformats.org/drawingml/2006/main" noGrp="1"/>
          </p:cNvSpPr>
          <p:nvPr/>
        </p:nvSpPr>
        <p:spPr>
          <a:xfrm xmlns:a="http://schemas.openxmlformats.org/drawingml/2006/main">
            <a:off x="165919" y="39070"/>
            <a:ext cx="5768138" cy="888851"/>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healing-table-heading">
            <a:extLst xmlns:a="http://schemas.openxmlformats.org/drawingml/2006/main">
              <a:ext uri="{FF2B5EF4-FFF2-40B4-BE49-F238E27FC236}">
                <a16:creationId xmlns:a16="http://schemas.microsoft.com/office/drawing/2014/main" id="{44A03526-DDB7-4E60-BA99-F52B58EA6DDE}"/>
              </a:ext>
            </a:extLst>
          </p:cNvPr>
          <p:cNvSpPr>
            <a:spLocks xmlns:a="http://schemas.openxmlformats.org/drawingml/2006/main" noGrp="1"/>
          </p:cNvSpPr>
          <p:nvPr/>
        </p:nvSpPr>
        <p:spPr>
          <a:xfrm xmlns:a="http://schemas.openxmlformats.org/drawingml/2006/main">
            <a:off x="234239" y="68373"/>
            <a:ext cx="5651018" cy="8302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06" b="1">
                <a:solidFill>
                  <a:srgbClr val="133C57"/>
                </a:solidFill>
                <a:latin typeface="Arial"/>
                <a:ea typeface="Arial"/>
                <a:cs typeface="Arial"/>
              </a:defRPr>
            </a:defPPr>
            <a:lvl1pPr algn="ctr">
              <a:defRPr sz="2306" b="1">
                <a:solidFill>
                  <a:srgbClr val="133C57"/>
                </a:solidFill>
                <a:latin typeface="Arial"/>
                <a:ea typeface="Arial"/>
                <a:cs typeface="Arial"/>
              </a:defRPr>
            </a:lvl1pPr>
            <a:lvl2pPr algn="ctr">
              <a:defRPr sz="2306" b="1">
                <a:solidFill>
                  <a:srgbClr val="133C57"/>
                </a:solidFill>
                <a:latin typeface="Arial"/>
                <a:ea typeface="Arial"/>
                <a:cs typeface="Arial"/>
              </a:defRPr>
            </a:lvl2pPr>
            <a:lvl3pPr algn="ctr">
              <a:defRPr sz="2306" b="1">
                <a:solidFill>
                  <a:srgbClr val="133C57"/>
                </a:solidFill>
                <a:latin typeface="Arial"/>
                <a:ea typeface="Arial"/>
                <a:cs typeface="Arial"/>
              </a:defRPr>
            </a:lvl3pPr>
            <a:lvl4pPr algn="ctr">
              <a:defRPr sz="2306" b="1">
                <a:solidFill>
                  <a:srgbClr val="133C57"/>
                </a:solidFill>
                <a:latin typeface="Arial"/>
                <a:ea typeface="Arial"/>
                <a:cs typeface="Arial"/>
              </a:defRPr>
            </a:lvl4pPr>
            <a:lvl5pPr algn="ctr">
              <a:defRPr sz="2306" b="1">
                <a:solidFill>
                  <a:srgbClr val="133C57"/>
                </a:solidFill>
                <a:latin typeface="Arial"/>
                <a:ea typeface="Arial"/>
                <a:cs typeface="Arial"/>
              </a:defRPr>
            </a:lvl5pPr>
            <a:lvl6pPr algn="ctr">
              <a:defRPr sz="2306" b="1">
                <a:solidFill>
                  <a:srgbClr val="133C57"/>
                </a:solidFill>
                <a:latin typeface="Arial"/>
                <a:ea typeface="Arial"/>
                <a:cs typeface="Arial"/>
              </a:defRPr>
            </a:lvl6pPr>
            <a:lvl7pPr algn="ctr">
              <a:defRPr sz="2306" b="1">
                <a:solidFill>
                  <a:srgbClr val="133C57"/>
                </a:solidFill>
                <a:latin typeface="Arial"/>
                <a:ea typeface="Arial"/>
                <a:cs typeface="Arial"/>
              </a:defRPr>
            </a:lvl7pPr>
            <a:lvl8pPr algn="ctr">
              <a:defRPr sz="2306" b="1">
                <a:solidFill>
                  <a:srgbClr val="133C57"/>
                </a:solidFill>
                <a:latin typeface="Arial"/>
                <a:ea typeface="Arial"/>
                <a:cs typeface="Arial"/>
              </a:defRPr>
            </a:lvl8pPr>
            <a:lvl9pPr algn="ctr">
              <a:defRPr sz="2306" b="1">
                <a:solidFill>
                  <a:srgbClr val="133C57"/>
                </a:solidFill>
                <a:latin typeface="Arial"/>
                <a:ea typeface="Arial"/>
                <a:cs typeface="Arial"/>
              </a:defRPr>
            </a:lvl9pPr>
          </a:lstStyle>
          <a:p xmlns:a="http://schemas.openxmlformats.org/drawingml/2006/main">
            <a:pPr algn="ctr">
              <a:lnSpc>
                <a:spcPct val="116000"/>
              </a:lnSpc>
              <a:buNone/>
              <a:defRPr sz="2306" b="1">
                <a:solidFill>
                  <a:srgbClr val="133C57"/>
                </a:solidFill>
                <a:latin typeface="Arial"/>
                <a:ea typeface="Arial"/>
                <a:cs typeface="Arial"/>
              </a:defRPr>
            </a:pPr>
            <a:r>
              <a:rPr sz="2306" b="1">
                <a:solidFill>
                  <a:srgbClr val="133C57"/>
                </a:solidFill>
                <a:latin typeface="Arial"/>
                <a:ea typeface="Arial"/>
                <a:cs typeface="Arial"/>
              </a:rPr>
              <a:t>Healing Reaction</a:t>
            </a:r>
          </a:p>
          <a:p xmlns:a="http://schemas.openxmlformats.org/drawingml/2006/main">
            <a:pPr algn="ctr">
              <a:lnSpc>
                <a:spcPct val="116000"/>
              </a:lnSpc>
              <a:buNone/>
              <a:defRPr sz="2306" b="1">
                <a:solidFill>
                  <a:srgbClr val="133C57"/>
                </a:solidFill>
                <a:latin typeface="Arial"/>
                <a:ea typeface="Arial"/>
                <a:cs typeface="Arial"/>
              </a:defRPr>
            </a:pPr>
            <a:r>
              <a:rPr sz="2306" b="1">
                <a:solidFill>
                  <a:srgbClr val="133C57"/>
                </a:solidFill>
                <a:latin typeface="Arial"/>
                <a:ea typeface="Arial"/>
                <a:cs typeface="Arial"/>
              </a:rPr>
              <a:t>Reference Table</a:t>
            </a:r>
          </a:p>
        </p:txBody>
      </p:sp>
      <p:sp>
        <p:nvSpPr>
          <p:cNvPr id="4" name="clean-localized-footer">
            <a:extLst xmlns:a="http://schemas.openxmlformats.org/drawingml/2006/main">
              <a:ext uri="{FF2B5EF4-FFF2-40B4-BE49-F238E27FC236}">
                <a16:creationId xmlns:a16="http://schemas.microsoft.com/office/drawing/2014/main" id="{6213C62D-54DE-4AF4-A23D-F21F2519C68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page-footer">
            <a:extLst xmlns:a="http://schemas.openxmlformats.org/drawingml/2006/main">
              <a:ext uri="{FF2B5EF4-FFF2-40B4-BE49-F238E27FC236}">
                <a16:creationId xmlns:a16="http://schemas.microsoft.com/office/drawing/2014/main" id="{E5BE2492-09E7-4DDC-9DFD-58DB2062671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6" name="page-number">
            <a:extLst xmlns:a="http://schemas.openxmlformats.org/drawingml/2006/main">
              <a:ext uri="{FF2B5EF4-FFF2-40B4-BE49-F238E27FC236}">
                <a16:creationId xmlns:a16="http://schemas.microsoft.com/office/drawing/2014/main" id="{D1B23101-C237-4364-BB8E-F741BD73E8B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40 / 55</a:t>
            </a:r>
          </a:p>
        </p:txBody>
      </p:sp>
    </p:spTree>
    <p:extLst>
      <p:ext uri="{BB962C8B-B14F-4D97-AF65-F5344CB8AC3E}">
        <p14:creationId xmlns:p14="http://schemas.microsoft.com/office/powerpoint/2010/main" val="1613804582"/>
      </p:ext>
    </p:extLst>
  </p:cSld>
</p:sld>
</file>

<file path=ppt/slides/c2_slide1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7AF8BA6C-160D-4FAF-A46A-C5FCBA664AE3}"/>
              </a:ext>
            </a:extLst>
          </p:cNvPr>
          <p:cNvPicPr>
            <a:picLocks xmlns:a="http://schemas.openxmlformats.org/drawingml/2006/main" noChangeAspect="1"/>
          </p:cNvPicPr>
          <p:nvPr/>
        </p:nvPicPr>
        <p:blipFill>
          <a:blip xmlns:r="http://schemas.openxmlformats.org/officeDocument/2006/relationships" xmlns:a="http://schemas.openxmlformats.org/drawingml/2006/main" r:embed="R92deb8a4a97a451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DB81BF1E-322F-4392-80D9-7A91C5192388}"/>
              </a:ext>
            </a:extLst>
          </p:cNvPr>
          <p:cNvPicPr>
            <a:picLocks xmlns:a="http://schemas.openxmlformats.org/drawingml/2006/main" noChangeAspect="1"/>
          </p:cNvPicPr>
          <p:nvPr/>
        </p:nvPicPr>
        <p:blipFill>
          <a:blip xmlns:r="http://schemas.openxmlformats.org/officeDocument/2006/relationships" xmlns:a="http://schemas.openxmlformats.org/drawingml/2006/main" r:embed="Rc0af664729d3484a"/>
          <a:srcRect xmlns:a="http://schemas.openxmlformats.org/drawingml/2006/main" l="3056" t="11242" r="5185" b="67647"/>
          <a:stretch xmlns:a="http://schemas.openxmlformats.org/drawingml/2006/main"/>
        </p:blipFill>
        <p:spPr>
          <a:xfrm xmlns:a="http://schemas.openxmlformats.org/drawingml/2006/main">
            <a:off x="292799" y="1269787"/>
            <a:ext cx="9711162" cy="3027954"/>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49BA7CD3-D005-4FE2-98F6-7F40AABA7C4E}"/>
              </a:ext>
            </a:extLst>
          </p:cNvPr>
          <p:cNvPicPr>
            <a:picLocks xmlns:a="http://schemas.openxmlformats.org/drawingml/2006/main" noChangeAspect="1"/>
          </p:cNvPicPr>
          <p:nvPr/>
        </p:nvPicPr>
        <p:blipFill>
          <a:blip xmlns:r="http://schemas.openxmlformats.org/officeDocument/2006/relationships" xmlns:a="http://schemas.openxmlformats.org/drawingml/2006/main" r:embed="R576fbcf85cb94253"/>
          <a:srcRect xmlns:a="http://schemas.openxmlformats.org/drawingml/2006/main" l="6019" t="39150" r="6389" b="34641"/>
          <a:stretch xmlns:a="http://schemas.openxmlformats.org/drawingml/2006/main"/>
        </p:blipFill>
        <p:spPr>
          <a:xfrm xmlns:a="http://schemas.openxmlformats.org/drawingml/2006/main">
            <a:off x="292799" y="5186592"/>
            <a:ext cx="9681882" cy="4102389"/>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AF29A5AF-5B42-48B2-843D-5A4AAFA24A66}"/>
              </a:ext>
            </a:extLst>
          </p:cNvPr>
          <p:cNvPicPr>
            <a:picLocks xmlns:a="http://schemas.openxmlformats.org/drawingml/2006/main" noChangeAspect="1"/>
          </p:cNvPicPr>
          <p:nvPr/>
        </p:nvPicPr>
        <p:blipFill>
          <a:blip xmlns:r="http://schemas.openxmlformats.org/officeDocument/2006/relationships" xmlns:a="http://schemas.openxmlformats.org/drawingml/2006/main" r:embed="R65076da5e1c24e4b"/>
          <a:srcRect xmlns:a="http://schemas.openxmlformats.org/drawingml/2006/main" l="7315" t="74118" r="7407" b="5425"/>
          <a:stretch xmlns:a="http://schemas.openxmlformats.org/drawingml/2006/main"/>
        </p:blipFill>
        <p:spPr>
          <a:xfrm xmlns:a="http://schemas.openxmlformats.org/drawingml/2006/main">
            <a:off x="351359" y="10617374"/>
            <a:ext cx="9584283" cy="314516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B502A90C-60EA-4B42-8F46-2B914A3F52BE}"/>
              </a:ext>
            </a:extLst>
          </p:cNvPr>
          <p:cNvPicPr>
            <a:picLocks xmlns:a="http://schemas.openxmlformats.org/drawingml/2006/main" noChangeAspect="1"/>
          </p:cNvPicPr>
          <p:nvPr/>
        </p:nvPicPr>
        <p:blipFill>
          <a:blip xmlns:r="http://schemas.openxmlformats.org/officeDocument/2006/relationships" xmlns:a="http://schemas.openxmlformats.org/drawingml/2006/main" r:embed="Rd2afaa1b022d4e62"/>
          <a:srcRect xmlns:a="http://schemas.openxmlformats.org/drawingml/2006/main" l="8148" t="4052" r="81759" b="88301"/>
          <a:stretch xmlns:a="http://schemas.openxmlformats.org/drawingml/2006/main"/>
        </p:blipFill>
        <p:spPr>
          <a:xfrm xmlns:a="http://schemas.openxmlformats.org/drawingml/2006/main">
            <a:off x="751517" y="214887"/>
            <a:ext cx="1073596" cy="1142808"/>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AB902F00-1BB9-42DB-BF1E-4D65B08A61D0}"/>
              </a:ext>
            </a:extLst>
          </p:cNvPr>
          <p:cNvPicPr>
            <a:picLocks xmlns:a="http://schemas.openxmlformats.org/drawingml/2006/main" noChangeAspect="1"/>
          </p:cNvPicPr>
          <p:nvPr/>
        </p:nvPicPr>
        <p:blipFill>
          <a:blip xmlns:r="http://schemas.openxmlformats.org/officeDocument/2006/relationships" xmlns:a="http://schemas.openxmlformats.org/drawingml/2006/main" r:embed="Rbc497ed695724fb4"/>
          <a:srcRect xmlns:a="http://schemas.openxmlformats.org/drawingml/2006/main" l="81481" t="5098" r="8981" b="88170"/>
          <a:stretch xmlns:a="http://schemas.openxmlformats.org/drawingml/2006/main"/>
        </p:blipFill>
        <p:spPr>
          <a:xfrm xmlns:a="http://schemas.openxmlformats.org/drawingml/2006/main">
            <a:off x="8539967" y="263725"/>
            <a:ext cx="1141916" cy="1074435"/>
          </a:xfrm>
          <a:prstGeom xmlns:a="http://schemas.openxmlformats.org/drawingml/2006/main" prst="rect">
            <a:avLst/>
          </a:prstGeom>
        </p:spPr>
      </p:pic>
      <p:sp>
        <p:nvSpPr>
          <p:cNvPr id="7" name="clean-localized-footer">
            <a:extLst xmlns:a="http://schemas.openxmlformats.org/drawingml/2006/main">
              <a:ext uri="{FF2B5EF4-FFF2-40B4-BE49-F238E27FC236}">
                <a16:creationId xmlns:a16="http://schemas.microsoft.com/office/drawing/2014/main" id="{71763D4F-E9AB-465C-A2DA-E985AEE0D1A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A88CE34C-3E8A-4F65-80DE-599BC7EE439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5E0F089D-737A-471D-A633-C03B41B3ED6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41 / 55</a:t>
            </a:r>
          </a:p>
        </p:txBody>
      </p:sp>
    </p:spTree>
    <p:extLst>
      <p:ext uri="{BB962C8B-B14F-4D97-AF65-F5344CB8AC3E}">
        <p14:creationId xmlns:p14="http://schemas.microsoft.com/office/powerpoint/2010/main" val="900520977"/>
      </p:ext>
    </p:extLst>
  </p:cSld>
</p:sld>
</file>

<file path=ppt/slides/c2_slide1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AD5A7D5-5BD9-48C5-813B-1A5F705E732E}"/>
              </a:ext>
            </a:extLst>
          </p:cNvPr>
          <p:cNvPicPr>
            <a:picLocks xmlns:a="http://schemas.openxmlformats.org/drawingml/2006/main" noChangeAspect="1"/>
          </p:cNvPicPr>
          <p:nvPr/>
        </p:nvPicPr>
        <p:blipFill>
          <a:blip xmlns:r="http://schemas.openxmlformats.org/officeDocument/2006/relationships" xmlns:a="http://schemas.openxmlformats.org/drawingml/2006/main" r:embed="R40e9825ff1a0447d"/>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8ABE682E-9603-4F96-A984-5C4CD739EB1D}"/>
              </a:ext>
            </a:extLst>
          </p:cNvPr>
          <p:cNvSpPr>
            <a:spLocks xmlns:a="http://schemas.openxmlformats.org/drawingml/2006/main" noGrp="1"/>
          </p:cNvSpPr>
          <p:nvPr/>
        </p:nvSpPr>
        <p:spPr>
          <a:xfrm xmlns:a="http://schemas.openxmlformats.org/drawingml/2006/main">
            <a:off x="0" y="0"/>
            <a:ext cx="10287000" cy="122094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C42935C4-FD97-4255-9147-64AD4B55BB36}"/>
              </a:ext>
            </a:extLst>
          </p:cNvPr>
          <p:cNvSpPr>
            <a:spLocks xmlns:a="http://schemas.openxmlformats.org/drawingml/2006/main" noGrp="1"/>
          </p:cNvSpPr>
          <p:nvPr/>
        </p:nvSpPr>
        <p:spPr>
          <a:xfrm xmlns:a="http://schemas.openxmlformats.org/drawingml/2006/main">
            <a:off x="0" y="0"/>
            <a:ext cx="78080" cy="122094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F7D88908-B502-45A0-9ACE-DB76B3DA774F}"/>
              </a:ext>
            </a:extLst>
          </p:cNvPr>
          <p:cNvSpPr>
            <a:spLocks xmlns:a="http://schemas.openxmlformats.org/drawingml/2006/main" noGrp="1"/>
          </p:cNvSpPr>
          <p:nvPr/>
        </p:nvSpPr>
        <p:spPr>
          <a:xfrm xmlns:a="http://schemas.openxmlformats.org/drawingml/2006/main">
            <a:off x="390398" y="126979"/>
            <a:ext cx="9506203" cy="9962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95" b="0">
                <a:solidFill>
                  <a:srgbClr val="173B31"/>
                </a:solidFill>
                <a:latin typeface="Arial"/>
                <a:ea typeface="Arial"/>
                <a:cs typeface="Arial"/>
              </a:defRPr>
            </a:defPPr>
            <a:lvl1pPr algn="l">
              <a:defRPr sz="1595" b="0">
                <a:solidFill>
                  <a:srgbClr val="173B31"/>
                </a:solidFill>
                <a:latin typeface="Arial"/>
                <a:ea typeface="Arial"/>
                <a:cs typeface="Arial"/>
              </a:defRPr>
            </a:lvl1pPr>
            <a:lvl2pPr algn="l">
              <a:defRPr sz="1595" b="0">
                <a:solidFill>
                  <a:srgbClr val="173B31"/>
                </a:solidFill>
                <a:latin typeface="Arial"/>
                <a:ea typeface="Arial"/>
                <a:cs typeface="Arial"/>
              </a:defRPr>
            </a:lvl2pPr>
            <a:lvl3pPr algn="l">
              <a:defRPr sz="1595" b="0">
                <a:solidFill>
                  <a:srgbClr val="173B31"/>
                </a:solidFill>
                <a:latin typeface="Arial"/>
                <a:ea typeface="Arial"/>
                <a:cs typeface="Arial"/>
              </a:defRPr>
            </a:lvl3pPr>
            <a:lvl4pPr algn="l">
              <a:defRPr sz="1595" b="0">
                <a:solidFill>
                  <a:srgbClr val="173B31"/>
                </a:solidFill>
                <a:latin typeface="Arial"/>
                <a:ea typeface="Arial"/>
                <a:cs typeface="Arial"/>
              </a:defRPr>
            </a:lvl4pPr>
            <a:lvl5pPr algn="l">
              <a:defRPr sz="1595" b="0">
                <a:solidFill>
                  <a:srgbClr val="173B31"/>
                </a:solidFill>
                <a:latin typeface="Arial"/>
                <a:ea typeface="Arial"/>
                <a:cs typeface="Arial"/>
              </a:defRPr>
            </a:lvl5pPr>
            <a:lvl6pPr algn="l">
              <a:defRPr sz="1595" b="0">
                <a:solidFill>
                  <a:srgbClr val="173B31"/>
                </a:solidFill>
                <a:latin typeface="Arial"/>
                <a:ea typeface="Arial"/>
                <a:cs typeface="Arial"/>
              </a:defRPr>
            </a:lvl6pPr>
            <a:lvl7pPr algn="l">
              <a:defRPr sz="1595" b="0">
                <a:solidFill>
                  <a:srgbClr val="173B31"/>
                </a:solidFill>
                <a:latin typeface="Arial"/>
                <a:ea typeface="Arial"/>
                <a:cs typeface="Arial"/>
              </a:defRPr>
            </a:lvl7pPr>
            <a:lvl8pPr algn="l">
              <a:defRPr sz="1595" b="0">
                <a:solidFill>
                  <a:srgbClr val="173B31"/>
                </a:solidFill>
                <a:latin typeface="Arial"/>
                <a:ea typeface="Arial"/>
                <a:cs typeface="Arial"/>
              </a:defRPr>
            </a:lvl8pPr>
            <a:lvl9pPr algn="l">
              <a:defRPr sz="1595" b="0">
                <a:solidFill>
                  <a:srgbClr val="173B31"/>
                </a:solidFill>
                <a:latin typeface="Arial"/>
                <a:ea typeface="Arial"/>
                <a:cs typeface="Arial"/>
              </a:defRPr>
            </a:lvl9pPr>
          </a:lstStyle>
          <a:p xmlns:a="http://schemas.openxmlformats.org/drawingml/2006/main">
            <a:pPr algn="l">
              <a:lnSpc>
                <a:spcPct val="116000"/>
              </a:lnSpc>
              <a:buNone/>
              <a:defRPr sz="1595" b="0">
                <a:solidFill>
                  <a:srgbClr val="173B31"/>
                </a:solidFill>
                <a:latin typeface="Arial"/>
                <a:ea typeface="Arial"/>
                <a:cs typeface="Arial"/>
              </a:defRPr>
            </a:pPr>
            <a:r>
              <a:rPr sz="1595" b="0">
                <a:solidFill>
                  <a:srgbClr val="173B31"/>
                </a:solidFill>
                <a:latin typeface="Arial"/>
                <a:ea typeface="Arial"/>
                <a:cs typeface="Arial"/>
              </a:rPr>
              <a:t>I have something very good to show you. Give me ten minutes. It will be quick! These are the world's</a:t>
            </a:r>
          </a:p>
          <a:p xmlns:a="http://schemas.openxmlformats.org/drawingml/2006/main">
            <a:pPr algn="l">
              <a:lnSpc>
                <a:spcPct val="116000"/>
              </a:lnSpc>
              <a:buNone/>
              <a:defRPr sz="1595" b="0">
                <a:solidFill>
                  <a:srgbClr val="173B31"/>
                </a:solidFill>
                <a:latin typeface="Arial"/>
                <a:ea typeface="Arial"/>
                <a:cs typeface="Arial"/>
              </a:defRPr>
            </a:pPr>
            <a:r>
              <a:rPr sz="1595" b="0">
                <a:solidFill>
                  <a:srgbClr val="173B31"/>
                </a:solidFill>
                <a:latin typeface="Arial"/>
                <a:ea typeface="Arial"/>
                <a:cs typeface="Arial"/>
              </a:rPr>
              <a:t>four miracle waters, described as able to cure a hundred illnesses and attracting millions of people to</a:t>
            </a:r>
          </a:p>
          <a:p xmlns:a="http://schemas.openxmlformats.org/drawingml/2006/main">
            <a:pPr algn="l">
              <a:lnSpc>
                <a:spcPct val="116000"/>
              </a:lnSpc>
              <a:buNone/>
              <a:defRPr sz="1595" b="0">
                <a:solidFill>
                  <a:srgbClr val="173B31"/>
                </a:solidFill>
                <a:latin typeface="Arial"/>
                <a:ea typeface="Arial"/>
                <a:cs typeface="Arial"/>
              </a:defRPr>
            </a:pPr>
            <a:r>
              <a:rPr sz="1595" b="0">
                <a:solidFill>
                  <a:srgbClr val="173B31"/>
                </a:solidFill>
                <a:latin typeface="Arial"/>
                <a:ea typeface="Arial"/>
                <a:cs typeface="Arial"/>
              </a:rPr>
              <a:t>drink them. There is one each in France, Mexico, Germany and northern Pakistan.</a:t>
            </a:r>
          </a:p>
        </p:txBody>
      </p:sp>
      <p:sp>
        <p:nvSpPr>
          <p:cNvPr id="5" name="clean-localized-footer">
            <a:extLst xmlns:a="http://schemas.openxmlformats.org/drawingml/2006/main">
              <a:ext uri="{FF2B5EF4-FFF2-40B4-BE49-F238E27FC236}">
                <a16:creationId xmlns:a16="http://schemas.microsoft.com/office/drawing/2014/main" id="{03A51FCE-187C-4E75-A67E-9CD8DDAD4C3A}"/>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E7DF6BC3-9857-4A73-B0BE-293F1E425DBF}"/>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47904616-A3A4-4FBC-9347-F66F2BDB5FBC}"/>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42 / 55</a:t>
            </a:r>
          </a:p>
        </p:txBody>
      </p:sp>
    </p:spTree>
    <p:extLst>
      <p:ext uri="{BB962C8B-B14F-4D97-AF65-F5344CB8AC3E}">
        <p14:creationId xmlns:p14="http://schemas.microsoft.com/office/powerpoint/2010/main" val="250805942"/>
      </p:ext>
    </p:extLst>
  </p:cSld>
</p:sld>
</file>

<file path=ppt/slides/c2_slide1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B333BBA-7F12-495B-8D31-6A980AE9BB43}"/>
              </a:ext>
            </a:extLst>
          </p:cNvPr>
          <p:cNvPicPr>
            <a:picLocks xmlns:a="http://schemas.openxmlformats.org/drawingml/2006/main" noChangeAspect="1"/>
          </p:cNvPicPr>
          <p:nvPr/>
        </p:nvPicPr>
        <p:blipFill>
          <a:blip xmlns:r="http://schemas.openxmlformats.org/officeDocument/2006/relationships" xmlns:a="http://schemas.openxmlformats.org/drawingml/2006/main" r:embed="Rf8f5fb876cac4925"/>
          <a:stretch xmlns:a="http://schemas.openxmlformats.org/drawingml/2006/main"/>
        </p:blipFill>
        <p:spPr>
          <a:xfrm xmlns:a="http://schemas.openxmlformats.org/drawingml/2006/main">
            <a:off x="0" y="813"/>
            <a:ext cx="10287000" cy="145716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A84F414-EE3A-4FF8-9680-B4FE34739907}"/>
              </a:ext>
            </a:extLst>
          </p:cNvPr>
          <p:cNvSpPr>
            <a:spLocks xmlns:a="http://schemas.openxmlformats.org/drawingml/2006/main" noGrp="1"/>
          </p:cNvSpPr>
          <p:nvPr/>
        </p:nvSpPr>
        <p:spPr>
          <a:xfrm xmlns:a="http://schemas.openxmlformats.org/drawingml/2006/main">
            <a:off x="6627014" y="5079149"/>
            <a:ext cx="1356635" cy="2012124"/>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119ACBE6-A52A-4173-AB50-7F8ACDC3EA97}"/>
              </a:ext>
            </a:extLst>
          </p:cNvPr>
          <p:cNvPicPr>
            <a:picLocks xmlns:a="http://schemas.openxmlformats.org/drawingml/2006/main" noChangeAspect="1"/>
          </p:cNvPicPr>
          <p:nvPr/>
        </p:nvPicPr>
        <p:blipFill>
          <a:blip xmlns:r="http://schemas.openxmlformats.org/officeDocument/2006/relationships" xmlns:a="http://schemas.openxmlformats.org/drawingml/2006/main" r:embed="Rb1e2899812e3422c"/>
          <a:srcRect xmlns:a="http://schemas.openxmlformats.org/drawingml/2006/main" l="25741" t="13333" r="56389" b="64771"/>
          <a:stretch xmlns:a="http://schemas.openxmlformats.org/drawingml/2006/main"/>
        </p:blipFill>
        <p:spPr>
          <a:xfrm xmlns:a="http://schemas.openxmlformats.org/drawingml/2006/main">
            <a:off x="6748664" y="5118219"/>
            <a:ext cx="1113335" cy="1933984"/>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5EA2C2B4-9928-46D3-8263-2E8B6137C201}"/>
              </a:ext>
            </a:extLst>
          </p:cNvPr>
          <p:cNvSpPr>
            <a:spLocks xmlns:a="http://schemas.openxmlformats.org/drawingml/2006/main" noGrp="1"/>
          </p:cNvSpPr>
          <p:nvPr/>
        </p:nvSpPr>
        <p:spPr>
          <a:xfrm xmlns:a="http://schemas.openxmlformats.org/drawingml/2006/main">
            <a:off x="0" y="0"/>
            <a:ext cx="10287000" cy="1650723"/>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8A14E1E8-20A3-4046-A66A-297549A82152}"/>
              </a:ext>
            </a:extLst>
          </p:cNvPr>
          <p:cNvSpPr>
            <a:spLocks xmlns:a="http://schemas.openxmlformats.org/drawingml/2006/main" noGrp="1"/>
          </p:cNvSpPr>
          <p:nvPr/>
        </p:nvSpPr>
        <p:spPr>
          <a:xfrm xmlns:a="http://schemas.openxmlformats.org/drawingml/2006/main">
            <a:off x="0" y="0"/>
            <a:ext cx="78080" cy="1650723"/>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16955D66-1FA6-4874-8D64-68420668DDC1}"/>
              </a:ext>
            </a:extLst>
          </p:cNvPr>
          <p:cNvSpPr>
            <a:spLocks xmlns:a="http://schemas.openxmlformats.org/drawingml/2006/main" noGrp="1"/>
          </p:cNvSpPr>
          <p:nvPr/>
        </p:nvSpPr>
        <p:spPr>
          <a:xfrm xmlns:a="http://schemas.openxmlformats.org/drawingml/2006/main">
            <a:off x="390398" y="126979"/>
            <a:ext cx="9506203" cy="14260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2" b="0">
                <a:solidFill>
                  <a:srgbClr val="173B31"/>
                </a:solidFill>
                <a:latin typeface="Arial"/>
                <a:ea typeface="Arial"/>
                <a:cs typeface="Arial"/>
              </a:defRPr>
            </a:defPPr>
            <a:lvl1pPr algn="l">
              <a:defRPr sz="1422" b="0">
                <a:solidFill>
                  <a:srgbClr val="173B31"/>
                </a:solidFill>
                <a:latin typeface="Arial"/>
                <a:ea typeface="Arial"/>
                <a:cs typeface="Arial"/>
              </a:defRPr>
            </a:lvl1pPr>
            <a:lvl2pPr algn="l">
              <a:defRPr sz="1422" b="0">
                <a:solidFill>
                  <a:srgbClr val="173B31"/>
                </a:solidFill>
                <a:latin typeface="Arial"/>
                <a:ea typeface="Arial"/>
                <a:cs typeface="Arial"/>
              </a:defRPr>
            </a:lvl2pPr>
            <a:lvl3pPr algn="l">
              <a:defRPr sz="1422" b="0">
                <a:solidFill>
                  <a:srgbClr val="173B31"/>
                </a:solidFill>
                <a:latin typeface="Arial"/>
                <a:ea typeface="Arial"/>
                <a:cs typeface="Arial"/>
              </a:defRPr>
            </a:lvl3pPr>
            <a:lvl4pPr algn="l">
              <a:defRPr sz="1422" b="0">
                <a:solidFill>
                  <a:srgbClr val="173B31"/>
                </a:solidFill>
                <a:latin typeface="Arial"/>
                <a:ea typeface="Arial"/>
                <a:cs typeface="Arial"/>
              </a:defRPr>
            </a:lvl4pPr>
            <a:lvl5pPr algn="l">
              <a:defRPr sz="1422" b="0">
                <a:solidFill>
                  <a:srgbClr val="173B31"/>
                </a:solidFill>
                <a:latin typeface="Arial"/>
                <a:ea typeface="Arial"/>
                <a:cs typeface="Arial"/>
              </a:defRPr>
            </a:lvl5pPr>
            <a:lvl6pPr algn="l">
              <a:defRPr sz="1422" b="0">
                <a:solidFill>
                  <a:srgbClr val="173B31"/>
                </a:solidFill>
                <a:latin typeface="Arial"/>
                <a:ea typeface="Arial"/>
                <a:cs typeface="Arial"/>
              </a:defRPr>
            </a:lvl6pPr>
            <a:lvl7pPr algn="l">
              <a:defRPr sz="1422" b="0">
                <a:solidFill>
                  <a:srgbClr val="173B31"/>
                </a:solidFill>
                <a:latin typeface="Arial"/>
                <a:ea typeface="Arial"/>
                <a:cs typeface="Arial"/>
              </a:defRPr>
            </a:lvl7pPr>
            <a:lvl8pPr algn="l">
              <a:defRPr sz="1422" b="0">
                <a:solidFill>
                  <a:srgbClr val="173B31"/>
                </a:solidFill>
                <a:latin typeface="Arial"/>
                <a:ea typeface="Arial"/>
                <a:cs typeface="Arial"/>
              </a:defRPr>
            </a:lvl8pPr>
            <a:lvl9pPr algn="l">
              <a:defRPr sz="1422" b="0">
                <a:solidFill>
                  <a:srgbClr val="173B31"/>
                </a:solidFill>
                <a:latin typeface="Arial"/>
                <a:ea typeface="Arial"/>
                <a:cs typeface="Arial"/>
              </a:defRPr>
            </a:lvl9pPr>
          </a:lstStyle>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Why are miracle waters said to cure a hundred illnesses and attract millions of drinkers? The deterioration of our living</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environment means that, of the fifty litres of oxygen we breathe in each day, eleven litres turn into reactive oxygen.</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Reactive oxygen is the main culprit behind modern lifestyle diseases and a major cause of cancer. Miracle waters</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naturally contain large amounts of molecular hydrogen, which can turn reactive oxygen into harmless substances.</a:t>
            </a:r>
          </a:p>
        </p:txBody>
      </p:sp>
      <p:sp>
        <p:nvSpPr>
          <p:cNvPr id="7" name="clean-localized-footer">
            <a:extLst xmlns:a="http://schemas.openxmlformats.org/drawingml/2006/main">
              <a:ext uri="{FF2B5EF4-FFF2-40B4-BE49-F238E27FC236}">
                <a16:creationId xmlns:a16="http://schemas.microsoft.com/office/drawing/2014/main" id="{776024E8-97C7-489E-AD03-39984F211F6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3EF3D73E-F0A4-4F79-8CDA-AB05872F72C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E5B84104-AF98-4251-876B-9E58C6DC644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43 / 55</a:t>
            </a:r>
          </a:p>
        </p:txBody>
      </p:sp>
    </p:spTree>
    <p:extLst>
      <p:ext uri="{BB962C8B-B14F-4D97-AF65-F5344CB8AC3E}">
        <p14:creationId xmlns:p14="http://schemas.microsoft.com/office/powerpoint/2010/main" val="136554086"/>
      </p:ext>
    </p:extLst>
  </p:cSld>
</p:sld>
</file>

<file path=ppt/slides/c2_slide1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FA743FE-F63E-4EF8-A0B3-9996EAEC0C37}"/>
              </a:ext>
            </a:extLst>
          </p:cNvPr>
          <p:cNvPicPr>
            <a:picLocks xmlns:a="http://schemas.openxmlformats.org/drawingml/2006/main" noChangeAspect="1"/>
          </p:cNvPicPr>
          <p:nvPr/>
        </p:nvPicPr>
        <p:blipFill>
          <a:blip xmlns:r="http://schemas.openxmlformats.org/officeDocument/2006/relationships" xmlns:a="http://schemas.openxmlformats.org/drawingml/2006/main" r:embed="R1d443ca80d3d451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5DB13AE5-5FBB-4A13-BBC3-9D09FB92001F}"/>
              </a:ext>
            </a:extLst>
          </p:cNvPr>
          <p:cNvSpPr>
            <a:spLocks xmlns:a="http://schemas.openxmlformats.org/drawingml/2006/main" noGrp="1"/>
          </p:cNvSpPr>
          <p:nvPr/>
        </p:nvSpPr>
        <p:spPr>
          <a:xfrm xmlns:a="http://schemas.openxmlformats.org/drawingml/2006/main">
            <a:off x="0" y="0"/>
            <a:ext cx="10287000" cy="186561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5829846E-3DC9-4A1F-95FB-26411A8610AE}"/>
              </a:ext>
            </a:extLst>
          </p:cNvPr>
          <p:cNvSpPr>
            <a:spLocks xmlns:a="http://schemas.openxmlformats.org/drawingml/2006/main" noGrp="1"/>
          </p:cNvSpPr>
          <p:nvPr/>
        </p:nvSpPr>
        <p:spPr>
          <a:xfrm xmlns:a="http://schemas.openxmlformats.org/drawingml/2006/main">
            <a:off x="0" y="0"/>
            <a:ext cx="78080" cy="186561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136A0A18-7250-4A03-8F03-47489E145110}"/>
              </a:ext>
            </a:extLst>
          </p:cNvPr>
          <p:cNvSpPr>
            <a:spLocks xmlns:a="http://schemas.openxmlformats.org/drawingml/2006/main" noGrp="1"/>
          </p:cNvSpPr>
          <p:nvPr/>
        </p:nvSpPr>
        <p:spPr>
          <a:xfrm xmlns:a="http://schemas.openxmlformats.org/drawingml/2006/main">
            <a:off x="390398" y="126979"/>
            <a:ext cx="9506203" cy="164095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33" b="0">
                <a:solidFill>
                  <a:srgbClr val="173B31"/>
                </a:solidFill>
                <a:latin typeface="Arial"/>
                <a:ea typeface="Arial"/>
                <a:cs typeface="Arial"/>
              </a:defRPr>
            </a:defPPr>
            <a:lvl1pPr algn="l">
              <a:defRPr sz="1633" b="0">
                <a:solidFill>
                  <a:srgbClr val="173B31"/>
                </a:solidFill>
                <a:latin typeface="Arial"/>
                <a:ea typeface="Arial"/>
                <a:cs typeface="Arial"/>
              </a:defRPr>
            </a:lvl1pPr>
            <a:lvl2pPr algn="l">
              <a:defRPr sz="1633" b="0">
                <a:solidFill>
                  <a:srgbClr val="173B31"/>
                </a:solidFill>
                <a:latin typeface="Arial"/>
                <a:ea typeface="Arial"/>
                <a:cs typeface="Arial"/>
              </a:defRPr>
            </a:lvl2pPr>
            <a:lvl3pPr algn="l">
              <a:defRPr sz="1633" b="0">
                <a:solidFill>
                  <a:srgbClr val="173B31"/>
                </a:solidFill>
                <a:latin typeface="Arial"/>
                <a:ea typeface="Arial"/>
                <a:cs typeface="Arial"/>
              </a:defRPr>
            </a:lvl3pPr>
            <a:lvl4pPr algn="l">
              <a:defRPr sz="1633" b="0">
                <a:solidFill>
                  <a:srgbClr val="173B31"/>
                </a:solidFill>
                <a:latin typeface="Arial"/>
                <a:ea typeface="Arial"/>
                <a:cs typeface="Arial"/>
              </a:defRPr>
            </a:lvl4pPr>
            <a:lvl5pPr algn="l">
              <a:defRPr sz="1633" b="0">
                <a:solidFill>
                  <a:srgbClr val="173B31"/>
                </a:solidFill>
                <a:latin typeface="Arial"/>
                <a:ea typeface="Arial"/>
                <a:cs typeface="Arial"/>
              </a:defRPr>
            </a:lvl5pPr>
            <a:lvl6pPr algn="l">
              <a:defRPr sz="1633" b="0">
                <a:solidFill>
                  <a:srgbClr val="173B31"/>
                </a:solidFill>
                <a:latin typeface="Arial"/>
                <a:ea typeface="Arial"/>
                <a:cs typeface="Arial"/>
              </a:defRPr>
            </a:lvl6pPr>
            <a:lvl7pPr algn="l">
              <a:defRPr sz="1633" b="0">
                <a:solidFill>
                  <a:srgbClr val="173B31"/>
                </a:solidFill>
                <a:latin typeface="Arial"/>
                <a:ea typeface="Arial"/>
                <a:cs typeface="Arial"/>
              </a:defRPr>
            </a:lvl7pPr>
            <a:lvl8pPr algn="l">
              <a:defRPr sz="1633" b="0">
                <a:solidFill>
                  <a:srgbClr val="173B31"/>
                </a:solidFill>
                <a:latin typeface="Arial"/>
                <a:ea typeface="Arial"/>
                <a:cs typeface="Arial"/>
              </a:defRPr>
            </a:lvl8pPr>
            <a:lvl9pPr algn="l">
              <a:defRPr sz="1633" b="0">
                <a:solidFill>
                  <a:srgbClr val="173B31"/>
                </a:solidFill>
                <a:latin typeface="Arial"/>
                <a:ea typeface="Arial"/>
                <a:cs typeface="Arial"/>
              </a:defRPr>
            </a:lvl9pPr>
          </a:lstStyle>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Patients have shown substantial improvement after drinking miracle water. These are not my own</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figures. They are clinical data reported by Japanese television. But if miracle water is so good, why</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can it not be made into packaged drinking water? Molecular hydrogen is extremely unstable. Once</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the water leaves its source, its dissolved hydrogen concentration decreases over time. Neither plastic</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nor glass bottles can retain it. People have to queue at the source and drink it there.</a:t>
            </a:r>
          </a:p>
        </p:txBody>
      </p:sp>
      <p:sp>
        <p:nvSpPr>
          <p:cNvPr id="5" name="clean-localized-footer">
            <a:extLst xmlns:a="http://schemas.openxmlformats.org/drawingml/2006/main">
              <a:ext uri="{FF2B5EF4-FFF2-40B4-BE49-F238E27FC236}">
                <a16:creationId xmlns:a16="http://schemas.microsoft.com/office/drawing/2014/main" id="{9595CCD3-758C-4BB9-A2B0-BB1CAB44D37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2B91B11C-231F-477E-9228-225AACF2631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EBA114A8-6451-47F7-BCD9-11B8CCD3BD8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44 / 55</a:t>
            </a:r>
          </a:p>
        </p:txBody>
      </p:sp>
    </p:spTree>
    <p:extLst>
      <p:ext uri="{BB962C8B-B14F-4D97-AF65-F5344CB8AC3E}">
        <p14:creationId xmlns:p14="http://schemas.microsoft.com/office/powerpoint/2010/main" val="2053399800"/>
      </p:ext>
    </p:extLst>
  </p:cSld>
</p:sld>
</file>

<file path=ppt/slides/c2_slide1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8B37A9D0-3E82-4537-88B8-22173DA9F54E}"/>
              </a:ext>
            </a:extLst>
          </p:cNvPr>
          <p:cNvPicPr>
            <a:picLocks xmlns:a="http://schemas.openxmlformats.org/drawingml/2006/main" noChangeAspect="1"/>
          </p:cNvPicPr>
          <p:nvPr/>
        </p:nvPicPr>
        <p:blipFill>
          <a:blip xmlns:r="http://schemas.openxmlformats.org/officeDocument/2006/relationships" xmlns:a="http://schemas.openxmlformats.org/drawingml/2006/main" r:embed="Re90344218bb3499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61BC9904-C75A-4278-8EF6-88650636172C}"/>
              </a:ext>
            </a:extLst>
          </p:cNvPr>
          <p:cNvPicPr>
            <a:picLocks xmlns:a="http://schemas.openxmlformats.org/drawingml/2006/main" noChangeAspect="1"/>
          </p:cNvPicPr>
          <p:nvPr/>
        </p:nvPicPr>
        <p:blipFill>
          <a:blip xmlns:r="http://schemas.openxmlformats.org/officeDocument/2006/relationships" xmlns:a="http://schemas.openxmlformats.org/drawingml/2006/main" r:embed="Rdf6e90385f354b54"/>
          <a:srcRect xmlns:a="http://schemas.openxmlformats.org/drawingml/2006/main" l="9907" t="28105" r="50556" b="48039"/>
          <a:stretch xmlns:a="http://schemas.openxmlformats.org/drawingml/2006/main"/>
        </p:blipFill>
        <p:spPr>
          <a:xfrm xmlns:a="http://schemas.openxmlformats.org/drawingml/2006/main">
            <a:off x="1054076" y="4385650"/>
            <a:ext cx="4089424" cy="340889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77F059FB-42F4-4EBD-B0FD-29EFBB66F705}"/>
              </a:ext>
            </a:extLst>
          </p:cNvPr>
          <p:cNvPicPr>
            <a:picLocks xmlns:a="http://schemas.openxmlformats.org/drawingml/2006/main" noChangeAspect="1"/>
          </p:cNvPicPr>
          <p:nvPr/>
        </p:nvPicPr>
        <p:blipFill>
          <a:blip xmlns:r="http://schemas.openxmlformats.org/officeDocument/2006/relationships" xmlns:a="http://schemas.openxmlformats.org/drawingml/2006/main" r:embed="R5d462834f72e4319"/>
          <a:srcRect xmlns:a="http://schemas.openxmlformats.org/drawingml/2006/main" l="24815" t="57582" r="64259" b="31569"/>
          <a:stretch xmlns:a="http://schemas.openxmlformats.org/drawingml/2006/main"/>
        </p:blipFill>
        <p:spPr>
          <a:xfrm xmlns:a="http://schemas.openxmlformats.org/drawingml/2006/main">
            <a:off x="2547350" y="8419666"/>
            <a:ext cx="1132156" cy="1553047"/>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0AB324C8-3323-407E-A461-953801637C5E}"/>
              </a:ext>
            </a:extLst>
          </p:cNvPr>
          <p:cNvPicPr>
            <a:picLocks xmlns:a="http://schemas.openxmlformats.org/drawingml/2006/main" noChangeAspect="1"/>
          </p:cNvPicPr>
          <p:nvPr/>
        </p:nvPicPr>
        <p:blipFill>
          <a:blip xmlns:r="http://schemas.openxmlformats.org/officeDocument/2006/relationships" xmlns:a="http://schemas.openxmlformats.org/drawingml/2006/main" r:embed="Rb07d733883c2499a"/>
          <a:srcRect xmlns:a="http://schemas.openxmlformats.org/drawingml/2006/main" l="38426" t="57582" r="50278" b="31373"/>
          <a:stretch xmlns:a="http://schemas.openxmlformats.org/drawingml/2006/main"/>
        </p:blipFill>
        <p:spPr>
          <a:xfrm xmlns:a="http://schemas.openxmlformats.org/drawingml/2006/main">
            <a:off x="3982065" y="8380596"/>
            <a:ext cx="1278555" cy="160188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D950BD4E-37C7-4DDE-BC9D-BC9ADC38BFD2}"/>
              </a:ext>
            </a:extLst>
          </p:cNvPr>
          <p:cNvPicPr>
            <a:picLocks xmlns:a="http://schemas.openxmlformats.org/drawingml/2006/main" noChangeAspect="1"/>
          </p:cNvPicPr>
          <p:nvPr/>
        </p:nvPicPr>
        <p:blipFill>
          <a:blip xmlns:r="http://schemas.openxmlformats.org/officeDocument/2006/relationships" xmlns:a="http://schemas.openxmlformats.org/drawingml/2006/main" r:embed="Rac7ea0c308414cc3"/>
          <a:srcRect xmlns:a="http://schemas.openxmlformats.org/drawingml/2006/main" l="70648" t="57516" r="10741" b="31438"/>
          <a:stretch xmlns:a="http://schemas.openxmlformats.org/drawingml/2006/main"/>
        </p:blipFill>
        <p:spPr>
          <a:xfrm xmlns:a="http://schemas.openxmlformats.org/drawingml/2006/main">
            <a:off x="7398051" y="8400131"/>
            <a:ext cx="1951992" cy="1592118"/>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F3D74E93-3B11-49C3-B048-A2A3888AB39F}"/>
              </a:ext>
            </a:extLst>
          </p:cNvPr>
          <p:cNvPicPr>
            <a:picLocks xmlns:a="http://schemas.openxmlformats.org/drawingml/2006/main" noChangeAspect="1"/>
          </p:cNvPicPr>
          <p:nvPr/>
        </p:nvPicPr>
        <p:blipFill>
          <a:blip xmlns:r="http://schemas.openxmlformats.org/officeDocument/2006/relationships" xmlns:a="http://schemas.openxmlformats.org/drawingml/2006/main" r:embed="R38f02b8bcd1943ae"/>
          <a:srcRect xmlns:a="http://schemas.openxmlformats.org/drawingml/2006/main" l="51852" t="57712" r="31204" b="32092"/>
          <a:stretch xmlns:a="http://schemas.openxmlformats.org/drawingml/2006/main"/>
        </p:blipFill>
        <p:spPr>
          <a:xfrm xmlns:a="http://schemas.openxmlformats.org/drawingml/2006/main">
            <a:off x="5426539" y="8419666"/>
            <a:ext cx="1825113" cy="1494442"/>
          </a:xfrm>
          <a:prstGeom xmlns:a="http://schemas.openxmlformats.org/drawingml/2006/main" prst="rect">
            <a:avLst/>
          </a:prstGeom>
        </p:spPr>
      </p:pic>
      <p:sp>
        <p:nvSpPr>
          <p:cNvPr id="7" name="exact-presenter-band">
            <a:extLst xmlns:a="http://schemas.openxmlformats.org/drawingml/2006/main">
              <a:ext uri="{FF2B5EF4-FFF2-40B4-BE49-F238E27FC236}">
                <a16:creationId xmlns:a16="http://schemas.microsoft.com/office/drawing/2014/main" id="{EF484B07-DB40-4EB4-BFC9-282E1E891CF9}"/>
              </a:ext>
            </a:extLst>
          </p:cNvPr>
          <p:cNvSpPr>
            <a:spLocks xmlns:a="http://schemas.openxmlformats.org/drawingml/2006/main" noGrp="1"/>
          </p:cNvSpPr>
          <p:nvPr/>
        </p:nvSpPr>
        <p:spPr>
          <a:xfrm xmlns:a="http://schemas.openxmlformats.org/drawingml/2006/main">
            <a:off x="0" y="0"/>
            <a:ext cx="10287000" cy="251027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30449D6F-773D-4EB9-B16C-EEF976D63BAD}"/>
              </a:ext>
            </a:extLst>
          </p:cNvPr>
          <p:cNvSpPr>
            <a:spLocks xmlns:a="http://schemas.openxmlformats.org/drawingml/2006/main" noGrp="1"/>
          </p:cNvSpPr>
          <p:nvPr/>
        </p:nvSpPr>
        <p:spPr>
          <a:xfrm xmlns:a="http://schemas.openxmlformats.org/drawingml/2006/main">
            <a:off x="0" y="0"/>
            <a:ext cx="78080" cy="251027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F8875A33-9813-4541-B6FB-49B9BA0588C7}"/>
              </a:ext>
            </a:extLst>
          </p:cNvPr>
          <p:cNvSpPr>
            <a:spLocks xmlns:a="http://schemas.openxmlformats.org/drawingml/2006/main" noGrp="1"/>
          </p:cNvSpPr>
          <p:nvPr/>
        </p:nvSpPr>
        <p:spPr>
          <a:xfrm xmlns:a="http://schemas.openxmlformats.org/drawingml/2006/main">
            <a:off x="390398" y="126979"/>
            <a:ext cx="9506203" cy="22856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2" b="0">
                <a:solidFill>
                  <a:srgbClr val="173B31"/>
                </a:solidFill>
                <a:latin typeface="Arial"/>
                <a:ea typeface="Arial"/>
                <a:cs typeface="Arial"/>
              </a:defRPr>
            </a:defPPr>
            <a:lvl1pPr algn="l">
              <a:defRPr sz="1652" b="0">
                <a:solidFill>
                  <a:srgbClr val="173B31"/>
                </a:solidFill>
                <a:latin typeface="Arial"/>
                <a:ea typeface="Arial"/>
                <a:cs typeface="Arial"/>
              </a:defRPr>
            </a:lvl1pPr>
            <a:lvl2pPr algn="l">
              <a:defRPr sz="1652" b="0">
                <a:solidFill>
                  <a:srgbClr val="173B31"/>
                </a:solidFill>
                <a:latin typeface="Arial"/>
                <a:ea typeface="Arial"/>
                <a:cs typeface="Arial"/>
              </a:defRPr>
            </a:lvl2pPr>
            <a:lvl3pPr algn="l">
              <a:defRPr sz="1652" b="0">
                <a:solidFill>
                  <a:srgbClr val="173B31"/>
                </a:solidFill>
                <a:latin typeface="Arial"/>
                <a:ea typeface="Arial"/>
                <a:cs typeface="Arial"/>
              </a:defRPr>
            </a:lvl3pPr>
            <a:lvl4pPr algn="l">
              <a:defRPr sz="1652" b="0">
                <a:solidFill>
                  <a:srgbClr val="173B31"/>
                </a:solidFill>
                <a:latin typeface="Arial"/>
                <a:ea typeface="Arial"/>
                <a:cs typeface="Arial"/>
              </a:defRPr>
            </a:lvl4pPr>
            <a:lvl5pPr algn="l">
              <a:defRPr sz="1652" b="0">
                <a:solidFill>
                  <a:srgbClr val="173B31"/>
                </a:solidFill>
                <a:latin typeface="Arial"/>
                <a:ea typeface="Arial"/>
                <a:cs typeface="Arial"/>
              </a:defRPr>
            </a:lvl5pPr>
            <a:lvl6pPr algn="l">
              <a:defRPr sz="1652" b="0">
                <a:solidFill>
                  <a:srgbClr val="173B31"/>
                </a:solidFill>
                <a:latin typeface="Arial"/>
                <a:ea typeface="Arial"/>
                <a:cs typeface="Arial"/>
              </a:defRPr>
            </a:lvl6pPr>
            <a:lvl7pPr algn="l">
              <a:defRPr sz="1652" b="0">
                <a:solidFill>
                  <a:srgbClr val="173B31"/>
                </a:solidFill>
                <a:latin typeface="Arial"/>
                <a:ea typeface="Arial"/>
                <a:cs typeface="Arial"/>
              </a:defRPr>
            </a:lvl7pPr>
            <a:lvl8pPr algn="l">
              <a:defRPr sz="1652" b="0">
                <a:solidFill>
                  <a:srgbClr val="173B31"/>
                </a:solidFill>
                <a:latin typeface="Arial"/>
                <a:ea typeface="Arial"/>
                <a:cs typeface="Arial"/>
              </a:defRPr>
            </a:lvl8pPr>
            <a:lvl9pPr algn="l">
              <a:defRPr sz="1652" b="0">
                <a:solidFill>
                  <a:srgbClr val="173B31"/>
                </a:solidFill>
                <a:latin typeface="Arial"/>
                <a:ea typeface="Arial"/>
                <a:cs typeface="Arial"/>
              </a:defRPr>
            </a:lvl9pPr>
          </a:lstStyle>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After years of research, Naturally Plus became the first company in the world in two thousand and</a:t>
            </a:r>
          </a:p>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seven to develop IZUMIO, the antioxidant hydrogen-rich water that once again swept across Japan.</a:t>
            </a:r>
          </a:p>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IZUMIO uses natural groundwater from one of Japan's one hundred finest water sources. It is</a:t>
            </a:r>
          </a:p>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transported to a designated factory with more than three hundred years of history and GMP and</a:t>
            </a:r>
          </a:p>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FSSC twenty-two thousand safety certifications. Patented advanced manufacturing technology then</a:t>
            </a:r>
          </a:p>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refines it into antioxidant water with a high hydrogen concentration. Drinking it daily allows us to</a:t>
            </a:r>
          </a:p>
          <a:p xmlns:a="http://schemas.openxmlformats.org/drawingml/2006/main">
            <a:pPr algn="l">
              <a:lnSpc>
                <a:spcPct val="116000"/>
              </a:lnSpc>
              <a:buNone/>
              <a:defRPr sz="1652" b="0">
                <a:solidFill>
                  <a:srgbClr val="173B31"/>
                </a:solidFill>
                <a:latin typeface="Arial"/>
                <a:ea typeface="Arial"/>
                <a:cs typeface="Arial"/>
              </a:defRPr>
            </a:pPr>
            <a:r>
              <a:rPr sz="1652" b="0">
                <a:solidFill>
                  <a:srgbClr val="173B31"/>
                </a:solidFill>
                <a:latin typeface="Arial"/>
                <a:ea typeface="Arial"/>
                <a:cs typeface="Arial"/>
              </a:rPr>
              <a:t>remove disease-causing reactive oxygen, or free radicals, from our bodies with ease.</a:t>
            </a:r>
          </a:p>
        </p:txBody>
      </p:sp>
      <p:sp>
        <p:nvSpPr>
          <p:cNvPr id="10" name="translated-izumio-heading">
            <a:extLst xmlns:a="http://schemas.openxmlformats.org/drawingml/2006/main">
              <a:ext uri="{FF2B5EF4-FFF2-40B4-BE49-F238E27FC236}">
                <a16:creationId xmlns:a16="http://schemas.microsoft.com/office/drawing/2014/main" id="{B599AB34-0FCA-4C08-9DE2-AFC45844BC67}"/>
              </a:ext>
            </a:extLst>
          </p:cNvPr>
          <p:cNvSpPr>
            <a:spLocks xmlns:a="http://schemas.openxmlformats.org/drawingml/2006/main" noGrp="1"/>
          </p:cNvSpPr>
          <p:nvPr/>
        </p:nvSpPr>
        <p:spPr>
          <a:xfrm xmlns:a="http://schemas.openxmlformats.org/drawingml/2006/main">
            <a:off x="2879189" y="2627483"/>
            <a:ext cx="4450543" cy="742337"/>
          </a:xfrm>
          <a:prstGeom xmlns:a="http://schemas.openxmlformats.org/drawingml/2006/main" prst="rect">
            <a:avLst/>
          </a:prstGeom>
          <a:solidFill xmlns:a="http://schemas.openxmlformats.org/drawingml/2006/main">
            <a:srgbClr val="F8FCFA"/>
          </a:solidFill>
          <a:ln xmlns:a="http://schemas.openxmlformats.org/drawingml/2006/main" w="0">
            <a:noFill/>
          </a:ln>
        </p:spPr>
      </p:sp>
      <p:sp>
        <p:nvSpPr>
          <p:cNvPr id="11" name="izumio-heading">
            <a:extLst xmlns:a="http://schemas.openxmlformats.org/drawingml/2006/main">
              <a:ext uri="{FF2B5EF4-FFF2-40B4-BE49-F238E27FC236}">
                <a16:creationId xmlns:a16="http://schemas.microsoft.com/office/drawing/2014/main" id="{362123BA-2BFB-4A90-B066-F2F8BC3CFF46}"/>
              </a:ext>
            </a:extLst>
          </p:cNvPr>
          <p:cNvSpPr>
            <a:spLocks xmlns:a="http://schemas.openxmlformats.org/drawingml/2006/main" noGrp="1"/>
          </p:cNvSpPr>
          <p:nvPr/>
        </p:nvSpPr>
        <p:spPr>
          <a:xfrm xmlns:a="http://schemas.openxmlformats.org/drawingml/2006/main">
            <a:off x="2976788" y="2686088"/>
            <a:ext cx="4245583" cy="64466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4073" b="1">
                <a:solidFill>
                  <a:srgbClr val="0B2949"/>
                </a:solidFill>
                <a:latin typeface="Arial"/>
                <a:ea typeface="Arial"/>
                <a:cs typeface="Arial"/>
              </a:defRPr>
            </a:defPPr>
            <a:lvl1pPr algn="ctr">
              <a:defRPr sz="4073" b="1">
                <a:solidFill>
                  <a:srgbClr val="0B2949"/>
                </a:solidFill>
                <a:latin typeface="Arial"/>
                <a:ea typeface="Arial"/>
                <a:cs typeface="Arial"/>
              </a:defRPr>
            </a:lvl1pPr>
            <a:lvl2pPr algn="ctr">
              <a:defRPr sz="4073" b="1">
                <a:solidFill>
                  <a:srgbClr val="0B2949"/>
                </a:solidFill>
                <a:latin typeface="Arial"/>
                <a:ea typeface="Arial"/>
                <a:cs typeface="Arial"/>
              </a:defRPr>
            </a:lvl2pPr>
            <a:lvl3pPr algn="ctr">
              <a:defRPr sz="4073" b="1">
                <a:solidFill>
                  <a:srgbClr val="0B2949"/>
                </a:solidFill>
                <a:latin typeface="Arial"/>
                <a:ea typeface="Arial"/>
                <a:cs typeface="Arial"/>
              </a:defRPr>
            </a:lvl3pPr>
            <a:lvl4pPr algn="ctr">
              <a:defRPr sz="4073" b="1">
                <a:solidFill>
                  <a:srgbClr val="0B2949"/>
                </a:solidFill>
                <a:latin typeface="Arial"/>
                <a:ea typeface="Arial"/>
                <a:cs typeface="Arial"/>
              </a:defRPr>
            </a:lvl4pPr>
            <a:lvl5pPr algn="ctr">
              <a:defRPr sz="4073" b="1">
                <a:solidFill>
                  <a:srgbClr val="0B2949"/>
                </a:solidFill>
                <a:latin typeface="Arial"/>
                <a:ea typeface="Arial"/>
                <a:cs typeface="Arial"/>
              </a:defRPr>
            </a:lvl5pPr>
            <a:lvl6pPr algn="ctr">
              <a:defRPr sz="4073" b="1">
                <a:solidFill>
                  <a:srgbClr val="0B2949"/>
                </a:solidFill>
                <a:latin typeface="Arial"/>
                <a:ea typeface="Arial"/>
                <a:cs typeface="Arial"/>
              </a:defRPr>
            </a:lvl6pPr>
            <a:lvl7pPr algn="ctr">
              <a:defRPr sz="4073" b="1">
                <a:solidFill>
                  <a:srgbClr val="0B2949"/>
                </a:solidFill>
                <a:latin typeface="Arial"/>
                <a:ea typeface="Arial"/>
                <a:cs typeface="Arial"/>
              </a:defRPr>
            </a:lvl7pPr>
            <a:lvl8pPr algn="ctr">
              <a:defRPr sz="4073" b="1">
                <a:solidFill>
                  <a:srgbClr val="0B2949"/>
                </a:solidFill>
                <a:latin typeface="Arial"/>
                <a:ea typeface="Arial"/>
                <a:cs typeface="Arial"/>
              </a:defRPr>
            </a:lvl8pPr>
            <a:lvl9pPr algn="ctr">
              <a:defRPr sz="4073" b="1">
                <a:solidFill>
                  <a:srgbClr val="0B2949"/>
                </a:solidFill>
                <a:latin typeface="Arial"/>
                <a:ea typeface="Arial"/>
                <a:cs typeface="Arial"/>
              </a:defRPr>
            </a:lvl9pPr>
          </a:lstStyle>
          <a:p xmlns:a="http://schemas.openxmlformats.org/drawingml/2006/main">
            <a:pPr algn="ctr">
              <a:lnSpc>
                <a:spcPct val="116000"/>
              </a:lnSpc>
              <a:buNone/>
              <a:defRPr sz="4073" b="1">
                <a:solidFill>
                  <a:srgbClr val="0B2949"/>
                </a:solidFill>
                <a:latin typeface="Arial"/>
                <a:ea typeface="Arial"/>
                <a:cs typeface="Arial"/>
              </a:defRPr>
            </a:pPr>
            <a:r>
              <a:rPr sz="4073" b="1">
                <a:solidFill>
                  <a:srgbClr val="0B2949"/>
                </a:solidFill>
                <a:latin typeface="Arial"/>
                <a:ea typeface="Arial"/>
                <a:cs typeface="Arial"/>
              </a:rPr>
              <a:t>IZUMIO</a:t>
            </a:r>
          </a:p>
        </p:txBody>
      </p:sp>
      <p:sp>
        <p:nvSpPr>
          <p:cNvPr id="12" name="clean-localized-footer">
            <a:extLst xmlns:a="http://schemas.openxmlformats.org/drawingml/2006/main">
              <a:ext uri="{FF2B5EF4-FFF2-40B4-BE49-F238E27FC236}">
                <a16:creationId xmlns:a16="http://schemas.microsoft.com/office/drawing/2014/main" id="{055D1E39-9136-40F7-9B17-91DB0AADEE68}"/>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3" name="page-footer">
            <a:extLst xmlns:a="http://schemas.openxmlformats.org/drawingml/2006/main">
              <a:ext uri="{FF2B5EF4-FFF2-40B4-BE49-F238E27FC236}">
                <a16:creationId xmlns:a16="http://schemas.microsoft.com/office/drawing/2014/main" id="{5DF9F19F-4E6C-454D-88B6-FEDFA7F13AF3}"/>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4" name="page-number">
            <a:extLst xmlns:a="http://schemas.openxmlformats.org/drawingml/2006/main">
              <a:ext uri="{FF2B5EF4-FFF2-40B4-BE49-F238E27FC236}">
                <a16:creationId xmlns:a16="http://schemas.microsoft.com/office/drawing/2014/main" id="{02B8AEF2-4AE9-451E-BEDC-1B77B4DD254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45 / 55</a:t>
            </a:r>
          </a:p>
        </p:txBody>
      </p:sp>
    </p:spTree>
    <p:extLst>
      <p:ext uri="{BB962C8B-B14F-4D97-AF65-F5344CB8AC3E}">
        <p14:creationId xmlns:p14="http://schemas.microsoft.com/office/powerpoint/2010/main" val="625285549"/>
      </p:ext>
    </p:extLst>
  </p:cSld>
</p:sld>
</file>

<file path=ppt/slides/c3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CE9BFE1C-A269-4EF0-88FF-2269F76434FA}"/>
              </a:ext>
            </a:extLst>
          </p:cNvPr>
          <p:cNvPicPr>
            <a:picLocks xmlns:a="http://schemas.openxmlformats.org/drawingml/2006/main" noChangeAspect="1"/>
          </p:cNvPicPr>
          <p:nvPr/>
        </p:nvPicPr>
        <p:blipFill>
          <a:blip xmlns:r="http://schemas.openxmlformats.org/officeDocument/2006/relationships" xmlns:a="http://schemas.openxmlformats.org/drawingml/2006/main" r:embed="R8305d55f80094a1e"/>
          <a:stretch xmlns:a="http://schemas.openxmlformats.org/drawingml/2006/main"/>
        </p:blipFill>
        <p:spPr>
          <a:xfrm xmlns:a="http://schemas.openxmlformats.org/drawingml/2006/main">
            <a:off x="0" y="17470"/>
            <a:ext cx="10287000" cy="14538310"/>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57F8106A-CC50-4976-89AB-B1783148E5ED}"/>
              </a:ext>
            </a:extLst>
          </p:cNvPr>
          <p:cNvSpPr>
            <a:spLocks xmlns:a="http://schemas.openxmlformats.org/drawingml/2006/main" noGrp="1"/>
          </p:cNvSpPr>
          <p:nvPr/>
        </p:nvSpPr>
        <p:spPr>
          <a:xfrm xmlns:a="http://schemas.openxmlformats.org/drawingml/2006/main">
            <a:off x="0" y="0"/>
            <a:ext cx="10287000" cy="139676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395761E1-16E8-42C4-870F-B41A1B28FB59}"/>
              </a:ext>
            </a:extLst>
          </p:cNvPr>
          <p:cNvSpPr>
            <a:spLocks xmlns:a="http://schemas.openxmlformats.org/drawingml/2006/main" noGrp="1"/>
          </p:cNvSpPr>
          <p:nvPr/>
        </p:nvSpPr>
        <p:spPr>
          <a:xfrm xmlns:a="http://schemas.openxmlformats.org/drawingml/2006/main">
            <a:off x="0" y="0"/>
            <a:ext cx="78080" cy="139676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344893F3-687F-4EBA-B1AF-AFF25038CFAF}"/>
              </a:ext>
            </a:extLst>
          </p:cNvPr>
          <p:cNvSpPr>
            <a:spLocks xmlns:a="http://schemas.openxmlformats.org/drawingml/2006/main" noGrp="1"/>
          </p:cNvSpPr>
          <p:nvPr/>
        </p:nvSpPr>
        <p:spPr>
          <a:xfrm xmlns:a="http://schemas.openxmlformats.org/drawingml/2006/main">
            <a:off x="390398" y="126979"/>
            <a:ext cx="9506203" cy="11721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At normal temperature and atmospheric pressure, the maximum dissolved hydrogen concentration is one point</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six million parts per trillion. Through patented technology and various innovations, however, IZUMIO has become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the world's only hydrogen-rich water with a concentration exceeding three point three million parts per trillion.</a:t>
            </a:r>
          </a:p>
        </p:txBody>
      </p:sp>
      <p:sp>
        <p:nvSpPr>
          <p:cNvPr id="5" name="complete-bottom-caption">
            <a:extLst xmlns:a="http://schemas.openxmlformats.org/drawingml/2006/main">
              <a:ext uri="{FF2B5EF4-FFF2-40B4-BE49-F238E27FC236}">
                <a16:creationId xmlns:a16="http://schemas.microsoft.com/office/drawing/2014/main" id="{4ED4C701-EB47-41F2-83FE-599677AAD457}"/>
              </a:ext>
            </a:extLst>
          </p:cNvPr>
          <p:cNvSpPr>
            <a:spLocks xmlns:a="http://schemas.openxmlformats.org/drawingml/2006/main" noGrp="1"/>
          </p:cNvSpPr>
          <p:nvPr/>
        </p:nvSpPr>
        <p:spPr>
          <a:xfrm xmlns:a="http://schemas.openxmlformats.org/drawingml/2006/main">
            <a:off x="400158" y="13811378"/>
            <a:ext cx="9525723"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mplete-bottom-caption">
            <a:extLst xmlns:a="http://schemas.openxmlformats.org/drawingml/2006/main">
              <a:ext uri="{FF2B5EF4-FFF2-40B4-BE49-F238E27FC236}">
                <a16:creationId xmlns:a16="http://schemas.microsoft.com/office/drawing/2014/main" id="{CAFEB45A-5EF8-472D-9C64-D51C1F2B8D4F}"/>
              </a:ext>
            </a:extLst>
          </p:cNvPr>
          <p:cNvSpPr>
            <a:spLocks xmlns:a="http://schemas.openxmlformats.org/drawingml/2006/main" noGrp="1"/>
          </p:cNvSpPr>
          <p:nvPr/>
        </p:nvSpPr>
        <p:spPr>
          <a:xfrm xmlns:a="http://schemas.openxmlformats.org/drawingml/2006/main">
            <a:off x="468478" y="13860216"/>
            <a:ext cx="9389083" cy="31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460" b="1">
                <a:solidFill>
                  <a:srgbClr val="123B57"/>
                </a:solidFill>
                <a:latin typeface="Arial"/>
                <a:ea typeface="Arial"/>
                <a:cs typeface="Arial"/>
              </a:defRPr>
            </a:defPPr>
            <a:lvl1pPr algn="ctr">
              <a:defRPr sz="1460" b="1">
                <a:solidFill>
                  <a:srgbClr val="123B57"/>
                </a:solidFill>
                <a:latin typeface="Arial"/>
                <a:ea typeface="Arial"/>
                <a:cs typeface="Arial"/>
              </a:defRPr>
            </a:lvl1pPr>
            <a:lvl2pPr algn="ctr">
              <a:defRPr sz="1460" b="1">
                <a:solidFill>
                  <a:srgbClr val="123B57"/>
                </a:solidFill>
                <a:latin typeface="Arial"/>
                <a:ea typeface="Arial"/>
                <a:cs typeface="Arial"/>
              </a:defRPr>
            </a:lvl2pPr>
            <a:lvl3pPr algn="ctr">
              <a:defRPr sz="1460" b="1">
                <a:solidFill>
                  <a:srgbClr val="123B57"/>
                </a:solidFill>
                <a:latin typeface="Arial"/>
                <a:ea typeface="Arial"/>
                <a:cs typeface="Arial"/>
              </a:defRPr>
            </a:lvl3pPr>
            <a:lvl4pPr algn="ctr">
              <a:defRPr sz="1460" b="1">
                <a:solidFill>
                  <a:srgbClr val="123B57"/>
                </a:solidFill>
                <a:latin typeface="Arial"/>
                <a:ea typeface="Arial"/>
                <a:cs typeface="Arial"/>
              </a:defRPr>
            </a:lvl4pPr>
            <a:lvl5pPr algn="ctr">
              <a:defRPr sz="1460" b="1">
                <a:solidFill>
                  <a:srgbClr val="123B57"/>
                </a:solidFill>
                <a:latin typeface="Arial"/>
                <a:ea typeface="Arial"/>
                <a:cs typeface="Arial"/>
              </a:defRPr>
            </a:lvl5pPr>
            <a:lvl6pPr algn="ctr">
              <a:defRPr sz="1460" b="1">
                <a:solidFill>
                  <a:srgbClr val="123B57"/>
                </a:solidFill>
                <a:latin typeface="Arial"/>
                <a:ea typeface="Arial"/>
                <a:cs typeface="Arial"/>
              </a:defRPr>
            </a:lvl6pPr>
            <a:lvl7pPr algn="ctr">
              <a:defRPr sz="1460" b="1">
                <a:solidFill>
                  <a:srgbClr val="123B57"/>
                </a:solidFill>
                <a:latin typeface="Arial"/>
                <a:ea typeface="Arial"/>
                <a:cs typeface="Arial"/>
              </a:defRPr>
            </a:lvl7pPr>
            <a:lvl8pPr algn="ctr">
              <a:defRPr sz="1460" b="1">
                <a:solidFill>
                  <a:srgbClr val="123B57"/>
                </a:solidFill>
                <a:latin typeface="Arial"/>
                <a:ea typeface="Arial"/>
                <a:cs typeface="Arial"/>
              </a:defRPr>
            </a:lvl8pPr>
            <a:lvl9pPr algn="ctr">
              <a:defRPr sz="1460" b="1">
                <a:solidFill>
                  <a:srgbClr val="123B57"/>
                </a:solidFill>
                <a:latin typeface="Arial"/>
                <a:ea typeface="Arial"/>
                <a:cs typeface="Arial"/>
              </a:defRPr>
            </a:lvl9pPr>
          </a:lstStyle>
          <a:p xmlns:a="http://schemas.openxmlformats.org/drawingml/2006/main">
            <a:pPr algn="ctr">
              <a:lnSpc>
                <a:spcPct val="116000"/>
              </a:lnSpc>
              <a:buNone/>
              <a:defRPr sz="1460" b="1">
                <a:solidFill>
                  <a:srgbClr val="123B57"/>
                </a:solidFill>
                <a:latin typeface="Arial"/>
                <a:ea typeface="Arial"/>
                <a:cs typeface="Arial"/>
              </a:defRPr>
            </a:pPr>
            <a:r>
              <a:rPr sz="1460" b="1">
                <a:solidFill>
                  <a:srgbClr val="123B57"/>
                </a:solidFill>
                <a:latin typeface="Arial"/>
                <a:ea typeface="Arial"/>
                <a:cs typeface="Arial"/>
              </a:rPr>
              <a:t>The world’s only hydrogen-rich water exceeding 3,300,000 ppt.</a:t>
            </a:r>
          </a:p>
        </p:txBody>
      </p:sp>
      <p:sp>
        <p:nvSpPr>
          <p:cNvPr id="7" name="clean-localized-footer">
            <a:extLst xmlns:a="http://schemas.openxmlformats.org/drawingml/2006/main">
              <a:ext uri="{FF2B5EF4-FFF2-40B4-BE49-F238E27FC236}">
                <a16:creationId xmlns:a16="http://schemas.microsoft.com/office/drawing/2014/main" id="{E90FF25C-CB2E-49DF-939C-34B14E9C3BE5}"/>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CA99E92C-9178-4B9B-BA42-7F96805DF90B}"/>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9" name="page-number">
            <a:extLst xmlns:a="http://schemas.openxmlformats.org/drawingml/2006/main">
              <a:ext uri="{FF2B5EF4-FFF2-40B4-BE49-F238E27FC236}">
                <a16:creationId xmlns:a16="http://schemas.microsoft.com/office/drawing/2014/main" id="{829A256A-CA2D-4E2B-8218-78915BEC018C}"/>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46 / 55</a:t>
            </a:r>
          </a:p>
        </p:txBody>
      </p:sp>
    </p:spTree>
    <p:extLst>
      <p:ext uri="{BB962C8B-B14F-4D97-AF65-F5344CB8AC3E}">
        <p14:creationId xmlns:p14="http://schemas.microsoft.com/office/powerpoint/2010/main" val="34960250"/>
      </p:ext>
    </p:extLst>
  </p:cSld>
</p:sld>
</file>

<file path=ppt/slides/c3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E24E15D-6765-49F8-ADF2-C7DEAB25E0D6}"/>
              </a:ext>
            </a:extLst>
          </p:cNvPr>
          <p:cNvPicPr>
            <a:picLocks xmlns:a="http://schemas.openxmlformats.org/drawingml/2006/main" noChangeAspect="1"/>
          </p:cNvPicPr>
          <p:nvPr/>
        </p:nvPicPr>
        <p:blipFill>
          <a:blip xmlns:r="http://schemas.openxmlformats.org/officeDocument/2006/relationships" xmlns:a="http://schemas.openxmlformats.org/drawingml/2006/main" r:embed="R9caf1674f0f0425b"/>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50725B-09D5-4B93-A5AA-5DE59199A5C1}"/>
              </a:ext>
            </a:extLst>
          </p:cNvPr>
          <p:cNvSpPr>
            <a:spLocks xmlns:a="http://schemas.openxmlformats.org/drawingml/2006/main" noGrp="1"/>
          </p:cNvSpPr>
          <p:nvPr/>
        </p:nvSpPr>
        <p:spPr>
          <a:xfrm xmlns:a="http://schemas.openxmlformats.org/drawingml/2006/main">
            <a:off x="975996" y="3301447"/>
            <a:ext cx="2771829" cy="4024249"/>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48372152-01E6-45A8-A0B1-18BC01ED54DC}"/>
              </a:ext>
            </a:extLst>
          </p:cNvPr>
          <p:cNvPicPr>
            <a:picLocks xmlns:a="http://schemas.openxmlformats.org/drawingml/2006/main" noChangeAspect="1"/>
          </p:cNvPicPr>
          <p:nvPr/>
        </p:nvPicPr>
        <p:blipFill>
          <a:blip xmlns:r="http://schemas.openxmlformats.org/officeDocument/2006/relationships" xmlns:a="http://schemas.openxmlformats.org/drawingml/2006/main" r:embed="R3856b9ab5b8a465a"/>
          <a:srcRect xmlns:a="http://schemas.openxmlformats.org/drawingml/2006/main" l="25741" t="13333" r="56389" b="64771"/>
          <a:stretch xmlns:a="http://schemas.openxmlformats.org/drawingml/2006/main"/>
        </p:blipFill>
        <p:spPr>
          <a:xfrm xmlns:a="http://schemas.openxmlformats.org/drawingml/2006/main">
            <a:off x="1226084" y="3340517"/>
            <a:ext cx="2271653" cy="3946108"/>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43ACB6C3-5EE1-4FE5-9EEE-23DADFFF54C2}"/>
              </a:ext>
            </a:extLst>
          </p:cNvPr>
          <p:cNvSpPr>
            <a:spLocks xmlns:a="http://schemas.openxmlformats.org/drawingml/2006/main" noGrp="1"/>
          </p:cNvSpPr>
          <p:nvPr/>
        </p:nvSpPr>
        <p:spPr>
          <a:xfrm xmlns:a="http://schemas.openxmlformats.org/drawingml/2006/main">
            <a:off x="0" y="0"/>
            <a:ext cx="10287000" cy="188514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7B193F91-69BF-48A1-B5C1-E766AF58245D}"/>
              </a:ext>
            </a:extLst>
          </p:cNvPr>
          <p:cNvSpPr>
            <a:spLocks xmlns:a="http://schemas.openxmlformats.org/drawingml/2006/main" noGrp="1"/>
          </p:cNvSpPr>
          <p:nvPr/>
        </p:nvSpPr>
        <p:spPr>
          <a:xfrm xmlns:a="http://schemas.openxmlformats.org/drawingml/2006/main">
            <a:off x="0" y="0"/>
            <a:ext cx="78080" cy="188514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44593F74-2504-46E5-BFF1-FBD5EBAD9D7C}"/>
              </a:ext>
            </a:extLst>
          </p:cNvPr>
          <p:cNvSpPr>
            <a:spLocks xmlns:a="http://schemas.openxmlformats.org/drawingml/2006/main" noGrp="1"/>
          </p:cNvSpPr>
          <p:nvPr/>
        </p:nvSpPr>
        <p:spPr>
          <a:xfrm xmlns:a="http://schemas.openxmlformats.org/drawingml/2006/main">
            <a:off x="390398" y="126979"/>
            <a:ext cx="9506203" cy="166049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2" b="0">
                <a:solidFill>
                  <a:srgbClr val="173B31"/>
                </a:solidFill>
                <a:latin typeface="Arial"/>
                <a:ea typeface="Arial"/>
                <a:cs typeface="Arial"/>
              </a:defRPr>
            </a:defPPr>
            <a:lvl1pPr algn="l">
              <a:defRPr sz="1422" b="0">
                <a:solidFill>
                  <a:srgbClr val="173B31"/>
                </a:solidFill>
                <a:latin typeface="Arial"/>
                <a:ea typeface="Arial"/>
                <a:cs typeface="Arial"/>
              </a:defRPr>
            </a:lvl1pPr>
            <a:lvl2pPr algn="l">
              <a:defRPr sz="1422" b="0">
                <a:solidFill>
                  <a:srgbClr val="173B31"/>
                </a:solidFill>
                <a:latin typeface="Arial"/>
                <a:ea typeface="Arial"/>
                <a:cs typeface="Arial"/>
              </a:defRPr>
            </a:lvl2pPr>
            <a:lvl3pPr algn="l">
              <a:defRPr sz="1422" b="0">
                <a:solidFill>
                  <a:srgbClr val="173B31"/>
                </a:solidFill>
                <a:latin typeface="Arial"/>
                <a:ea typeface="Arial"/>
                <a:cs typeface="Arial"/>
              </a:defRPr>
            </a:lvl3pPr>
            <a:lvl4pPr algn="l">
              <a:defRPr sz="1422" b="0">
                <a:solidFill>
                  <a:srgbClr val="173B31"/>
                </a:solidFill>
                <a:latin typeface="Arial"/>
                <a:ea typeface="Arial"/>
                <a:cs typeface="Arial"/>
              </a:defRPr>
            </a:lvl4pPr>
            <a:lvl5pPr algn="l">
              <a:defRPr sz="1422" b="0">
                <a:solidFill>
                  <a:srgbClr val="173B31"/>
                </a:solidFill>
                <a:latin typeface="Arial"/>
                <a:ea typeface="Arial"/>
                <a:cs typeface="Arial"/>
              </a:defRPr>
            </a:lvl5pPr>
            <a:lvl6pPr algn="l">
              <a:defRPr sz="1422" b="0">
                <a:solidFill>
                  <a:srgbClr val="173B31"/>
                </a:solidFill>
                <a:latin typeface="Arial"/>
                <a:ea typeface="Arial"/>
                <a:cs typeface="Arial"/>
              </a:defRPr>
            </a:lvl6pPr>
            <a:lvl7pPr algn="l">
              <a:defRPr sz="1422" b="0">
                <a:solidFill>
                  <a:srgbClr val="173B31"/>
                </a:solidFill>
                <a:latin typeface="Arial"/>
                <a:ea typeface="Arial"/>
                <a:cs typeface="Arial"/>
              </a:defRPr>
            </a:lvl7pPr>
            <a:lvl8pPr algn="l">
              <a:defRPr sz="1422" b="0">
                <a:solidFill>
                  <a:srgbClr val="173B31"/>
                </a:solidFill>
                <a:latin typeface="Arial"/>
                <a:ea typeface="Arial"/>
                <a:cs typeface="Arial"/>
              </a:defRPr>
            </a:lvl8pPr>
            <a:lvl9pPr algn="l">
              <a:defRPr sz="1422" b="0">
                <a:solidFill>
                  <a:srgbClr val="173B31"/>
                </a:solidFill>
                <a:latin typeface="Arial"/>
                <a:ea typeface="Arial"/>
                <a:cs typeface="Arial"/>
              </a:defRPr>
            </a:lvl9pPr>
          </a:lstStyle>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IZUMIO has the highest dissolved hydrogen concentration in current global manufacturing technology: three point three</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million parts per trillion, six thousand times that of miracle water. Drinking one two-hundred-millilitre pouch is equivalent to</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buying a plane ticket to Lourdes in France and drinking one thousand two hundred litres of miracle water. IZUMIO has</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been ranked Japan's number one hydrogen-rich water by sales for fifteen consecutive years. More than three hundred</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million pouches have been sold worldwide. Placed end to end, they would stretch more than once around the Earth.</a:t>
            </a:r>
          </a:p>
        </p:txBody>
      </p:sp>
      <p:sp>
        <p:nvSpPr>
          <p:cNvPr id="7" name="clear-unit-equivalence">
            <a:extLst xmlns:a="http://schemas.openxmlformats.org/drawingml/2006/main">
              <a:ext uri="{FF2B5EF4-FFF2-40B4-BE49-F238E27FC236}">
                <a16:creationId xmlns:a16="http://schemas.microsoft.com/office/drawing/2014/main" id="{ACF77C45-3811-4321-A054-CE8089894ACF}"/>
              </a:ext>
            </a:extLst>
          </p:cNvPr>
          <p:cNvSpPr>
            <a:spLocks xmlns:a="http://schemas.openxmlformats.org/drawingml/2006/main" noGrp="1"/>
          </p:cNvSpPr>
          <p:nvPr/>
        </p:nvSpPr>
        <p:spPr>
          <a:xfrm xmlns:a="http://schemas.openxmlformats.org/drawingml/2006/main">
            <a:off x="6695334" y="2910743"/>
            <a:ext cx="2996308" cy="439542"/>
          </a:xfrm>
          <a:prstGeom xmlns:a="http://schemas.openxmlformats.org/drawingml/2006/main" prst="rect">
            <a:avLst/>
          </a:prstGeom>
          <a:solidFill xmlns:a="http://schemas.openxmlformats.org/drawingml/2006/main">
            <a:srgbClr val="0C5CA6"/>
          </a:solidFill>
          <a:ln xmlns:a="http://schemas.openxmlformats.org/drawingml/2006/main" w="0">
            <a:noFill/>
          </a:ln>
        </p:spPr>
      </p:sp>
      <p:sp>
        <p:nvSpPr>
          <p:cNvPr id="8" name="clear-unit-equivalence">
            <a:extLst xmlns:a="http://schemas.openxmlformats.org/drawingml/2006/main">
              <a:ext uri="{FF2B5EF4-FFF2-40B4-BE49-F238E27FC236}">
                <a16:creationId xmlns:a16="http://schemas.microsoft.com/office/drawing/2014/main" id="{EB2D64C6-225E-4B30-B8B6-1F80B0BB3412}"/>
              </a:ext>
            </a:extLst>
          </p:cNvPr>
          <p:cNvSpPr>
            <a:spLocks xmlns:a="http://schemas.openxmlformats.org/drawingml/2006/main" noGrp="1"/>
          </p:cNvSpPr>
          <p:nvPr/>
        </p:nvSpPr>
        <p:spPr>
          <a:xfrm xmlns:a="http://schemas.openxmlformats.org/drawingml/2006/main">
            <a:off x="6753894" y="2979116"/>
            <a:ext cx="2879189" cy="3516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306" b="1">
                <a:solidFill>
                  <a:srgbClr val="FFFFFF"/>
                </a:solidFill>
                <a:latin typeface="Arial"/>
                <a:ea typeface="Arial"/>
                <a:cs typeface="Arial"/>
              </a:defRPr>
            </a:defPPr>
            <a:lvl1pPr algn="ctr">
              <a:defRPr sz="1306" b="1">
                <a:solidFill>
                  <a:srgbClr val="FFFFFF"/>
                </a:solidFill>
                <a:latin typeface="Arial"/>
                <a:ea typeface="Arial"/>
                <a:cs typeface="Arial"/>
              </a:defRPr>
            </a:lvl1pPr>
            <a:lvl2pPr algn="ctr">
              <a:defRPr sz="1306" b="1">
                <a:solidFill>
                  <a:srgbClr val="FFFFFF"/>
                </a:solidFill>
                <a:latin typeface="Arial"/>
                <a:ea typeface="Arial"/>
                <a:cs typeface="Arial"/>
              </a:defRPr>
            </a:lvl2pPr>
            <a:lvl3pPr algn="ctr">
              <a:defRPr sz="1306" b="1">
                <a:solidFill>
                  <a:srgbClr val="FFFFFF"/>
                </a:solidFill>
                <a:latin typeface="Arial"/>
                <a:ea typeface="Arial"/>
                <a:cs typeface="Arial"/>
              </a:defRPr>
            </a:lvl3pPr>
            <a:lvl4pPr algn="ctr">
              <a:defRPr sz="1306" b="1">
                <a:solidFill>
                  <a:srgbClr val="FFFFFF"/>
                </a:solidFill>
                <a:latin typeface="Arial"/>
                <a:ea typeface="Arial"/>
                <a:cs typeface="Arial"/>
              </a:defRPr>
            </a:lvl4pPr>
            <a:lvl5pPr algn="ctr">
              <a:defRPr sz="1306" b="1">
                <a:solidFill>
                  <a:srgbClr val="FFFFFF"/>
                </a:solidFill>
                <a:latin typeface="Arial"/>
                <a:ea typeface="Arial"/>
                <a:cs typeface="Arial"/>
              </a:defRPr>
            </a:lvl5pPr>
            <a:lvl6pPr algn="ctr">
              <a:defRPr sz="1306" b="1">
                <a:solidFill>
                  <a:srgbClr val="FFFFFF"/>
                </a:solidFill>
                <a:latin typeface="Arial"/>
                <a:ea typeface="Arial"/>
                <a:cs typeface="Arial"/>
              </a:defRPr>
            </a:lvl6pPr>
            <a:lvl7pPr algn="ctr">
              <a:defRPr sz="1306" b="1">
                <a:solidFill>
                  <a:srgbClr val="FFFFFF"/>
                </a:solidFill>
                <a:latin typeface="Arial"/>
                <a:ea typeface="Arial"/>
                <a:cs typeface="Arial"/>
              </a:defRPr>
            </a:lvl7pPr>
            <a:lvl8pPr algn="ctr">
              <a:defRPr sz="1306" b="1">
                <a:solidFill>
                  <a:srgbClr val="FFFFFF"/>
                </a:solidFill>
                <a:latin typeface="Arial"/>
                <a:ea typeface="Arial"/>
                <a:cs typeface="Arial"/>
              </a:defRPr>
            </a:lvl8pPr>
            <a:lvl9pPr algn="ctr">
              <a:defRPr sz="1306" b="1">
                <a:solidFill>
                  <a:srgbClr val="FFFFFF"/>
                </a:solidFill>
                <a:latin typeface="Arial"/>
                <a:ea typeface="Arial"/>
                <a:cs typeface="Arial"/>
              </a:defRPr>
            </a:lvl9pPr>
          </a:lstStyle>
          <a:p xmlns:a="http://schemas.openxmlformats.org/drawingml/2006/main">
            <a:pPr algn="ctr">
              <a:lnSpc>
                <a:spcPct val="116000"/>
              </a:lnSpc>
              <a:buNone/>
              <a:defRPr sz="1306" b="1">
                <a:solidFill>
                  <a:srgbClr val="FFFFFF"/>
                </a:solidFill>
                <a:latin typeface="Arial"/>
                <a:ea typeface="Arial"/>
                <a:cs typeface="Arial"/>
              </a:defRPr>
            </a:pPr>
            <a:r>
              <a:rPr sz="1306" b="1">
                <a:solidFill>
                  <a:srgbClr val="FFFFFF"/>
                </a:solidFill>
                <a:latin typeface="Arial"/>
                <a:ea typeface="Arial"/>
                <a:cs typeface="Arial"/>
              </a:rPr>
              <a:t>3.3 mg/L  •  1 mg/L = 1 ppm</a:t>
            </a:r>
          </a:p>
        </p:txBody>
      </p:sp>
      <p:sp>
        <p:nvSpPr>
          <p:cNvPr id="9" name="clean-localized-footer">
            <a:extLst xmlns:a="http://schemas.openxmlformats.org/drawingml/2006/main">
              <a:ext uri="{FF2B5EF4-FFF2-40B4-BE49-F238E27FC236}">
                <a16:creationId xmlns:a16="http://schemas.microsoft.com/office/drawing/2014/main" id="{63D6C0C5-ED23-4FFE-82E9-48BD160E0BA8}"/>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page-footer">
            <a:extLst xmlns:a="http://schemas.openxmlformats.org/drawingml/2006/main">
              <a:ext uri="{FF2B5EF4-FFF2-40B4-BE49-F238E27FC236}">
                <a16:creationId xmlns:a16="http://schemas.microsoft.com/office/drawing/2014/main" id="{62999AFA-B2F1-4F74-BDDD-B6E30BA1CB4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1" name="page-number">
            <a:extLst xmlns:a="http://schemas.openxmlformats.org/drawingml/2006/main">
              <a:ext uri="{FF2B5EF4-FFF2-40B4-BE49-F238E27FC236}">
                <a16:creationId xmlns:a16="http://schemas.microsoft.com/office/drawing/2014/main" id="{6FAF406E-2545-4B00-8D78-8FAA4360735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47 / 55</a:t>
            </a:r>
          </a:p>
        </p:txBody>
      </p:sp>
    </p:spTree>
    <p:extLst>
      <p:ext uri="{BB962C8B-B14F-4D97-AF65-F5344CB8AC3E}">
        <p14:creationId xmlns:p14="http://schemas.microsoft.com/office/powerpoint/2010/main" val="906550104"/>
      </p:ext>
    </p:extLst>
  </p:cSld>
</p:sld>
</file>

<file path=ppt/slides/c3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47" name="">
            <a:extLst xmlns:a="http://schemas.openxmlformats.org/drawingml/2006/main">
              <a:ext uri="{FF2B5EF4-FFF2-40B4-BE49-F238E27FC236}">
                <a16:creationId xmlns:a16="http://schemas.microsoft.com/office/drawing/2014/main" id="{6FC3D442-18F2-49BA-9ED3-D1720A1F41D7}"/>
              </a:ext>
            </a:extLst>
          </p:cNvPr>
          <p:cNvPicPr>
            <a:picLocks xmlns:a="http://schemas.openxmlformats.org/drawingml/2006/main" noChangeAspect="1"/>
          </p:cNvPicPr>
          <p:nvPr/>
        </p:nvPicPr>
        <p:blipFill>
          <a:blip xmlns:r="http://schemas.openxmlformats.org/officeDocument/2006/relationships" xmlns:a="http://schemas.openxmlformats.org/drawingml/2006/main" r:embed="R79b86b112fce46d9"/>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C6D31E61-8C18-4674-B48D-0F2251E45730}"/>
              </a:ext>
            </a:extLst>
          </p:cNvPr>
          <p:cNvSpPr>
            <a:spLocks xmlns:a="http://schemas.openxmlformats.org/drawingml/2006/main" noGrp="1"/>
          </p:cNvSpPr>
          <p:nvPr/>
        </p:nvSpPr>
        <p:spPr>
          <a:xfrm xmlns:a="http://schemas.openxmlformats.org/drawingml/2006/main">
            <a:off x="0" y="0"/>
            <a:ext cx="10287000" cy="1631188"/>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C5B0A014-DBFB-4CDD-A204-23C8FAA70D37}"/>
              </a:ext>
            </a:extLst>
          </p:cNvPr>
          <p:cNvSpPr>
            <a:spLocks xmlns:a="http://schemas.openxmlformats.org/drawingml/2006/main" noGrp="1"/>
          </p:cNvSpPr>
          <p:nvPr/>
        </p:nvSpPr>
        <p:spPr>
          <a:xfrm xmlns:a="http://schemas.openxmlformats.org/drawingml/2006/main">
            <a:off x="0" y="0"/>
            <a:ext cx="78080" cy="1631188"/>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82383428-C180-4198-AC99-FF95B2BF134F}"/>
              </a:ext>
            </a:extLst>
          </p:cNvPr>
          <p:cNvSpPr>
            <a:spLocks xmlns:a="http://schemas.openxmlformats.org/drawingml/2006/main" noGrp="1"/>
          </p:cNvSpPr>
          <p:nvPr/>
        </p:nvSpPr>
        <p:spPr>
          <a:xfrm xmlns:a="http://schemas.openxmlformats.org/drawingml/2006/main">
            <a:off x="390398" y="126979"/>
            <a:ext cx="9506203" cy="14065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This is Doctor Shigeo Ohta. In two thousand and seven, he published a paper on molecular hydrogen in the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world-renowned medical journal Nature Medicine. It quickly attracted worldwide attention and a wave of research.</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More than one thousand academic papers on molecular hydrogen medicine have now been published worldwide.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Experts around the world regard Doctor Ohta as a leading pioneer in molecular hydrogen medicine.</a:t>
            </a:r>
          </a:p>
        </p:txBody>
      </p:sp>
      <p:sp>
        <p:nvSpPr>
          <p:cNvPr id="5" name="source-biography">
            <a:extLst xmlns:a="http://schemas.openxmlformats.org/drawingml/2006/main">
              <a:ext uri="{FF2B5EF4-FFF2-40B4-BE49-F238E27FC236}">
                <a16:creationId xmlns:a16="http://schemas.microsoft.com/office/drawing/2014/main" id="{007FC77D-06E7-401B-842D-07030BC74593}"/>
              </a:ext>
            </a:extLst>
          </p:cNvPr>
          <p:cNvSpPr>
            <a:spLocks xmlns:a="http://schemas.openxmlformats.org/drawingml/2006/main" noGrp="1"/>
          </p:cNvSpPr>
          <p:nvPr/>
        </p:nvSpPr>
        <p:spPr>
          <a:xfrm xmlns:a="http://schemas.openxmlformats.org/drawingml/2006/main">
            <a:off x="390398" y="1709329"/>
            <a:ext cx="6314695" cy="2197709"/>
          </a:xfrm>
          <a:prstGeom xmlns:a="http://schemas.openxmlformats.org/drawingml/2006/main" prst="rect">
            <a:avLst/>
          </a:prstGeom>
          <a:solidFill xmlns:a="http://schemas.openxmlformats.org/drawingml/2006/main">
            <a:srgbClr val="071B2C"/>
          </a:solidFill>
          <a:ln xmlns:a="http://schemas.openxmlformats.org/drawingml/2006/main" w="0">
            <a:noFill/>
          </a:ln>
        </p:spPr>
      </p:sp>
      <p:sp>
        <p:nvSpPr>
          <p:cNvPr id="6" name="doctor-name">
            <a:extLst xmlns:a="http://schemas.openxmlformats.org/drawingml/2006/main">
              <a:ext uri="{FF2B5EF4-FFF2-40B4-BE49-F238E27FC236}">
                <a16:creationId xmlns:a16="http://schemas.microsoft.com/office/drawing/2014/main" id="{CCE44184-4197-4258-B5FA-96DE9557D087}"/>
              </a:ext>
            </a:extLst>
          </p:cNvPr>
          <p:cNvSpPr>
            <a:spLocks xmlns:a="http://schemas.openxmlformats.org/drawingml/2006/main" noGrp="1"/>
          </p:cNvSpPr>
          <p:nvPr/>
        </p:nvSpPr>
        <p:spPr>
          <a:xfrm xmlns:a="http://schemas.openxmlformats.org/drawingml/2006/main">
            <a:off x="556318" y="1836308"/>
            <a:ext cx="5982857" cy="3907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06" b="1">
                <a:solidFill>
                  <a:srgbClr val="65D7F7"/>
                </a:solidFill>
                <a:latin typeface="Arial"/>
                <a:ea typeface="Arial"/>
                <a:cs typeface="Arial"/>
              </a:defRPr>
            </a:defPPr>
            <a:lvl1pPr algn="l">
              <a:defRPr sz="2306" b="1">
                <a:solidFill>
                  <a:srgbClr val="65D7F7"/>
                </a:solidFill>
                <a:latin typeface="Arial"/>
                <a:ea typeface="Arial"/>
                <a:cs typeface="Arial"/>
              </a:defRPr>
            </a:lvl1pPr>
            <a:lvl2pPr algn="l">
              <a:defRPr sz="2306" b="1">
                <a:solidFill>
                  <a:srgbClr val="65D7F7"/>
                </a:solidFill>
                <a:latin typeface="Arial"/>
                <a:ea typeface="Arial"/>
                <a:cs typeface="Arial"/>
              </a:defRPr>
            </a:lvl2pPr>
            <a:lvl3pPr algn="l">
              <a:defRPr sz="2306" b="1">
                <a:solidFill>
                  <a:srgbClr val="65D7F7"/>
                </a:solidFill>
                <a:latin typeface="Arial"/>
                <a:ea typeface="Arial"/>
                <a:cs typeface="Arial"/>
              </a:defRPr>
            </a:lvl3pPr>
            <a:lvl4pPr algn="l">
              <a:defRPr sz="2306" b="1">
                <a:solidFill>
                  <a:srgbClr val="65D7F7"/>
                </a:solidFill>
                <a:latin typeface="Arial"/>
                <a:ea typeface="Arial"/>
                <a:cs typeface="Arial"/>
              </a:defRPr>
            </a:lvl4pPr>
            <a:lvl5pPr algn="l">
              <a:defRPr sz="2306" b="1">
                <a:solidFill>
                  <a:srgbClr val="65D7F7"/>
                </a:solidFill>
                <a:latin typeface="Arial"/>
                <a:ea typeface="Arial"/>
                <a:cs typeface="Arial"/>
              </a:defRPr>
            </a:lvl5pPr>
            <a:lvl6pPr algn="l">
              <a:defRPr sz="2306" b="1">
                <a:solidFill>
                  <a:srgbClr val="65D7F7"/>
                </a:solidFill>
                <a:latin typeface="Arial"/>
                <a:ea typeface="Arial"/>
                <a:cs typeface="Arial"/>
              </a:defRPr>
            </a:lvl6pPr>
            <a:lvl7pPr algn="l">
              <a:defRPr sz="2306" b="1">
                <a:solidFill>
                  <a:srgbClr val="65D7F7"/>
                </a:solidFill>
                <a:latin typeface="Arial"/>
                <a:ea typeface="Arial"/>
                <a:cs typeface="Arial"/>
              </a:defRPr>
            </a:lvl7pPr>
            <a:lvl8pPr algn="l">
              <a:defRPr sz="2306" b="1">
                <a:solidFill>
                  <a:srgbClr val="65D7F7"/>
                </a:solidFill>
                <a:latin typeface="Arial"/>
                <a:ea typeface="Arial"/>
                <a:cs typeface="Arial"/>
              </a:defRPr>
            </a:lvl8pPr>
            <a:lvl9pPr algn="l">
              <a:defRPr sz="2306" b="1">
                <a:solidFill>
                  <a:srgbClr val="65D7F7"/>
                </a:solidFill>
                <a:latin typeface="Arial"/>
                <a:ea typeface="Arial"/>
                <a:cs typeface="Arial"/>
              </a:defRPr>
            </a:lvl9pPr>
          </a:lstStyle>
          <a:p xmlns:a="http://schemas.openxmlformats.org/drawingml/2006/main">
            <a:pPr algn="l">
              <a:lnSpc>
                <a:spcPct val="116000"/>
              </a:lnSpc>
              <a:buNone/>
              <a:defRPr sz="2306" b="1">
                <a:solidFill>
                  <a:srgbClr val="65D7F7"/>
                </a:solidFill>
                <a:latin typeface="Arial"/>
                <a:ea typeface="Arial"/>
                <a:cs typeface="Arial"/>
              </a:defRPr>
            </a:pPr>
            <a:r>
              <a:rPr sz="2306" b="1">
                <a:solidFill>
                  <a:srgbClr val="65D7F7"/>
                </a:solidFill>
                <a:latin typeface="Arial"/>
                <a:ea typeface="Arial"/>
                <a:cs typeface="Arial"/>
              </a:rPr>
              <a:t>Dr. Shigeo Ohta</a:t>
            </a:r>
          </a:p>
        </p:txBody>
      </p:sp>
      <p:sp>
        <p:nvSpPr>
          <p:cNvPr id="7" name="exact-source-biography">
            <a:extLst xmlns:a="http://schemas.openxmlformats.org/drawingml/2006/main">
              <a:ext uri="{FF2B5EF4-FFF2-40B4-BE49-F238E27FC236}">
                <a16:creationId xmlns:a16="http://schemas.microsoft.com/office/drawing/2014/main" id="{8822877C-684F-4ED1-95DC-7E7F62040DB2}"/>
              </a:ext>
            </a:extLst>
          </p:cNvPr>
          <p:cNvSpPr>
            <a:spLocks xmlns:a="http://schemas.openxmlformats.org/drawingml/2006/main" noGrp="1"/>
          </p:cNvSpPr>
          <p:nvPr/>
        </p:nvSpPr>
        <p:spPr>
          <a:xfrm xmlns:a="http://schemas.openxmlformats.org/drawingml/2006/main">
            <a:off x="556318" y="2285617"/>
            <a:ext cx="6002377" cy="1533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153" b="0">
                <a:solidFill>
                  <a:srgbClr val="FFFFFF"/>
                </a:solidFill>
                <a:latin typeface="Arial"/>
                <a:ea typeface="Arial"/>
                <a:cs typeface="Arial"/>
              </a:defRPr>
            </a:defPPr>
            <a:lvl1pPr algn="l">
              <a:defRPr sz="1153" b="0">
                <a:solidFill>
                  <a:srgbClr val="FFFFFF"/>
                </a:solidFill>
                <a:latin typeface="Arial"/>
                <a:ea typeface="Arial"/>
                <a:cs typeface="Arial"/>
              </a:defRPr>
            </a:lvl1pPr>
            <a:lvl2pPr algn="l">
              <a:defRPr sz="1153" b="0">
                <a:solidFill>
                  <a:srgbClr val="FFFFFF"/>
                </a:solidFill>
                <a:latin typeface="Arial"/>
                <a:ea typeface="Arial"/>
                <a:cs typeface="Arial"/>
              </a:defRPr>
            </a:lvl2pPr>
            <a:lvl3pPr algn="l">
              <a:defRPr sz="1153" b="0">
                <a:solidFill>
                  <a:srgbClr val="FFFFFF"/>
                </a:solidFill>
                <a:latin typeface="Arial"/>
                <a:ea typeface="Arial"/>
                <a:cs typeface="Arial"/>
              </a:defRPr>
            </a:lvl3pPr>
            <a:lvl4pPr algn="l">
              <a:defRPr sz="1153" b="0">
                <a:solidFill>
                  <a:srgbClr val="FFFFFF"/>
                </a:solidFill>
                <a:latin typeface="Arial"/>
                <a:ea typeface="Arial"/>
                <a:cs typeface="Arial"/>
              </a:defRPr>
            </a:lvl4pPr>
            <a:lvl5pPr algn="l">
              <a:defRPr sz="1153" b="0">
                <a:solidFill>
                  <a:srgbClr val="FFFFFF"/>
                </a:solidFill>
                <a:latin typeface="Arial"/>
                <a:ea typeface="Arial"/>
                <a:cs typeface="Arial"/>
              </a:defRPr>
            </a:lvl5pPr>
            <a:lvl6pPr algn="l">
              <a:defRPr sz="1153" b="0">
                <a:solidFill>
                  <a:srgbClr val="FFFFFF"/>
                </a:solidFill>
                <a:latin typeface="Arial"/>
                <a:ea typeface="Arial"/>
                <a:cs typeface="Arial"/>
              </a:defRPr>
            </a:lvl6pPr>
            <a:lvl7pPr algn="l">
              <a:defRPr sz="1153" b="0">
                <a:solidFill>
                  <a:srgbClr val="FFFFFF"/>
                </a:solidFill>
                <a:latin typeface="Arial"/>
                <a:ea typeface="Arial"/>
                <a:cs typeface="Arial"/>
              </a:defRPr>
            </a:lvl7pPr>
            <a:lvl8pPr algn="l">
              <a:defRPr sz="1153" b="0">
                <a:solidFill>
                  <a:srgbClr val="FFFFFF"/>
                </a:solidFill>
                <a:latin typeface="Arial"/>
                <a:ea typeface="Arial"/>
                <a:cs typeface="Arial"/>
              </a:defRPr>
            </a:lvl8pPr>
            <a:lvl9pPr algn="l">
              <a:defRPr sz="1153" b="0">
                <a:solidFill>
                  <a:srgbClr val="FFFFFF"/>
                </a:solidFill>
                <a:latin typeface="Arial"/>
                <a:ea typeface="Arial"/>
                <a:cs typeface="Arial"/>
              </a:defRPr>
            </a:lvl9pPr>
          </a:lstStyle>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Graduated from the University of Tokyo’s School of Pharmacy in 1974 and earned a doctorate</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from the University of Tokyo in 1979. Previously served as a senior researcher at the</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Biocenter, University of Basel, Switzerland; lecturer and associate professor at Jichi Medical</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University; chief professor at the Institute of Advanced Medical Sciences, Nippon Medical</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School; chairman of the Japanese Molecular Hydrogen Association and the International</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Molecular Hydrogen Medical Biology Association, among other positions.</a:t>
            </a:r>
          </a:p>
        </p:txBody>
      </p:sp>
      <p:sp>
        <p:nvSpPr>
          <p:cNvPr id="8" name="locked17papers">
            <a:extLst xmlns:a="http://schemas.openxmlformats.org/drawingml/2006/main">
              <a:ext uri="{FF2B5EF4-FFF2-40B4-BE49-F238E27FC236}">
                <a16:creationId xmlns:a16="http://schemas.microsoft.com/office/drawing/2014/main" id="{97AAAF64-7F82-4399-9B5C-06FADF3E0776}"/>
              </a:ext>
            </a:extLst>
          </p:cNvPr>
          <p:cNvSpPr>
            <a:spLocks xmlns:a="http://schemas.openxmlformats.org/drawingml/2006/main" noGrp="1"/>
          </p:cNvSpPr>
          <p:nvPr/>
        </p:nvSpPr>
        <p:spPr>
          <a:xfrm xmlns:a="http://schemas.openxmlformats.org/drawingml/2006/main">
            <a:off x="263519" y="6837316"/>
            <a:ext cx="9769722" cy="7364766"/>
          </a:xfrm>
          <a:prstGeom xmlns:a="http://schemas.openxmlformats.org/drawingml/2006/main" prst="rect">
            <a:avLst/>
          </a:prstGeom>
          <a:solidFill xmlns:a="http://schemas.openxmlformats.org/drawingml/2006/main">
            <a:srgbClr val="F0F8FC"/>
          </a:solidFill>
          <a:ln xmlns:a="http://schemas.openxmlformats.org/drawingml/2006/main" w="0">
            <a:noFill/>
          </a:ln>
        </p:spPr>
      </p:sp>
      <p:sp>
        <p:nvSpPr>
          <p:cNvPr id="9" name="papers-heading">
            <a:extLst xmlns:a="http://schemas.openxmlformats.org/drawingml/2006/main">
              <a:ext uri="{FF2B5EF4-FFF2-40B4-BE49-F238E27FC236}">
                <a16:creationId xmlns:a16="http://schemas.microsoft.com/office/drawing/2014/main" id="{A634A950-92ED-44C6-963F-F48121327F9A}"/>
              </a:ext>
            </a:extLst>
          </p:cNvPr>
          <p:cNvSpPr>
            <a:spLocks xmlns:a="http://schemas.openxmlformats.org/drawingml/2006/main" noGrp="1"/>
          </p:cNvSpPr>
          <p:nvPr/>
        </p:nvSpPr>
        <p:spPr>
          <a:xfrm xmlns:a="http://schemas.openxmlformats.org/drawingml/2006/main">
            <a:off x="439198" y="6934992"/>
            <a:ext cx="9418363" cy="6837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7" b="1">
                <a:solidFill>
                  <a:srgbClr val="053F70"/>
                </a:solidFill>
                <a:latin typeface="Arial"/>
                <a:ea typeface="Arial"/>
                <a:cs typeface="Arial"/>
              </a:defRPr>
            </a:defPPr>
            <a:lvl1pPr algn="l">
              <a:defRPr sz="1537" b="1">
                <a:solidFill>
                  <a:srgbClr val="053F70"/>
                </a:solidFill>
                <a:latin typeface="Arial"/>
                <a:ea typeface="Arial"/>
                <a:cs typeface="Arial"/>
              </a:defRPr>
            </a:lvl1pPr>
            <a:lvl2pPr algn="l">
              <a:defRPr sz="1537" b="1">
                <a:solidFill>
                  <a:srgbClr val="053F70"/>
                </a:solidFill>
                <a:latin typeface="Arial"/>
                <a:ea typeface="Arial"/>
                <a:cs typeface="Arial"/>
              </a:defRPr>
            </a:lvl2pPr>
            <a:lvl3pPr algn="l">
              <a:defRPr sz="1537" b="1">
                <a:solidFill>
                  <a:srgbClr val="053F70"/>
                </a:solidFill>
                <a:latin typeface="Arial"/>
                <a:ea typeface="Arial"/>
                <a:cs typeface="Arial"/>
              </a:defRPr>
            </a:lvl3pPr>
            <a:lvl4pPr algn="l">
              <a:defRPr sz="1537" b="1">
                <a:solidFill>
                  <a:srgbClr val="053F70"/>
                </a:solidFill>
                <a:latin typeface="Arial"/>
                <a:ea typeface="Arial"/>
                <a:cs typeface="Arial"/>
              </a:defRPr>
            </a:lvl4pPr>
            <a:lvl5pPr algn="l">
              <a:defRPr sz="1537" b="1">
                <a:solidFill>
                  <a:srgbClr val="053F70"/>
                </a:solidFill>
                <a:latin typeface="Arial"/>
                <a:ea typeface="Arial"/>
                <a:cs typeface="Arial"/>
              </a:defRPr>
            </a:lvl5pPr>
            <a:lvl6pPr algn="l">
              <a:defRPr sz="1537" b="1">
                <a:solidFill>
                  <a:srgbClr val="053F70"/>
                </a:solidFill>
                <a:latin typeface="Arial"/>
                <a:ea typeface="Arial"/>
                <a:cs typeface="Arial"/>
              </a:defRPr>
            </a:lvl6pPr>
            <a:lvl7pPr algn="l">
              <a:defRPr sz="1537" b="1">
                <a:solidFill>
                  <a:srgbClr val="053F70"/>
                </a:solidFill>
                <a:latin typeface="Arial"/>
                <a:ea typeface="Arial"/>
                <a:cs typeface="Arial"/>
              </a:defRPr>
            </a:lvl7pPr>
            <a:lvl8pPr algn="l">
              <a:defRPr sz="1537" b="1">
                <a:solidFill>
                  <a:srgbClr val="053F70"/>
                </a:solidFill>
                <a:latin typeface="Arial"/>
                <a:ea typeface="Arial"/>
                <a:cs typeface="Arial"/>
              </a:defRPr>
            </a:lvl8pPr>
            <a:lvl9pPr algn="l">
              <a:defRPr sz="1537" b="1">
                <a:solidFill>
                  <a:srgbClr val="053F70"/>
                </a:solidFill>
                <a:latin typeface="Arial"/>
                <a:ea typeface="Arial"/>
                <a:cs typeface="Arial"/>
              </a:defRPr>
            </a:lvl9pPr>
          </a:lstStyle>
          <a:p xmlns:a="http://schemas.openxmlformats.org/drawingml/2006/main">
            <a:pPr algn="l">
              <a:lnSpc>
                <a:spcPct val="116000"/>
              </a:lnSpc>
              <a:buNone/>
              <a:defRPr sz="1537" b="1">
                <a:solidFill>
                  <a:srgbClr val="053F70"/>
                </a:solidFill>
                <a:latin typeface="Arial"/>
                <a:ea typeface="Arial"/>
                <a:cs typeface="Arial"/>
              </a:defRPr>
            </a:pPr>
            <a:r>
              <a:rPr sz="1537" b="1">
                <a:solidFill>
                  <a:srgbClr val="053F70"/>
                </a:solidFill>
                <a:latin typeface="Arial"/>
                <a:ea typeface="Arial"/>
                <a:cs typeface="Arial"/>
              </a:rPr>
              <a:t>17 Biological Research Papers on Hydrogen</a:t>
            </a:r>
          </a:p>
          <a:p xmlns:a="http://schemas.openxmlformats.org/drawingml/2006/main">
            <a:pPr algn="l">
              <a:lnSpc>
                <a:spcPct val="116000"/>
              </a:lnSpc>
              <a:buNone/>
              <a:defRPr sz="1537" b="1">
                <a:solidFill>
                  <a:srgbClr val="053F70"/>
                </a:solidFill>
                <a:latin typeface="Arial"/>
                <a:ea typeface="Arial"/>
                <a:cs typeface="Arial"/>
              </a:defRPr>
            </a:pPr>
            <a:r>
              <a:rPr sz="1537" b="1">
                <a:solidFill>
                  <a:srgbClr val="053F70"/>
                </a:solidFill>
                <a:latin typeface="Arial"/>
                <a:ea typeface="Arial"/>
                <a:cs typeface="Arial"/>
              </a:rPr>
              <a:t>Published by Dr. Shigeo Ohta</a:t>
            </a:r>
          </a:p>
        </p:txBody>
      </p:sp>
      <p:sp>
        <p:nvSpPr>
          <p:cNvPr id="10" name="paper-title">
            <a:extLst xmlns:a="http://schemas.openxmlformats.org/drawingml/2006/main">
              <a:ext uri="{FF2B5EF4-FFF2-40B4-BE49-F238E27FC236}">
                <a16:creationId xmlns:a16="http://schemas.microsoft.com/office/drawing/2014/main" id="{E6DCCAE8-E099-4395-ACD9-DDC1993C5507}"/>
              </a:ext>
            </a:extLst>
          </p:cNvPr>
          <p:cNvSpPr>
            <a:spLocks xmlns:a="http://schemas.openxmlformats.org/drawingml/2006/main" noGrp="1"/>
          </p:cNvSpPr>
          <p:nvPr/>
        </p:nvSpPr>
        <p:spPr>
          <a:xfrm xmlns:a="http://schemas.openxmlformats.org/drawingml/2006/main">
            <a:off x="448958" y="776523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1. Hydrogen acts as a therapeutic antioxidant by selectively reducing cytotoxic</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oxygen radicals</a:t>
            </a:r>
          </a:p>
        </p:txBody>
      </p:sp>
      <p:sp>
        <p:nvSpPr>
          <p:cNvPr id="11" name="paper-citation">
            <a:extLst xmlns:a="http://schemas.openxmlformats.org/drawingml/2006/main">
              <a:ext uri="{FF2B5EF4-FFF2-40B4-BE49-F238E27FC236}">
                <a16:creationId xmlns:a16="http://schemas.microsoft.com/office/drawing/2014/main" id="{511B750A-2B25-45DE-9893-0F23810BEB1B}"/>
              </a:ext>
            </a:extLst>
          </p:cNvPr>
          <p:cNvSpPr>
            <a:spLocks xmlns:a="http://schemas.openxmlformats.org/drawingml/2006/main" noGrp="1"/>
          </p:cNvSpPr>
          <p:nvPr/>
        </p:nvSpPr>
        <p:spPr>
          <a:xfrm xmlns:a="http://schemas.openxmlformats.org/drawingml/2006/main">
            <a:off x="575838" y="814846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Nature Medicine 13(6), 2007:688–694</a:t>
            </a:r>
          </a:p>
        </p:txBody>
      </p:sp>
      <p:sp>
        <p:nvSpPr>
          <p:cNvPr id="12" name="paper-title">
            <a:extLst xmlns:a="http://schemas.openxmlformats.org/drawingml/2006/main">
              <a:ext uri="{FF2B5EF4-FFF2-40B4-BE49-F238E27FC236}">
                <a16:creationId xmlns:a16="http://schemas.microsoft.com/office/drawing/2014/main" id="{FA557F50-DF64-4C96-8300-ED5A876A541B}"/>
              </a:ext>
            </a:extLst>
          </p:cNvPr>
          <p:cNvSpPr>
            <a:spLocks xmlns:a="http://schemas.openxmlformats.org/drawingml/2006/main" noGrp="1"/>
          </p:cNvSpPr>
          <p:nvPr/>
        </p:nvSpPr>
        <p:spPr>
          <a:xfrm xmlns:a="http://schemas.openxmlformats.org/drawingml/2006/main">
            <a:off x="448958" y="845176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2. Inhalation of hydrogen gas suppressed hepatic injury caused by</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ischemia/reperfusion through reducing oxidative stress</a:t>
            </a:r>
          </a:p>
        </p:txBody>
      </p:sp>
      <p:sp>
        <p:nvSpPr>
          <p:cNvPr id="13" name="paper-citation">
            <a:extLst xmlns:a="http://schemas.openxmlformats.org/drawingml/2006/main">
              <a:ext uri="{FF2B5EF4-FFF2-40B4-BE49-F238E27FC236}">
                <a16:creationId xmlns:a16="http://schemas.microsoft.com/office/drawing/2014/main" id="{493A6718-A6FB-4458-977F-35B262AFAF9B}"/>
              </a:ext>
            </a:extLst>
          </p:cNvPr>
          <p:cNvSpPr>
            <a:spLocks xmlns:a="http://schemas.openxmlformats.org/drawingml/2006/main" noGrp="1"/>
          </p:cNvSpPr>
          <p:nvPr/>
        </p:nvSpPr>
        <p:spPr>
          <a:xfrm xmlns:a="http://schemas.openxmlformats.org/drawingml/2006/main">
            <a:off x="575838" y="883499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361(3), 2007:670–674</a:t>
            </a:r>
          </a:p>
        </p:txBody>
      </p:sp>
      <p:sp>
        <p:nvSpPr>
          <p:cNvPr id="14" name="paper-title">
            <a:extLst xmlns:a="http://schemas.openxmlformats.org/drawingml/2006/main">
              <a:ext uri="{FF2B5EF4-FFF2-40B4-BE49-F238E27FC236}">
                <a16:creationId xmlns:a16="http://schemas.microsoft.com/office/drawing/2014/main" id="{4CF292F3-6B68-45E0-AA2F-DD3082CE5A2A}"/>
              </a:ext>
            </a:extLst>
          </p:cNvPr>
          <p:cNvSpPr>
            <a:spLocks xmlns:a="http://schemas.openxmlformats.org/drawingml/2006/main" noGrp="1"/>
          </p:cNvSpPr>
          <p:nvPr/>
        </p:nvSpPr>
        <p:spPr>
          <a:xfrm xmlns:a="http://schemas.openxmlformats.org/drawingml/2006/main">
            <a:off x="448958" y="913829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3. Inhalation of hydrogen gas reduces infarct size in the rat model of myocardial</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ischemia-reperfusion injury</a:t>
            </a:r>
          </a:p>
        </p:txBody>
      </p:sp>
      <p:sp>
        <p:nvSpPr>
          <p:cNvPr id="15" name="paper-citation">
            <a:extLst xmlns:a="http://schemas.openxmlformats.org/drawingml/2006/main">
              <a:ext uri="{FF2B5EF4-FFF2-40B4-BE49-F238E27FC236}">
                <a16:creationId xmlns:a16="http://schemas.microsoft.com/office/drawing/2014/main" id="{3C765C67-A2B2-47AB-BD6E-394753A9955E}"/>
              </a:ext>
            </a:extLst>
          </p:cNvPr>
          <p:cNvSpPr>
            <a:spLocks xmlns:a="http://schemas.openxmlformats.org/drawingml/2006/main" noGrp="1"/>
          </p:cNvSpPr>
          <p:nvPr/>
        </p:nvSpPr>
        <p:spPr>
          <a:xfrm xmlns:a="http://schemas.openxmlformats.org/drawingml/2006/main">
            <a:off x="575838" y="952152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373(1), 2008:30–35</a:t>
            </a:r>
          </a:p>
        </p:txBody>
      </p:sp>
      <p:sp>
        <p:nvSpPr>
          <p:cNvPr id="16" name="paper-title">
            <a:extLst xmlns:a="http://schemas.openxmlformats.org/drawingml/2006/main">
              <a:ext uri="{FF2B5EF4-FFF2-40B4-BE49-F238E27FC236}">
                <a16:creationId xmlns:a16="http://schemas.microsoft.com/office/drawing/2014/main" id="{4DEDB9E4-937C-45DF-829E-466408601F36}"/>
              </a:ext>
            </a:extLst>
          </p:cNvPr>
          <p:cNvSpPr>
            <a:spLocks xmlns:a="http://schemas.openxmlformats.org/drawingml/2006/main" noGrp="1"/>
          </p:cNvSpPr>
          <p:nvPr/>
        </p:nvSpPr>
        <p:spPr>
          <a:xfrm xmlns:a="http://schemas.openxmlformats.org/drawingml/2006/main">
            <a:off x="448958" y="9824827"/>
            <a:ext cx="4450543" cy="23068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4. Hydrogen therapy reduces apoptosis in neonatal hypoxia-ischemia rat model</a:t>
            </a:r>
          </a:p>
        </p:txBody>
      </p:sp>
      <p:sp>
        <p:nvSpPr>
          <p:cNvPr id="17" name="paper-citation">
            <a:extLst xmlns:a="http://schemas.openxmlformats.org/drawingml/2006/main">
              <a:ext uri="{FF2B5EF4-FFF2-40B4-BE49-F238E27FC236}">
                <a16:creationId xmlns:a16="http://schemas.microsoft.com/office/drawing/2014/main" id="{29841F2A-8073-4752-90E6-0D5808EEDC08}"/>
              </a:ext>
            </a:extLst>
          </p:cNvPr>
          <p:cNvSpPr>
            <a:spLocks xmlns:a="http://schemas.openxmlformats.org/drawingml/2006/main" noGrp="1"/>
          </p:cNvSpPr>
          <p:nvPr/>
        </p:nvSpPr>
        <p:spPr>
          <a:xfrm xmlns:a="http://schemas.openxmlformats.org/drawingml/2006/main">
            <a:off x="575838" y="10035978"/>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Neuroscience Letters 441(2), 2008:167–172</a:t>
            </a:r>
          </a:p>
        </p:txBody>
      </p:sp>
      <p:sp>
        <p:nvSpPr>
          <p:cNvPr id="18" name="paper-title">
            <a:extLst xmlns:a="http://schemas.openxmlformats.org/drawingml/2006/main">
              <a:ext uri="{FF2B5EF4-FFF2-40B4-BE49-F238E27FC236}">
                <a16:creationId xmlns:a16="http://schemas.microsoft.com/office/drawing/2014/main" id="{07F9854B-FA58-4A05-8CF6-AC945F7BD281}"/>
              </a:ext>
            </a:extLst>
          </p:cNvPr>
          <p:cNvSpPr>
            <a:spLocks xmlns:a="http://schemas.openxmlformats.org/drawingml/2006/main" noGrp="1"/>
          </p:cNvSpPr>
          <p:nvPr/>
        </p:nvSpPr>
        <p:spPr>
          <a:xfrm xmlns:a="http://schemas.openxmlformats.org/drawingml/2006/main">
            <a:off x="448958" y="10339276"/>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5. Consumption of molecular hydrogen prevents the stress-induced impairments in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hippocampus-dependent learning tasks during chronic physical restraint in mice</a:t>
            </a:r>
          </a:p>
        </p:txBody>
      </p:sp>
      <p:sp>
        <p:nvSpPr>
          <p:cNvPr id="19" name="paper-citation">
            <a:extLst xmlns:a="http://schemas.openxmlformats.org/drawingml/2006/main">
              <a:ext uri="{FF2B5EF4-FFF2-40B4-BE49-F238E27FC236}">
                <a16:creationId xmlns:a16="http://schemas.microsoft.com/office/drawing/2014/main" id="{50E97F7D-2E4A-4AF1-BCCC-9E709106A1A9}"/>
              </a:ext>
            </a:extLst>
          </p:cNvPr>
          <p:cNvSpPr>
            <a:spLocks xmlns:a="http://schemas.openxmlformats.org/drawingml/2006/main" noGrp="1"/>
          </p:cNvSpPr>
          <p:nvPr/>
        </p:nvSpPr>
        <p:spPr>
          <a:xfrm xmlns:a="http://schemas.openxmlformats.org/drawingml/2006/main">
            <a:off x="575838" y="10722508"/>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Neuropsychopharmacology 34(2), 2009:501–508</a:t>
            </a:r>
          </a:p>
        </p:txBody>
      </p:sp>
      <p:sp>
        <p:nvSpPr>
          <p:cNvPr id="20" name="paper-title">
            <a:extLst xmlns:a="http://schemas.openxmlformats.org/drawingml/2006/main">
              <a:ext uri="{FF2B5EF4-FFF2-40B4-BE49-F238E27FC236}">
                <a16:creationId xmlns:a16="http://schemas.microsoft.com/office/drawing/2014/main" id="{E9B14EEE-6332-4472-8CD8-083B00ABB833}"/>
              </a:ext>
            </a:extLst>
          </p:cNvPr>
          <p:cNvSpPr>
            <a:spLocks xmlns:a="http://schemas.openxmlformats.org/drawingml/2006/main" noGrp="1"/>
          </p:cNvSpPr>
          <p:nvPr/>
        </p:nvSpPr>
        <p:spPr>
          <a:xfrm xmlns:a="http://schemas.openxmlformats.org/drawingml/2006/main">
            <a:off x="448958" y="11025806"/>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6. Consumption of hydrogen water prevents atherosclerosis in apolipoprotein E</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knockout mice</a:t>
            </a:r>
          </a:p>
        </p:txBody>
      </p:sp>
      <p:sp>
        <p:nvSpPr>
          <p:cNvPr id="21" name="paper-citation">
            <a:extLst xmlns:a="http://schemas.openxmlformats.org/drawingml/2006/main">
              <a:ext uri="{FF2B5EF4-FFF2-40B4-BE49-F238E27FC236}">
                <a16:creationId xmlns:a16="http://schemas.microsoft.com/office/drawing/2014/main" id="{DAD369A1-D71C-4CE5-BD1B-151B26433BE2}"/>
              </a:ext>
            </a:extLst>
          </p:cNvPr>
          <p:cNvSpPr>
            <a:spLocks xmlns:a="http://schemas.openxmlformats.org/drawingml/2006/main" noGrp="1"/>
          </p:cNvSpPr>
          <p:nvPr/>
        </p:nvSpPr>
        <p:spPr>
          <a:xfrm xmlns:a="http://schemas.openxmlformats.org/drawingml/2006/main">
            <a:off x="575838" y="11409038"/>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377(4), 2008:1195–1198</a:t>
            </a:r>
          </a:p>
        </p:txBody>
      </p:sp>
      <p:sp>
        <p:nvSpPr>
          <p:cNvPr id="22" name="paper-title">
            <a:extLst xmlns:a="http://schemas.openxmlformats.org/drawingml/2006/main">
              <a:ext uri="{FF2B5EF4-FFF2-40B4-BE49-F238E27FC236}">
                <a16:creationId xmlns:a16="http://schemas.microsoft.com/office/drawing/2014/main" id="{73F12EC0-CEC3-4894-AD36-FE70CF7772C3}"/>
              </a:ext>
            </a:extLst>
          </p:cNvPr>
          <p:cNvSpPr>
            <a:spLocks xmlns:a="http://schemas.openxmlformats.org/drawingml/2006/main" noGrp="1"/>
          </p:cNvSpPr>
          <p:nvPr/>
        </p:nvSpPr>
        <p:spPr>
          <a:xfrm xmlns:a="http://schemas.openxmlformats.org/drawingml/2006/main">
            <a:off x="448958" y="11712336"/>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7. Hydrogen-rich pure water prevents superoxide formation in brain slices of vitamin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C-depleted SMP30/GNL knockout mice</a:t>
            </a:r>
          </a:p>
        </p:txBody>
      </p:sp>
      <p:sp>
        <p:nvSpPr>
          <p:cNvPr id="23" name="paper-citation">
            <a:extLst xmlns:a="http://schemas.openxmlformats.org/drawingml/2006/main">
              <a:ext uri="{FF2B5EF4-FFF2-40B4-BE49-F238E27FC236}">
                <a16:creationId xmlns:a16="http://schemas.microsoft.com/office/drawing/2014/main" id="{BC683065-56CE-4706-8A80-13C4F26291C8}"/>
              </a:ext>
            </a:extLst>
          </p:cNvPr>
          <p:cNvSpPr>
            <a:spLocks xmlns:a="http://schemas.openxmlformats.org/drawingml/2006/main" noGrp="1"/>
          </p:cNvSpPr>
          <p:nvPr/>
        </p:nvSpPr>
        <p:spPr>
          <a:xfrm xmlns:a="http://schemas.openxmlformats.org/drawingml/2006/main">
            <a:off x="575838" y="12095568"/>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375(3), 2008:346–350</a:t>
            </a:r>
          </a:p>
        </p:txBody>
      </p:sp>
      <p:sp>
        <p:nvSpPr>
          <p:cNvPr id="24" name="paper-title">
            <a:extLst xmlns:a="http://schemas.openxmlformats.org/drawingml/2006/main">
              <a:ext uri="{FF2B5EF4-FFF2-40B4-BE49-F238E27FC236}">
                <a16:creationId xmlns:a16="http://schemas.microsoft.com/office/drawing/2014/main" id="{FB89DF62-2172-44C7-9EE1-50990F3FCFE7}"/>
              </a:ext>
            </a:extLst>
          </p:cNvPr>
          <p:cNvSpPr>
            <a:spLocks xmlns:a="http://schemas.openxmlformats.org/drawingml/2006/main" noGrp="1"/>
          </p:cNvSpPr>
          <p:nvPr/>
        </p:nvSpPr>
        <p:spPr>
          <a:xfrm xmlns:a="http://schemas.openxmlformats.org/drawingml/2006/main">
            <a:off x="448958" y="12398866"/>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8. Molecular hydrogen is protective against 6-hydroxydopamine-induced nigrostriatal</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degeneration in a rat model of Parkinson’s disease</a:t>
            </a:r>
          </a:p>
        </p:txBody>
      </p:sp>
      <p:sp>
        <p:nvSpPr>
          <p:cNvPr id="25" name="paper-citation">
            <a:extLst xmlns:a="http://schemas.openxmlformats.org/drawingml/2006/main">
              <a:ext uri="{FF2B5EF4-FFF2-40B4-BE49-F238E27FC236}">
                <a16:creationId xmlns:a16="http://schemas.microsoft.com/office/drawing/2014/main" id="{048D96C3-3C3A-4EE8-8A16-4F8CFB4F2702}"/>
              </a:ext>
            </a:extLst>
          </p:cNvPr>
          <p:cNvSpPr>
            <a:spLocks xmlns:a="http://schemas.openxmlformats.org/drawingml/2006/main" noGrp="1"/>
          </p:cNvSpPr>
          <p:nvPr/>
        </p:nvSpPr>
        <p:spPr>
          <a:xfrm xmlns:a="http://schemas.openxmlformats.org/drawingml/2006/main">
            <a:off x="575838" y="12782098"/>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Neuroscience Letters 453(2), 2009:81–85</a:t>
            </a:r>
          </a:p>
        </p:txBody>
      </p:sp>
      <p:sp>
        <p:nvSpPr>
          <p:cNvPr id="26" name="paper-title">
            <a:extLst xmlns:a="http://schemas.openxmlformats.org/drawingml/2006/main">
              <a:ext uri="{FF2B5EF4-FFF2-40B4-BE49-F238E27FC236}">
                <a16:creationId xmlns:a16="http://schemas.microsoft.com/office/drawing/2014/main" id="{6C6F692F-EB22-4CD5-A24C-E4579F5F9638}"/>
              </a:ext>
            </a:extLst>
          </p:cNvPr>
          <p:cNvSpPr>
            <a:spLocks xmlns:a="http://schemas.openxmlformats.org/drawingml/2006/main" noGrp="1"/>
          </p:cNvSpPr>
          <p:nvPr/>
        </p:nvSpPr>
        <p:spPr>
          <a:xfrm xmlns:a="http://schemas.openxmlformats.org/drawingml/2006/main">
            <a:off x="448958" y="13085396"/>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9. Molecular hydrogen alleviates nephrotoxicity induced by an anti-cancer drug</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cisplatin without compromising anti-tumor activity in mice</a:t>
            </a:r>
          </a:p>
        </p:txBody>
      </p:sp>
      <p:sp>
        <p:nvSpPr>
          <p:cNvPr id="27" name="paper-citation">
            <a:extLst xmlns:a="http://schemas.openxmlformats.org/drawingml/2006/main">
              <a:ext uri="{FF2B5EF4-FFF2-40B4-BE49-F238E27FC236}">
                <a16:creationId xmlns:a16="http://schemas.microsoft.com/office/drawing/2014/main" id="{9C368F24-033D-4D96-8CF5-AB85651C7ADC}"/>
              </a:ext>
            </a:extLst>
          </p:cNvPr>
          <p:cNvSpPr>
            <a:spLocks xmlns:a="http://schemas.openxmlformats.org/drawingml/2006/main" noGrp="1"/>
          </p:cNvSpPr>
          <p:nvPr/>
        </p:nvSpPr>
        <p:spPr>
          <a:xfrm xmlns:a="http://schemas.openxmlformats.org/drawingml/2006/main">
            <a:off x="575838" y="13468628"/>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Cancer Chemotherapy and Pharmacology 64(4), 2009:753–761</a:t>
            </a:r>
          </a:p>
        </p:txBody>
      </p:sp>
      <p:sp>
        <p:nvSpPr>
          <p:cNvPr id="28" name="paper-title">
            <a:extLst xmlns:a="http://schemas.openxmlformats.org/drawingml/2006/main">
              <a:ext uri="{FF2B5EF4-FFF2-40B4-BE49-F238E27FC236}">
                <a16:creationId xmlns:a16="http://schemas.microsoft.com/office/drawing/2014/main" id="{80E7089C-2CBC-49F7-808F-1097772ADD51}"/>
              </a:ext>
            </a:extLst>
          </p:cNvPr>
          <p:cNvSpPr>
            <a:spLocks xmlns:a="http://schemas.openxmlformats.org/drawingml/2006/main" noGrp="1"/>
          </p:cNvSpPr>
          <p:nvPr/>
        </p:nvSpPr>
        <p:spPr>
          <a:xfrm xmlns:a="http://schemas.openxmlformats.org/drawingml/2006/main">
            <a:off x="5367979" y="7765237"/>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10. Protection of the retina by rapid diffusion of hydrogen: administration of</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hydrogen-loaded eye drops in retinal ischemia-reperfusion injury</a:t>
            </a:r>
          </a:p>
        </p:txBody>
      </p:sp>
      <p:sp>
        <p:nvSpPr>
          <p:cNvPr id="29" name="paper-citation">
            <a:extLst xmlns:a="http://schemas.openxmlformats.org/drawingml/2006/main">
              <a:ext uri="{FF2B5EF4-FFF2-40B4-BE49-F238E27FC236}">
                <a16:creationId xmlns:a16="http://schemas.microsoft.com/office/drawing/2014/main" id="{621F7C02-F6B7-4581-A357-F2BB33F40862}"/>
              </a:ext>
            </a:extLst>
          </p:cNvPr>
          <p:cNvSpPr>
            <a:spLocks xmlns:a="http://schemas.openxmlformats.org/drawingml/2006/main" noGrp="1"/>
          </p:cNvSpPr>
          <p:nvPr/>
        </p:nvSpPr>
        <p:spPr>
          <a:xfrm xmlns:a="http://schemas.openxmlformats.org/drawingml/2006/main">
            <a:off x="5494859" y="8171413"/>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Investigative Ophthalmology &amp; Visual Science 51(1), 2010:487–492</a:t>
            </a:r>
          </a:p>
        </p:txBody>
      </p:sp>
      <p:sp>
        <p:nvSpPr>
          <p:cNvPr id="30" name="paper-title">
            <a:extLst xmlns:a="http://schemas.openxmlformats.org/drawingml/2006/main">
              <a:ext uri="{FF2B5EF4-FFF2-40B4-BE49-F238E27FC236}">
                <a16:creationId xmlns:a16="http://schemas.microsoft.com/office/drawing/2014/main" id="{6013D2EB-3250-42A9-8CFD-5F06D4258AE4}"/>
              </a:ext>
            </a:extLst>
          </p:cNvPr>
          <p:cNvSpPr>
            <a:spLocks xmlns:a="http://schemas.openxmlformats.org/drawingml/2006/main" noGrp="1"/>
          </p:cNvSpPr>
          <p:nvPr/>
        </p:nvSpPr>
        <p:spPr>
          <a:xfrm xmlns:a="http://schemas.openxmlformats.org/drawingml/2006/main">
            <a:off x="5367979" y="8486183"/>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11. The 2011 Medical Molecular Hydrogen Symposium: An inaugural</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symposium of the journal Medical Gas Research</a:t>
            </a:r>
          </a:p>
        </p:txBody>
      </p:sp>
      <p:sp>
        <p:nvSpPr>
          <p:cNvPr id="31" name="paper-citation">
            <a:extLst xmlns:a="http://schemas.openxmlformats.org/drawingml/2006/main">
              <a:ext uri="{FF2B5EF4-FFF2-40B4-BE49-F238E27FC236}">
                <a16:creationId xmlns:a16="http://schemas.microsoft.com/office/drawing/2014/main" id="{55CF3532-3CEE-47D3-B427-3BEE1DECD2CA}"/>
              </a:ext>
            </a:extLst>
          </p:cNvPr>
          <p:cNvSpPr>
            <a:spLocks xmlns:a="http://schemas.openxmlformats.org/drawingml/2006/main" noGrp="1"/>
          </p:cNvSpPr>
          <p:nvPr/>
        </p:nvSpPr>
        <p:spPr>
          <a:xfrm xmlns:a="http://schemas.openxmlformats.org/drawingml/2006/main">
            <a:off x="5494859" y="8892359"/>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Medical Gas Research 1(1), 2011:10</a:t>
            </a:r>
          </a:p>
        </p:txBody>
      </p:sp>
      <p:sp>
        <p:nvSpPr>
          <p:cNvPr id="32" name="paper-title">
            <a:extLst xmlns:a="http://schemas.openxmlformats.org/drawingml/2006/main">
              <a:ext uri="{FF2B5EF4-FFF2-40B4-BE49-F238E27FC236}">
                <a16:creationId xmlns:a16="http://schemas.microsoft.com/office/drawing/2014/main" id="{29FA5D39-2A4B-4F72-A33F-F70A9BB41202}"/>
              </a:ext>
            </a:extLst>
          </p:cNvPr>
          <p:cNvSpPr>
            <a:spLocks xmlns:a="http://schemas.openxmlformats.org/drawingml/2006/main" noGrp="1"/>
          </p:cNvSpPr>
          <p:nvPr/>
        </p:nvSpPr>
        <p:spPr>
          <a:xfrm xmlns:a="http://schemas.openxmlformats.org/drawingml/2006/main">
            <a:off x="5367979" y="9207129"/>
            <a:ext cx="4450543" cy="6092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12. Molecular hydrogen protects chondrocytes from oxidative stress and</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indirectly alters gene expressions through reducing peroxynitrite derived from</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nitric oxide</a:t>
            </a:r>
          </a:p>
        </p:txBody>
      </p:sp>
      <p:sp>
        <p:nvSpPr>
          <p:cNvPr id="33" name="paper-citation">
            <a:extLst xmlns:a="http://schemas.openxmlformats.org/drawingml/2006/main">
              <a:ext uri="{FF2B5EF4-FFF2-40B4-BE49-F238E27FC236}">
                <a16:creationId xmlns:a16="http://schemas.microsoft.com/office/drawing/2014/main" id="{A7E61166-1459-4F07-9451-5DC62D434B87}"/>
              </a:ext>
            </a:extLst>
          </p:cNvPr>
          <p:cNvSpPr>
            <a:spLocks xmlns:a="http://schemas.openxmlformats.org/drawingml/2006/main" noGrp="1"/>
          </p:cNvSpPr>
          <p:nvPr/>
        </p:nvSpPr>
        <p:spPr>
          <a:xfrm xmlns:a="http://schemas.openxmlformats.org/drawingml/2006/main">
            <a:off x="5494859" y="9796858"/>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Medical Gas Research 1(1), 2011:18</a:t>
            </a:r>
          </a:p>
        </p:txBody>
      </p:sp>
      <p:sp>
        <p:nvSpPr>
          <p:cNvPr id="34" name="paper-title">
            <a:extLst xmlns:a="http://schemas.openxmlformats.org/drawingml/2006/main">
              <a:ext uri="{FF2B5EF4-FFF2-40B4-BE49-F238E27FC236}">
                <a16:creationId xmlns:a16="http://schemas.microsoft.com/office/drawing/2014/main" id="{54531786-3360-4DBB-89C1-28A583EFDB41}"/>
              </a:ext>
            </a:extLst>
          </p:cNvPr>
          <p:cNvSpPr>
            <a:spLocks xmlns:a="http://schemas.openxmlformats.org/drawingml/2006/main" noGrp="1"/>
          </p:cNvSpPr>
          <p:nvPr/>
        </p:nvSpPr>
        <p:spPr>
          <a:xfrm xmlns:a="http://schemas.openxmlformats.org/drawingml/2006/main">
            <a:off x="5367979" y="10111628"/>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13. Molecular hydrogen suppresses obesity and diabetes by inducing hepatic</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FGF21 and stimulating energy metabolism in db/db mice</a:t>
            </a:r>
          </a:p>
        </p:txBody>
      </p:sp>
      <p:sp>
        <p:nvSpPr>
          <p:cNvPr id="35" name="paper-citation">
            <a:extLst xmlns:a="http://schemas.openxmlformats.org/drawingml/2006/main">
              <a:ext uri="{FF2B5EF4-FFF2-40B4-BE49-F238E27FC236}">
                <a16:creationId xmlns:a16="http://schemas.microsoft.com/office/drawing/2014/main" id="{5448300A-BD11-4573-B5F2-BC997CD005BD}"/>
              </a:ext>
            </a:extLst>
          </p:cNvPr>
          <p:cNvSpPr>
            <a:spLocks xmlns:a="http://schemas.openxmlformats.org/drawingml/2006/main" noGrp="1"/>
          </p:cNvSpPr>
          <p:nvPr/>
        </p:nvSpPr>
        <p:spPr>
          <a:xfrm xmlns:a="http://schemas.openxmlformats.org/drawingml/2006/main">
            <a:off x="5494859" y="10517804"/>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Obesity 19(7), 2011:1396–1403</a:t>
            </a:r>
          </a:p>
        </p:txBody>
      </p:sp>
      <p:sp>
        <p:nvSpPr>
          <p:cNvPr id="36" name="paper-title">
            <a:extLst xmlns:a="http://schemas.openxmlformats.org/drawingml/2006/main">
              <a:ext uri="{FF2B5EF4-FFF2-40B4-BE49-F238E27FC236}">
                <a16:creationId xmlns:a16="http://schemas.microsoft.com/office/drawing/2014/main" id="{DBDAF58C-3CDB-4DE7-8684-17661DEBCAFB}"/>
              </a:ext>
            </a:extLst>
          </p:cNvPr>
          <p:cNvSpPr>
            <a:spLocks xmlns:a="http://schemas.openxmlformats.org/drawingml/2006/main" noGrp="1"/>
          </p:cNvSpPr>
          <p:nvPr/>
        </p:nvSpPr>
        <p:spPr>
          <a:xfrm xmlns:a="http://schemas.openxmlformats.org/drawingml/2006/main">
            <a:off x="5367979" y="10832574"/>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14. Hydrogen therapy attenuates irradiation-induced lung damage by reducing</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oxidative stress</a:t>
            </a:r>
          </a:p>
        </p:txBody>
      </p:sp>
      <p:sp>
        <p:nvSpPr>
          <p:cNvPr id="37" name="paper-citation">
            <a:extLst xmlns:a="http://schemas.openxmlformats.org/drawingml/2006/main">
              <a:ext uri="{FF2B5EF4-FFF2-40B4-BE49-F238E27FC236}">
                <a16:creationId xmlns:a16="http://schemas.microsoft.com/office/drawing/2014/main" id="{FE29E43F-1D93-4258-A54A-8EBDAEE2FE92}"/>
              </a:ext>
            </a:extLst>
          </p:cNvPr>
          <p:cNvSpPr>
            <a:spLocks xmlns:a="http://schemas.openxmlformats.org/drawingml/2006/main" noGrp="1"/>
          </p:cNvSpPr>
          <p:nvPr/>
        </p:nvSpPr>
        <p:spPr>
          <a:xfrm xmlns:a="http://schemas.openxmlformats.org/drawingml/2006/main">
            <a:off x="5494859" y="11238750"/>
            <a:ext cx="4313903" cy="3853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American Journal of Physiology–Lung Cellular and Molecular Physiology 301(4),</a:t>
            </a:r>
          </a:p>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2011:L415–L426</a:t>
            </a:r>
          </a:p>
        </p:txBody>
      </p:sp>
      <p:sp>
        <p:nvSpPr>
          <p:cNvPr id="38" name="paper-title">
            <a:extLst xmlns:a="http://schemas.openxmlformats.org/drawingml/2006/main">
              <a:ext uri="{FF2B5EF4-FFF2-40B4-BE49-F238E27FC236}">
                <a16:creationId xmlns:a16="http://schemas.microsoft.com/office/drawing/2014/main" id="{4BE62656-FF86-43DF-A7AF-AC8B0D407FA3}"/>
              </a:ext>
            </a:extLst>
          </p:cNvPr>
          <p:cNvSpPr>
            <a:spLocks xmlns:a="http://schemas.openxmlformats.org/drawingml/2006/main" noGrp="1"/>
          </p:cNvSpPr>
          <p:nvPr/>
        </p:nvSpPr>
        <p:spPr>
          <a:xfrm xmlns:a="http://schemas.openxmlformats.org/drawingml/2006/main">
            <a:off x="5367979" y="11721777"/>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15. Molecular hydrogen is a novel antioxidant to efficiently reduce oxidative</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stress with potential for the improvement of mitochondrial diseases</a:t>
            </a:r>
          </a:p>
        </p:txBody>
      </p:sp>
      <p:sp>
        <p:nvSpPr>
          <p:cNvPr id="39" name="paper-citation">
            <a:extLst xmlns:a="http://schemas.openxmlformats.org/drawingml/2006/main">
              <a:ext uri="{FF2B5EF4-FFF2-40B4-BE49-F238E27FC236}">
                <a16:creationId xmlns:a16="http://schemas.microsoft.com/office/drawing/2014/main" id="{55D3594A-3822-46EF-BD13-9A7D100B8B03}"/>
              </a:ext>
            </a:extLst>
          </p:cNvPr>
          <p:cNvSpPr>
            <a:spLocks xmlns:a="http://schemas.openxmlformats.org/drawingml/2006/main" noGrp="1"/>
          </p:cNvSpPr>
          <p:nvPr/>
        </p:nvSpPr>
        <p:spPr>
          <a:xfrm xmlns:a="http://schemas.openxmlformats.org/drawingml/2006/main">
            <a:off x="5494859" y="12127952"/>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Biochimica et Biophysica Acta 1820(5), 2012:586–594</a:t>
            </a:r>
          </a:p>
        </p:txBody>
      </p:sp>
      <p:sp>
        <p:nvSpPr>
          <p:cNvPr id="40" name="paper-title">
            <a:extLst xmlns:a="http://schemas.openxmlformats.org/drawingml/2006/main">
              <a:ext uri="{FF2B5EF4-FFF2-40B4-BE49-F238E27FC236}">
                <a16:creationId xmlns:a16="http://schemas.microsoft.com/office/drawing/2014/main" id="{09E8AEC0-9F2F-49D8-AFD6-611660F1772A}"/>
              </a:ext>
            </a:extLst>
          </p:cNvPr>
          <p:cNvSpPr>
            <a:spLocks xmlns:a="http://schemas.openxmlformats.org/drawingml/2006/main" noGrp="1"/>
          </p:cNvSpPr>
          <p:nvPr/>
        </p:nvSpPr>
        <p:spPr>
          <a:xfrm xmlns:a="http://schemas.openxmlformats.org/drawingml/2006/main">
            <a:off x="5367979" y="12442723"/>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16. H2 gas improves functional outcome after cardiac arrest to an extent</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comparable to therapeutic hypothermia in a rat model</a:t>
            </a:r>
          </a:p>
        </p:txBody>
      </p:sp>
      <p:sp>
        <p:nvSpPr>
          <p:cNvPr id="41" name="paper-citation">
            <a:extLst xmlns:a="http://schemas.openxmlformats.org/drawingml/2006/main">
              <a:ext uri="{FF2B5EF4-FFF2-40B4-BE49-F238E27FC236}">
                <a16:creationId xmlns:a16="http://schemas.microsoft.com/office/drawing/2014/main" id="{65602BFE-00A7-4397-BAB9-1AFC59C9CEA9}"/>
              </a:ext>
            </a:extLst>
          </p:cNvPr>
          <p:cNvSpPr>
            <a:spLocks xmlns:a="http://schemas.openxmlformats.org/drawingml/2006/main" noGrp="1"/>
          </p:cNvSpPr>
          <p:nvPr/>
        </p:nvSpPr>
        <p:spPr>
          <a:xfrm xmlns:a="http://schemas.openxmlformats.org/drawingml/2006/main">
            <a:off x="5494859" y="12848899"/>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Journal of the American Heart Association 1(5), 2012</a:t>
            </a:r>
          </a:p>
        </p:txBody>
      </p:sp>
      <p:sp>
        <p:nvSpPr>
          <p:cNvPr id="42" name="paper-title">
            <a:extLst xmlns:a="http://schemas.openxmlformats.org/drawingml/2006/main">
              <a:ext uri="{FF2B5EF4-FFF2-40B4-BE49-F238E27FC236}">
                <a16:creationId xmlns:a16="http://schemas.microsoft.com/office/drawing/2014/main" id="{88289D39-7BC6-4A02-B21A-A9FC797BC44E}"/>
              </a:ext>
            </a:extLst>
          </p:cNvPr>
          <p:cNvSpPr>
            <a:spLocks xmlns:a="http://schemas.openxmlformats.org/drawingml/2006/main" noGrp="1"/>
          </p:cNvSpPr>
          <p:nvPr/>
        </p:nvSpPr>
        <p:spPr>
          <a:xfrm xmlns:a="http://schemas.openxmlformats.org/drawingml/2006/main">
            <a:off x="5367979" y="13163669"/>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17. Pilot study of H2 therapy in Parkinson’s disease: A randomized double-blind</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placebo-controlled trial</a:t>
            </a:r>
          </a:p>
        </p:txBody>
      </p:sp>
      <p:sp>
        <p:nvSpPr>
          <p:cNvPr id="43" name="paper-citation">
            <a:extLst xmlns:a="http://schemas.openxmlformats.org/drawingml/2006/main">
              <a:ext uri="{FF2B5EF4-FFF2-40B4-BE49-F238E27FC236}">
                <a16:creationId xmlns:a16="http://schemas.microsoft.com/office/drawing/2014/main" id="{BCFF1EBF-6097-4DCF-9AB3-EA41B9F28383}"/>
              </a:ext>
            </a:extLst>
          </p:cNvPr>
          <p:cNvSpPr>
            <a:spLocks xmlns:a="http://schemas.openxmlformats.org/drawingml/2006/main" noGrp="1"/>
          </p:cNvSpPr>
          <p:nvPr/>
        </p:nvSpPr>
        <p:spPr>
          <a:xfrm xmlns:a="http://schemas.openxmlformats.org/drawingml/2006/main">
            <a:off x="5494859" y="13569845"/>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Movement Disorders, 2013</a:t>
            </a:r>
          </a:p>
        </p:txBody>
      </p:sp>
      <p:sp>
        <p:nvSpPr>
          <p:cNvPr id="44" name="clean-localized-footer">
            <a:extLst xmlns:a="http://schemas.openxmlformats.org/drawingml/2006/main">
              <a:ext uri="{FF2B5EF4-FFF2-40B4-BE49-F238E27FC236}">
                <a16:creationId xmlns:a16="http://schemas.microsoft.com/office/drawing/2014/main" id="{34716212-65A8-42AA-8945-9B9A9985084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45" name="page-footer">
            <a:extLst xmlns:a="http://schemas.openxmlformats.org/drawingml/2006/main">
              <a:ext uri="{FF2B5EF4-FFF2-40B4-BE49-F238E27FC236}">
                <a16:creationId xmlns:a16="http://schemas.microsoft.com/office/drawing/2014/main" id="{E3BC04DD-C898-4108-89A7-977A9484BFB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46" name="page-number">
            <a:extLst xmlns:a="http://schemas.openxmlformats.org/drawingml/2006/main">
              <a:ext uri="{FF2B5EF4-FFF2-40B4-BE49-F238E27FC236}">
                <a16:creationId xmlns:a16="http://schemas.microsoft.com/office/drawing/2014/main" id="{E5B9DE7B-58FF-4A15-A4A5-A387F9EFFDB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48 / 55</a:t>
            </a:r>
          </a:p>
        </p:txBody>
      </p:sp>
    </p:spTree>
    <p:extLst>
      <p:ext uri="{BB962C8B-B14F-4D97-AF65-F5344CB8AC3E}">
        <p14:creationId xmlns:p14="http://schemas.microsoft.com/office/powerpoint/2010/main" val="101973092"/>
      </p:ext>
    </p:extLst>
  </p:cSld>
</p:sld>
</file>

<file path=ppt/slides/c3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4ED87D12-4E7F-4602-B585-E4ACA9A2F34B}"/>
              </a:ext>
            </a:extLst>
          </p:cNvPr>
          <p:cNvPicPr>
            <a:picLocks xmlns:a="http://schemas.openxmlformats.org/drawingml/2006/main" noChangeAspect="1"/>
          </p:cNvPicPr>
          <p:nvPr/>
        </p:nvPicPr>
        <p:blipFill>
          <a:blip xmlns:r="http://schemas.openxmlformats.org/officeDocument/2006/relationships" xmlns:a="http://schemas.openxmlformats.org/drawingml/2006/main" r:embed="Rbfacc02a472f4b8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99BC5D0E-35B3-43E3-B97A-16B5AC6C7F9A}"/>
              </a:ext>
            </a:extLst>
          </p:cNvPr>
          <p:cNvPicPr>
            <a:picLocks xmlns:a="http://schemas.openxmlformats.org/drawingml/2006/main" noChangeAspect="1"/>
          </p:cNvPicPr>
          <p:nvPr/>
        </p:nvPicPr>
        <p:blipFill>
          <a:blip xmlns:r="http://schemas.openxmlformats.org/officeDocument/2006/relationships" xmlns:a="http://schemas.openxmlformats.org/drawingml/2006/main" r:embed="Re2279e3fa9bc4810"/>
          <a:srcRect xmlns:a="http://schemas.openxmlformats.org/drawingml/2006/main" l="7037" t="11438" r="78241" b="74967"/>
          <a:stretch xmlns:a="http://schemas.openxmlformats.org/drawingml/2006/main"/>
        </p:blipFill>
        <p:spPr>
          <a:xfrm xmlns:a="http://schemas.openxmlformats.org/drawingml/2006/main">
            <a:off x="312319" y="1621421"/>
            <a:ext cx="1864153" cy="212933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57E2D30F-E2A3-4570-89C8-85BE1BCA2B39}"/>
              </a:ext>
            </a:extLst>
          </p:cNvPr>
          <p:cNvPicPr>
            <a:picLocks xmlns:a="http://schemas.openxmlformats.org/drawingml/2006/main" noChangeAspect="1"/>
          </p:cNvPicPr>
          <p:nvPr/>
        </p:nvPicPr>
        <p:blipFill>
          <a:blip xmlns:r="http://schemas.openxmlformats.org/officeDocument/2006/relationships" xmlns:a="http://schemas.openxmlformats.org/drawingml/2006/main" r:embed="R7d069e7bab8f4d9e"/>
          <a:srcRect xmlns:a="http://schemas.openxmlformats.org/drawingml/2006/main" l="63426" t="11111" r="6944" b="76078"/>
          <a:stretch xmlns:a="http://schemas.openxmlformats.org/drawingml/2006/main"/>
        </p:blipFill>
        <p:spPr>
          <a:xfrm xmlns:a="http://schemas.openxmlformats.org/drawingml/2006/main">
            <a:off x="6392775" y="1621421"/>
            <a:ext cx="3581906" cy="1836308"/>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51882EFE-0269-4D0F-B9BE-F1D70BD481FB}"/>
              </a:ext>
            </a:extLst>
          </p:cNvPr>
          <p:cNvPicPr>
            <a:picLocks xmlns:a="http://schemas.openxmlformats.org/drawingml/2006/main" noChangeAspect="1"/>
          </p:cNvPicPr>
          <p:nvPr/>
        </p:nvPicPr>
        <p:blipFill>
          <a:blip xmlns:r="http://schemas.openxmlformats.org/officeDocument/2006/relationships" xmlns:a="http://schemas.openxmlformats.org/drawingml/2006/main" r:embed="R229b147b68d04e99"/>
          <a:srcRect xmlns:a="http://schemas.openxmlformats.org/drawingml/2006/main" l="6944" t="25490" r="78426" b="62092"/>
          <a:stretch xmlns:a="http://schemas.openxmlformats.org/drawingml/2006/main"/>
        </p:blipFill>
        <p:spPr>
          <a:xfrm xmlns:a="http://schemas.openxmlformats.org/drawingml/2006/main">
            <a:off x="322079" y="3828897"/>
            <a:ext cx="1844633" cy="184607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C7845198-4088-4333-9A82-630972E3805B}"/>
              </a:ext>
            </a:extLst>
          </p:cNvPr>
          <p:cNvPicPr>
            <a:picLocks xmlns:a="http://schemas.openxmlformats.org/drawingml/2006/main" noChangeAspect="1"/>
          </p:cNvPicPr>
          <p:nvPr/>
        </p:nvPicPr>
        <p:blipFill>
          <a:blip xmlns:r="http://schemas.openxmlformats.org/officeDocument/2006/relationships" xmlns:a="http://schemas.openxmlformats.org/drawingml/2006/main" r:embed="Rdd0b8e926b2845aa"/>
          <a:srcRect xmlns:a="http://schemas.openxmlformats.org/drawingml/2006/main" l="6852" t="38627" r="78519" b="46863"/>
          <a:stretch xmlns:a="http://schemas.openxmlformats.org/drawingml/2006/main"/>
        </p:blipFill>
        <p:spPr>
          <a:xfrm xmlns:a="http://schemas.openxmlformats.org/drawingml/2006/main">
            <a:off x="322079" y="5714042"/>
            <a:ext cx="1834873" cy="2256314"/>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99073F49-7660-4382-B571-AF04C8CDDA1B}"/>
              </a:ext>
            </a:extLst>
          </p:cNvPr>
          <p:cNvPicPr>
            <a:picLocks xmlns:a="http://schemas.openxmlformats.org/drawingml/2006/main" noChangeAspect="1"/>
          </p:cNvPicPr>
          <p:nvPr/>
        </p:nvPicPr>
        <p:blipFill>
          <a:blip xmlns:r="http://schemas.openxmlformats.org/officeDocument/2006/relationships" xmlns:a="http://schemas.openxmlformats.org/drawingml/2006/main" r:embed="R666273a71c344e63"/>
          <a:srcRect xmlns:a="http://schemas.openxmlformats.org/drawingml/2006/main" l="23426" t="53399" r="55833" b="26797"/>
          <a:stretch xmlns:a="http://schemas.openxmlformats.org/drawingml/2006/main"/>
        </p:blipFill>
        <p:spPr>
          <a:xfrm xmlns:a="http://schemas.openxmlformats.org/drawingml/2006/main">
            <a:off x="2537590" y="8234082"/>
            <a:ext cx="2264311" cy="3067024"/>
          </a:xfrm>
          <a:prstGeom xmlns:a="http://schemas.openxmlformats.org/drawingml/2006/main" prst="rect">
            <a:avLst/>
          </a:prstGeom>
        </p:spPr>
      </p:pic>
      <p:sp>
        <p:nvSpPr>
          <p:cNvPr id="7" name="exact-presenter-band">
            <a:extLst xmlns:a="http://schemas.openxmlformats.org/drawingml/2006/main">
              <a:ext uri="{FF2B5EF4-FFF2-40B4-BE49-F238E27FC236}">
                <a16:creationId xmlns:a16="http://schemas.microsoft.com/office/drawing/2014/main" id="{6DC95251-C4AF-47AF-8DA9-3073B7D1F44D}"/>
              </a:ext>
            </a:extLst>
          </p:cNvPr>
          <p:cNvSpPr>
            <a:spLocks xmlns:a="http://schemas.openxmlformats.org/drawingml/2006/main" noGrp="1"/>
          </p:cNvSpPr>
          <p:nvPr/>
        </p:nvSpPr>
        <p:spPr>
          <a:xfrm xmlns:a="http://schemas.openxmlformats.org/drawingml/2006/main">
            <a:off x="0" y="0"/>
            <a:ext cx="10287000" cy="147490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42AA43D8-873C-401F-840C-992C941B21B4}"/>
              </a:ext>
            </a:extLst>
          </p:cNvPr>
          <p:cNvSpPr>
            <a:spLocks xmlns:a="http://schemas.openxmlformats.org/drawingml/2006/main" noGrp="1"/>
          </p:cNvSpPr>
          <p:nvPr/>
        </p:nvSpPr>
        <p:spPr>
          <a:xfrm xmlns:a="http://schemas.openxmlformats.org/drawingml/2006/main">
            <a:off x="0" y="0"/>
            <a:ext cx="78080" cy="147490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400BD297-C49F-44FB-A780-FB37D013A095}"/>
              </a:ext>
            </a:extLst>
          </p:cNvPr>
          <p:cNvSpPr>
            <a:spLocks xmlns:a="http://schemas.openxmlformats.org/drawingml/2006/main" noGrp="1"/>
          </p:cNvSpPr>
          <p:nvPr/>
        </p:nvSpPr>
        <p:spPr>
          <a:xfrm xmlns:a="http://schemas.openxmlformats.org/drawingml/2006/main">
            <a:off x="390398" y="126979"/>
            <a:ext cx="9506203" cy="125025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7" b="0">
                <a:solidFill>
                  <a:srgbClr val="173B31"/>
                </a:solidFill>
                <a:latin typeface="Arial"/>
                <a:ea typeface="Arial"/>
                <a:cs typeface="Arial"/>
              </a:defRPr>
            </a:defPPr>
            <a:lvl1pPr algn="l">
              <a:defRPr sz="1537" b="0">
                <a:solidFill>
                  <a:srgbClr val="173B31"/>
                </a:solidFill>
                <a:latin typeface="Arial"/>
                <a:ea typeface="Arial"/>
                <a:cs typeface="Arial"/>
              </a:defRPr>
            </a:lvl1pPr>
            <a:lvl2pPr algn="l">
              <a:defRPr sz="1537" b="0">
                <a:solidFill>
                  <a:srgbClr val="173B31"/>
                </a:solidFill>
                <a:latin typeface="Arial"/>
                <a:ea typeface="Arial"/>
                <a:cs typeface="Arial"/>
              </a:defRPr>
            </a:lvl2pPr>
            <a:lvl3pPr algn="l">
              <a:defRPr sz="1537" b="0">
                <a:solidFill>
                  <a:srgbClr val="173B31"/>
                </a:solidFill>
                <a:latin typeface="Arial"/>
                <a:ea typeface="Arial"/>
                <a:cs typeface="Arial"/>
              </a:defRPr>
            </a:lvl3pPr>
            <a:lvl4pPr algn="l">
              <a:defRPr sz="1537" b="0">
                <a:solidFill>
                  <a:srgbClr val="173B31"/>
                </a:solidFill>
                <a:latin typeface="Arial"/>
                <a:ea typeface="Arial"/>
                <a:cs typeface="Arial"/>
              </a:defRPr>
            </a:lvl4pPr>
            <a:lvl5pPr algn="l">
              <a:defRPr sz="1537" b="0">
                <a:solidFill>
                  <a:srgbClr val="173B31"/>
                </a:solidFill>
                <a:latin typeface="Arial"/>
                <a:ea typeface="Arial"/>
                <a:cs typeface="Arial"/>
              </a:defRPr>
            </a:lvl5pPr>
            <a:lvl6pPr algn="l">
              <a:defRPr sz="1537" b="0">
                <a:solidFill>
                  <a:srgbClr val="173B31"/>
                </a:solidFill>
                <a:latin typeface="Arial"/>
                <a:ea typeface="Arial"/>
                <a:cs typeface="Arial"/>
              </a:defRPr>
            </a:lvl6pPr>
            <a:lvl7pPr algn="l">
              <a:defRPr sz="1537" b="0">
                <a:solidFill>
                  <a:srgbClr val="173B31"/>
                </a:solidFill>
                <a:latin typeface="Arial"/>
                <a:ea typeface="Arial"/>
                <a:cs typeface="Arial"/>
              </a:defRPr>
            </a:lvl7pPr>
            <a:lvl8pPr algn="l">
              <a:defRPr sz="1537" b="0">
                <a:solidFill>
                  <a:srgbClr val="173B31"/>
                </a:solidFill>
                <a:latin typeface="Arial"/>
                <a:ea typeface="Arial"/>
                <a:cs typeface="Arial"/>
              </a:defRPr>
            </a:lvl8pPr>
            <a:lvl9pPr algn="l">
              <a:defRPr sz="1537" b="0">
                <a:solidFill>
                  <a:srgbClr val="173B31"/>
                </a:solidFill>
                <a:latin typeface="Arial"/>
                <a:ea typeface="Arial"/>
                <a:cs typeface="Arial"/>
              </a:defRPr>
            </a:lvl9pPr>
          </a:lstStyle>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In China, many renowned experts, including Academician Zhong Nanshan and Professor Sun Xuejun, have</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published findings on the significant benefits of molecular hydrogen for patients and athletes. In the United</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States, Professor Nicolson, described as a Nobel Prize nominee, has recognised our IZUMIO as the only</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hydrogen-rich water suitable for his research.</a:t>
            </a:r>
          </a:p>
        </p:txBody>
      </p:sp>
      <p:sp>
        <p:nvSpPr>
          <p:cNvPr id="10" name="clean-localized-footer">
            <a:extLst xmlns:a="http://schemas.openxmlformats.org/drawingml/2006/main">
              <a:ext uri="{FF2B5EF4-FFF2-40B4-BE49-F238E27FC236}">
                <a16:creationId xmlns:a16="http://schemas.microsoft.com/office/drawing/2014/main" id="{54EE42E9-724A-4F13-B8D8-6F6E1BD5790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page-footer">
            <a:extLst xmlns:a="http://schemas.openxmlformats.org/drawingml/2006/main">
              <a:ext uri="{FF2B5EF4-FFF2-40B4-BE49-F238E27FC236}">
                <a16:creationId xmlns:a16="http://schemas.microsoft.com/office/drawing/2014/main" id="{37F454A1-D598-445C-9472-93DE7EFFC6A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2" name="page-number">
            <a:extLst xmlns:a="http://schemas.openxmlformats.org/drawingml/2006/main">
              <a:ext uri="{FF2B5EF4-FFF2-40B4-BE49-F238E27FC236}">
                <a16:creationId xmlns:a16="http://schemas.microsoft.com/office/drawing/2014/main" id="{00C07437-2DC6-43D0-AA68-1EB04BD4382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49 / 55</a:t>
            </a:r>
          </a:p>
        </p:txBody>
      </p:sp>
    </p:spTree>
    <p:extLst>
      <p:ext uri="{BB962C8B-B14F-4D97-AF65-F5344CB8AC3E}">
        <p14:creationId xmlns:p14="http://schemas.microsoft.com/office/powerpoint/2010/main" val="1442531275"/>
      </p:ext>
    </p:extLst>
  </p:cSld>
</p:sld>
</file>

<file path=ppt/slides/c3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A0C65919-17D3-4E97-980D-02ECDC41FE14}"/>
              </a:ext>
            </a:extLst>
          </p:cNvPr>
          <p:cNvPicPr>
            <a:picLocks xmlns:a="http://schemas.openxmlformats.org/drawingml/2006/main" noChangeAspect="1"/>
          </p:cNvPicPr>
          <p:nvPr/>
        </p:nvPicPr>
        <p:blipFill>
          <a:blip xmlns:r="http://schemas.openxmlformats.org/officeDocument/2006/relationships" xmlns:a="http://schemas.openxmlformats.org/drawingml/2006/main" r:embed="R102c26613fd5461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6F2153-6950-412A-9988-FD07A57C433C}"/>
              </a:ext>
            </a:extLst>
          </p:cNvPr>
          <p:cNvSpPr>
            <a:spLocks xmlns:a="http://schemas.openxmlformats.org/drawingml/2006/main" noGrp="1"/>
          </p:cNvSpPr>
          <p:nvPr/>
        </p:nvSpPr>
        <p:spPr>
          <a:xfrm xmlns:a="http://schemas.openxmlformats.org/drawingml/2006/main">
            <a:off x="7095492" y="5489388"/>
            <a:ext cx="2537590" cy="4073087"/>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710A2D29-500F-4661-9A7D-8229155E3901}"/>
              </a:ext>
            </a:extLst>
          </p:cNvPr>
          <p:cNvPicPr>
            <a:picLocks xmlns:a="http://schemas.openxmlformats.org/drawingml/2006/main" noChangeAspect="1"/>
          </p:cNvPicPr>
          <p:nvPr/>
        </p:nvPicPr>
        <p:blipFill>
          <a:blip xmlns:r="http://schemas.openxmlformats.org/officeDocument/2006/relationships" xmlns:a="http://schemas.openxmlformats.org/drawingml/2006/main" r:embed="R046e4d6bf78b4d5d"/>
          <a:srcRect xmlns:a="http://schemas.openxmlformats.org/drawingml/2006/main" l="25741" t="13333" r="56389" b="64771"/>
          <a:stretch xmlns:a="http://schemas.openxmlformats.org/drawingml/2006/main"/>
        </p:blipFill>
        <p:spPr>
          <a:xfrm xmlns:a="http://schemas.openxmlformats.org/drawingml/2006/main">
            <a:off x="7214404" y="5528458"/>
            <a:ext cx="2299768" cy="3994946"/>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7E19E067-C481-4D4D-85CF-6217A3279D98}"/>
              </a:ext>
            </a:extLst>
          </p:cNvPr>
          <p:cNvPicPr>
            <a:picLocks xmlns:a="http://schemas.openxmlformats.org/drawingml/2006/main" noChangeAspect="1"/>
          </p:cNvPicPr>
          <p:nvPr/>
        </p:nvPicPr>
        <p:blipFill>
          <a:blip xmlns:r="http://schemas.openxmlformats.org/officeDocument/2006/relationships" xmlns:a="http://schemas.openxmlformats.org/drawingml/2006/main" r:embed="Rfa8acd31a1e44fdf"/>
          <a:srcRect xmlns:a="http://schemas.openxmlformats.org/drawingml/2006/main" l="45000" t="18301" r="6296" b="63072"/>
          <a:stretch xmlns:a="http://schemas.openxmlformats.org/drawingml/2006/main"/>
        </p:blipFill>
        <p:spPr>
          <a:xfrm xmlns:a="http://schemas.openxmlformats.org/drawingml/2006/main">
            <a:off x="4782381" y="2344223"/>
            <a:ext cx="5133740" cy="2783764"/>
          </a:xfrm>
          <a:prstGeom xmlns:a="http://schemas.openxmlformats.org/drawingml/2006/main" prst="rect">
            <a:avLst/>
          </a:prstGeom>
        </p:spPr>
      </p:pic>
      <p:sp>
        <p:nvSpPr>
          <p:cNvPr id="5" name="exact-presenter-band">
            <a:extLst xmlns:a="http://schemas.openxmlformats.org/drawingml/2006/main">
              <a:ext uri="{FF2B5EF4-FFF2-40B4-BE49-F238E27FC236}">
                <a16:creationId xmlns:a16="http://schemas.microsoft.com/office/drawing/2014/main" id="{48F8B9FD-9E32-4749-9D15-D264121C8D84}"/>
              </a:ext>
            </a:extLst>
          </p:cNvPr>
          <p:cNvSpPr>
            <a:spLocks xmlns:a="http://schemas.openxmlformats.org/drawingml/2006/main" noGrp="1"/>
          </p:cNvSpPr>
          <p:nvPr/>
        </p:nvSpPr>
        <p:spPr>
          <a:xfrm xmlns:a="http://schemas.openxmlformats.org/drawingml/2006/main">
            <a:off x="0" y="0"/>
            <a:ext cx="10287000" cy="1943751"/>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6" name="presenter-accent">
            <a:extLst xmlns:a="http://schemas.openxmlformats.org/drawingml/2006/main">
              <a:ext uri="{FF2B5EF4-FFF2-40B4-BE49-F238E27FC236}">
                <a16:creationId xmlns:a16="http://schemas.microsoft.com/office/drawing/2014/main" id="{7A658955-5FE9-4798-B693-65BCB77FE017}"/>
              </a:ext>
            </a:extLst>
          </p:cNvPr>
          <p:cNvSpPr>
            <a:spLocks xmlns:a="http://schemas.openxmlformats.org/drawingml/2006/main" noGrp="1"/>
          </p:cNvSpPr>
          <p:nvPr/>
        </p:nvSpPr>
        <p:spPr>
          <a:xfrm xmlns:a="http://schemas.openxmlformats.org/drawingml/2006/main">
            <a:off x="0" y="0"/>
            <a:ext cx="78080" cy="1943751"/>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7" name="exact-translated-presenter">
            <a:extLst xmlns:a="http://schemas.openxmlformats.org/drawingml/2006/main">
              <a:ext uri="{FF2B5EF4-FFF2-40B4-BE49-F238E27FC236}">
                <a16:creationId xmlns:a16="http://schemas.microsoft.com/office/drawing/2014/main" id="{3CE15B1C-A9DA-444A-ACB2-CAE3DBA97383}"/>
              </a:ext>
            </a:extLst>
          </p:cNvPr>
          <p:cNvSpPr>
            <a:spLocks xmlns:a="http://schemas.openxmlformats.org/drawingml/2006/main" noGrp="1"/>
          </p:cNvSpPr>
          <p:nvPr/>
        </p:nvSpPr>
        <p:spPr>
          <a:xfrm xmlns:a="http://schemas.openxmlformats.org/drawingml/2006/main">
            <a:off x="390398" y="126979"/>
            <a:ext cx="9506203" cy="17190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Molecular hydrogen is described as the world's smallest atom and can reach the body's smallest spaces. IZUMIO</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uses the water that makes up much of our body as a medium to carry large amounts of molecular hydrogen to the</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furthest parts of our cells and remove reactive oxygen. Its speed and effectiveness are described as unmatched</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by ordinary antioxidant supplements or health waters on the market. According to many expert reports, besides</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supporting health, molecular hydrogen can inhibit cancer cell proliferation and promote cancer cell death.</a:t>
            </a:r>
          </a:p>
        </p:txBody>
      </p:sp>
      <p:sp>
        <p:nvSpPr>
          <p:cNvPr id="8" name="chemical-heading">
            <a:extLst xmlns:a="http://schemas.openxmlformats.org/drawingml/2006/main">
              <a:ext uri="{FF2B5EF4-FFF2-40B4-BE49-F238E27FC236}">
                <a16:creationId xmlns:a16="http://schemas.microsoft.com/office/drawing/2014/main" id="{C5443E8E-6C8C-442F-A2E6-BBECA05D8FF6}"/>
              </a:ext>
            </a:extLst>
          </p:cNvPr>
          <p:cNvSpPr>
            <a:spLocks xmlns:a="http://schemas.openxmlformats.org/drawingml/2006/main" noGrp="1"/>
          </p:cNvSpPr>
          <p:nvPr/>
        </p:nvSpPr>
        <p:spPr>
          <a:xfrm xmlns:a="http://schemas.openxmlformats.org/drawingml/2006/main">
            <a:off x="6587974" y="2344223"/>
            <a:ext cx="1717753" cy="654429"/>
          </a:xfrm>
          <a:prstGeom xmlns:a="http://schemas.openxmlformats.org/drawingml/2006/main" prst="rect">
            <a:avLst/>
          </a:prstGeom>
          <a:solidFill xmlns:a="http://schemas.openxmlformats.org/drawingml/2006/main">
            <a:srgbClr val="EFF8FC"/>
          </a:solidFill>
          <a:ln xmlns:a="http://schemas.openxmlformats.org/drawingml/2006/main" w="0">
            <a:noFill/>
          </a:ln>
        </p:spPr>
      </p:sp>
      <p:sp>
        <p:nvSpPr>
          <p:cNvPr id="9" name="chemical-heading-en">
            <a:extLst xmlns:a="http://schemas.openxmlformats.org/drawingml/2006/main">
              <a:ext uri="{FF2B5EF4-FFF2-40B4-BE49-F238E27FC236}">
                <a16:creationId xmlns:a16="http://schemas.microsoft.com/office/drawing/2014/main" id="{E9BF502C-16BA-4955-8EE0-4F5FFF5E94B3}"/>
              </a:ext>
            </a:extLst>
          </p:cNvPr>
          <p:cNvSpPr>
            <a:spLocks xmlns:a="http://schemas.openxmlformats.org/drawingml/2006/main" noGrp="1"/>
          </p:cNvSpPr>
          <p:nvPr/>
        </p:nvSpPr>
        <p:spPr>
          <a:xfrm xmlns:a="http://schemas.openxmlformats.org/drawingml/2006/main">
            <a:off x="6636774" y="2461434"/>
            <a:ext cx="1629914" cy="449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91" b="1">
                <a:solidFill>
                  <a:srgbClr val="172F55"/>
                </a:solidFill>
                <a:latin typeface="Arial"/>
                <a:ea typeface="Arial"/>
                <a:cs typeface="Arial"/>
              </a:defRPr>
            </a:defPPr>
            <a:lvl1pPr algn="l">
              <a:defRPr sz="1691" b="1">
                <a:solidFill>
                  <a:srgbClr val="172F55"/>
                </a:solidFill>
                <a:latin typeface="Arial"/>
                <a:ea typeface="Arial"/>
                <a:cs typeface="Arial"/>
              </a:defRPr>
            </a:lvl1pPr>
            <a:lvl2pPr algn="l">
              <a:defRPr sz="1691" b="1">
                <a:solidFill>
                  <a:srgbClr val="172F55"/>
                </a:solidFill>
                <a:latin typeface="Arial"/>
                <a:ea typeface="Arial"/>
                <a:cs typeface="Arial"/>
              </a:defRPr>
            </a:lvl2pPr>
            <a:lvl3pPr algn="l">
              <a:defRPr sz="1691" b="1">
                <a:solidFill>
                  <a:srgbClr val="172F55"/>
                </a:solidFill>
                <a:latin typeface="Arial"/>
                <a:ea typeface="Arial"/>
                <a:cs typeface="Arial"/>
              </a:defRPr>
            </a:lvl3pPr>
            <a:lvl4pPr algn="l">
              <a:defRPr sz="1691" b="1">
                <a:solidFill>
                  <a:srgbClr val="172F55"/>
                </a:solidFill>
                <a:latin typeface="Arial"/>
                <a:ea typeface="Arial"/>
                <a:cs typeface="Arial"/>
              </a:defRPr>
            </a:lvl4pPr>
            <a:lvl5pPr algn="l">
              <a:defRPr sz="1691" b="1">
                <a:solidFill>
                  <a:srgbClr val="172F55"/>
                </a:solidFill>
                <a:latin typeface="Arial"/>
                <a:ea typeface="Arial"/>
                <a:cs typeface="Arial"/>
              </a:defRPr>
            </a:lvl5pPr>
            <a:lvl6pPr algn="l">
              <a:defRPr sz="1691" b="1">
                <a:solidFill>
                  <a:srgbClr val="172F55"/>
                </a:solidFill>
                <a:latin typeface="Arial"/>
                <a:ea typeface="Arial"/>
                <a:cs typeface="Arial"/>
              </a:defRPr>
            </a:lvl6pPr>
            <a:lvl7pPr algn="l">
              <a:defRPr sz="1691" b="1">
                <a:solidFill>
                  <a:srgbClr val="172F55"/>
                </a:solidFill>
                <a:latin typeface="Arial"/>
                <a:ea typeface="Arial"/>
                <a:cs typeface="Arial"/>
              </a:defRPr>
            </a:lvl7pPr>
            <a:lvl8pPr algn="l">
              <a:defRPr sz="1691" b="1">
                <a:solidFill>
                  <a:srgbClr val="172F55"/>
                </a:solidFill>
                <a:latin typeface="Arial"/>
                <a:ea typeface="Arial"/>
                <a:cs typeface="Arial"/>
              </a:defRPr>
            </a:lvl8pPr>
            <a:lvl9pPr algn="l">
              <a:defRPr sz="1691" b="1">
                <a:solidFill>
                  <a:srgbClr val="172F55"/>
                </a:solidFill>
                <a:latin typeface="Arial"/>
                <a:ea typeface="Arial"/>
                <a:cs typeface="Arial"/>
              </a:defRPr>
            </a:lvl9pPr>
          </a:lstStyle>
          <a:p xmlns:a="http://schemas.openxmlformats.org/drawingml/2006/main">
            <a:pPr algn="l">
              <a:lnSpc>
                <a:spcPct val="116000"/>
              </a:lnSpc>
              <a:buNone/>
              <a:defRPr sz="1691" b="1">
                <a:solidFill>
                  <a:srgbClr val="172F55"/>
                </a:solidFill>
                <a:latin typeface="Arial"/>
                <a:ea typeface="Arial"/>
                <a:cs typeface="Arial"/>
              </a:defRPr>
            </a:pPr>
            <a:r>
              <a:rPr sz="1691" b="1">
                <a:solidFill>
                  <a:srgbClr val="172F55"/>
                </a:solidFill>
                <a:latin typeface="Arial"/>
                <a:ea typeface="Arial"/>
                <a:cs typeface="Arial"/>
              </a:rPr>
              <a:t>= Hydrogen</a:t>
            </a:r>
          </a:p>
        </p:txBody>
      </p:sp>
      <p:sp>
        <p:nvSpPr>
          <p:cNvPr id="10" name="comparison-background">
            <a:extLst xmlns:a="http://schemas.openxmlformats.org/drawingml/2006/main">
              <a:ext uri="{FF2B5EF4-FFF2-40B4-BE49-F238E27FC236}">
                <a16:creationId xmlns:a16="http://schemas.microsoft.com/office/drawing/2014/main" id="{24480CF5-92EA-4B16-B365-CAA6C9085F5B}"/>
              </a:ext>
            </a:extLst>
          </p:cNvPr>
          <p:cNvSpPr>
            <a:spLocks xmlns:a="http://schemas.openxmlformats.org/drawingml/2006/main" noGrp="1"/>
          </p:cNvSpPr>
          <p:nvPr/>
        </p:nvSpPr>
        <p:spPr>
          <a:xfrm xmlns:a="http://schemas.openxmlformats.org/drawingml/2006/main">
            <a:off x="478238" y="4883797"/>
            <a:ext cx="771037" cy="781408"/>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1" name="exact-comparison">
            <a:extLst xmlns:a="http://schemas.openxmlformats.org/drawingml/2006/main">
              <a:ext uri="{FF2B5EF4-FFF2-40B4-BE49-F238E27FC236}">
                <a16:creationId xmlns:a16="http://schemas.microsoft.com/office/drawing/2014/main" id="{A5823902-94EC-4EDF-9923-0BE9B1B9DE0F}"/>
              </a:ext>
            </a:extLst>
          </p:cNvPr>
          <p:cNvSpPr>
            <a:spLocks xmlns:a="http://schemas.openxmlformats.org/drawingml/2006/main" noGrp="1"/>
          </p:cNvSpPr>
          <p:nvPr/>
        </p:nvSpPr>
        <p:spPr>
          <a:xfrm xmlns:a="http://schemas.openxmlformats.org/drawingml/2006/main">
            <a:off x="497758" y="4913100"/>
            <a:ext cx="731997" cy="7325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Hydrogen</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molecule</a:t>
            </a:r>
          </a:p>
        </p:txBody>
      </p:sp>
      <p:sp>
        <p:nvSpPr>
          <p:cNvPr id="12" name="comparison-background">
            <a:extLst xmlns:a="http://schemas.openxmlformats.org/drawingml/2006/main">
              <a:ext uri="{FF2B5EF4-FFF2-40B4-BE49-F238E27FC236}">
                <a16:creationId xmlns:a16="http://schemas.microsoft.com/office/drawing/2014/main" id="{AD01F9A8-5E4F-42F5-AE2D-1118B2CCDB0E}"/>
              </a:ext>
            </a:extLst>
          </p:cNvPr>
          <p:cNvSpPr>
            <a:spLocks xmlns:a="http://schemas.openxmlformats.org/drawingml/2006/main" noGrp="1"/>
          </p:cNvSpPr>
          <p:nvPr/>
        </p:nvSpPr>
        <p:spPr>
          <a:xfrm xmlns:a="http://schemas.openxmlformats.org/drawingml/2006/main">
            <a:off x="1415194" y="4883797"/>
            <a:ext cx="810077" cy="781408"/>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3" name="exact-comparison">
            <a:extLst xmlns:a="http://schemas.openxmlformats.org/drawingml/2006/main">
              <a:ext uri="{FF2B5EF4-FFF2-40B4-BE49-F238E27FC236}">
                <a16:creationId xmlns:a16="http://schemas.microsoft.com/office/drawing/2014/main" id="{A002F659-F7E9-4F48-ADFD-C8C88F1DC8ED}"/>
              </a:ext>
            </a:extLst>
          </p:cNvPr>
          <p:cNvSpPr>
            <a:spLocks xmlns:a="http://schemas.openxmlformats.org/drawingml/2006/main" noGrp="1"/>
          </p:cNvSpPr>
          <p:nvPr/>
        </p:nvSpPr>
        <p:spPr>
          <a:xfrm xmlns:a="http://schemas.openxmlformats.org/drawingml/2006/main">
            <a:off x="1434714" y="4913100"/>
            <a:ext cx="771037" cy="7325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Vitamin C</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176 times</a:t>
            </a:r>
          </a:p>
        </p:txBody>
      </p:sp>
      <p:sp>
        <p:nvSpPr>
          <p:cNvPr id="14" name="comparison-background">
            <a:extLst xmlns:a="http://schemas.openxmlformats.org/drawingml/2006/main">
              <a:ext uri="{FF2B5EF4-FFF2-40B4-BE49-F238E27FC236}">
                <a16:creationId xmlns:a16="http://schemas.microsoft.com/office/drawing/2014/main" id="{F29A9A16-E5C2-4968-8384-22D8BD06DE29}"/>
              </a:ext>
            </a:extLst>
          </p:cNvPr>
          <p:cNvSpPr>
            <a:spLocks xmlns:a="http://schemas.openxmlformats.org/drawingml/2006/main" noGrp="1"/>
          </p:cNvSpPr>
          <p:nvPr/>
        </p:nvSpPr>
        <p:spPr>
          <a:xfrm xmlns:a="http://schemas.openxmlformats.org/drawingml/2006/main">
            <a:off x="2322871" y="4883797"/>
            <a:ext cx="819837" cy="781408"/>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5" name="exact-comparison">
            <a:extLst xmlns:a="http://schemas.openxmlformats.org/drawingml/2006/main">
              <a:ext uri="{FF2B5EF4-FFF2-40B4-BE49-F238E27FC236}">
                <a16:creationId xmlns:a16="http://schemas.microsoft.com/office/drawing/2014/main" id="{BAEAEC98-BC86-4FC9-BAFC-173581A9E119}"/>
              </a:ext>
            </a:extLst>
          </p:cNvPr>
          <p:cNvSpPr>
            <a:spLocks xmlns:a="http://schemas.openxmlformats.org/drawingml/2006/main" noGrp="1"/>
          </p:cNvSpPr>
          <p:nvPr/>
        </p:nvSpPr>
        <p:spPr>
          <a:xfrm xmlns:a="http://schemas.openxmlformats.org/drawingml/2006/main">
            <a:off x="2342391" y="4913100"/>
            <a:ext cx="780797" cy="7325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Catechin</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290 times</a:t>
            </a:r>
          </a:p>
        </p:txBody>
      </p:sp>
      <p:sp>
        <p:nvSpPr>
          <p:cNvPr id="16" name="comparison-background">
            <a:extLst xmlns:a="http://schemas.openxmlformats.org/drawingml/2006/main">
              <a:ext uri="{FF2B5EF4-FFF2-40B4-BE49-F238E27FC236}">
                <a16:creationId xmlns:a16="http://schemas.microsoft.com/office/drawing/2014/main" id="{4349DB30-F31A-4EAC-ACF1-CAF706CA0B29}"/>
              </a:ext>
            </a:extLst>
          </p:cNvPr>
          <p:cNvSpPr>
            <a:spLocks xmlns:a="http://schemas.openxmlformats.org/drawingml/2006/main" noGrp="1"/>
          </p:cNvSpPr>
          <p:nvPr/>
        </p:nvSpPr>
        <p:spPr>
          <a:xfrm xmlns:a="http://schemas.openxmlformats.org/drawingml/2006/main">
            <a:off x="3201268" y="5001008"/>
            <a:ext cx="1424954" cy="683732"/>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7" name="exact-comparison">
            <a:extLst xmlns:a="http://schemas.openxmlformats.org/drawingml/2006/main">
              <a:ext uri="{FF2B5EF4-FFF2-40B4-BE49-F238E27FC236}">
                <a16:creationId xmlns:a16="http://schemas.microsoft.com/office/drawing/2014/main" id="{012369BF-30B8-4DFB-B942-2E0802BB08A0}"/>
              </a:ext>
            </a:extLst>
          </p:cNvPr>
          <p:cNvSpPr>
            <a:spLocks xmlns:a="http://schemas.openxmlformats.org/drawingml/2006/main" noGrp="1"/>
          </p:cNvSpPr>
          <p:nvPr/>
        </p:nvSpPr>
        <p:spPr>
          <a:xfrm xmlns:a="http://schemas.openxmlformats.org/drawingml/2006/main">
            <a:off x="3220787" y="5030311"/>
            <a:ext cx="1385915" cy="634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Coenzyme Q10</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863 times</a:t>
            </a:r>
          </a:p>
        </p:txBody>
      </p:sp>
      <p:sp>
        <p:nvSpPr>
          <p:cNvPr id="18" name="clean-localized-footer">
            <a:extLst xmlns:a="http://schemas.openxmlformats.org/drawingml/2006/main">
              <a:ext uri="{FF2B5EF4-FFF2-40B4-BE49-F238E27FC236}">
                <a16:creationId xmlns:a16="http://schemas.microsoft.com/office/drawing/2014/main" id="{43BB08AC-9E9F-4105-92CA-E040ED835F0F}"/>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9" name="page-footer">
            <a:extLst xmlns:a="http://schemas.openxmlformats.org/drawingml/2006/main">
              <a:ext uri="{FF2B5EF4-FFF2-40B4-BE49-F238E27FC236}">
                <a16:creationId xmlns:a16="http://schemas.microsoft.com/office/drawing/2014/main" id="{C25E3B3E-14AA-4127-B93F-B077256F525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20" name="page-number">
            <a:extLst xmlns:a="http://schemas.openxmlformats.org/drawingml/2006/main">
              <a:ext uri="{FF2B5EF4-FFF2-40B4-BE49-F238E27FC236}">
                <a16:creationId xmlns:a16="http://schemas.microsoft.com/office/drawing/2014/main" id="{10C88F88-858F-420D-86D6-B00F2F31050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50 / 55</a:t>
            </a:r>
          </a:p>
        </p:txBody>
      </p:sp>
    </p:spTree>
    <p:extLst>
      <p:ext uri="{BB962C8B-B14F-4D97-AF65-F5344CB8AC3E}">
        <p14:creationId xmlns:p14="http://schemas.microsoft.com/office/powerpoint/2010/main" val="168886195"/>
      </p:ext>
    </p:extLst>
  </p:cSld>
</p:sld>
</file>

<file path=ppt/slides/c3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17058D2-3DCF-4D14-97E3-B241DEEC75C5}"/>
              </a:ext>
            </a:extLst>
          </p:cNvPr>
          <p:cNvPicPr>
            <a:picLocks xmlns:a="http://schemas.openxmlformats.org/drawingml/2006/main" noChangeAspect="1"/>
          </p:cNvPicPr>
          <p:nvPr/>
        </p:nvPicPr>
        <p:blipFill>
          <a:blip xmlns:r="http://schemas.openxmlformats.org/officeDocument/2006/relationships" xmlns:a="http://schemas.openxmlformats.org/drawingml/2006/main" r:embed="Rf6882c56deb0449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B7C47CAC-086A-4206-A5C9-6EE0ACFE4D74}"/>
              </a:ext>
            </a:extLst>
          </p:cNvPr>
          <p:cNvSpPr>
            <a:spLocks xmlns:a="http://schemas.openxmlformats.org/drawingml/2006/main" noGrp="1"/>
          </p:cNvSpPr>
          <p:nvPr/>
        </p:nvSpPr>
        <p:spPr>
          <a:xfrm xmlns:a="http://schemas.openxmlformats.org/drawingml/2006/main">
            <a:off x="0" y="0"/>
            <a:ext cx="10287000" cy="996295"/>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B2B47C85-8247-4C46-837B-22CC27D7C33B}"/>
              </a:ext>
            </a:extLst>
          </p:cNvPr>
          <p:cNvSpPr>
            <a:spLocks xmlns:a="http://schemas.openxmlformats.org/drawingml/2006/main" noGrp="1"/>
          </p:cNvSpPr>
          <p:nvPr/>
        </p:nvSpPr>
        <p:spPr>
          <a:xfrm xmlns:a="http://schemas.openxmlformats.org/drawingml/2006/main">
            <a:off x="0" y="0"/>
            <a:ext cx="78080" cy="996295"/>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DC979824-6F21-48F2-9B23-DF1BD31FC08C}"/>
              </a:ext>
            </a:extLst>
          </p:cNvPr>
          <p:cNvSpPr>
            <a:spLocks xmlns:a="http://schemas.openxmlformats.org/drawingml/2006/main" noGrp="1"/>
          </p:cNvSpPr>
          <p:nvPr/>
        </p:nvSpPr>
        <p:spPr>
          <a:xfrm xmlns:a="http://schemas.openxmlformats.org/drawingml/2006/main">
            <a:off x="390398" y="126979"/>
            <a:ext cx="9506203" cy="771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6" b="0">
                <a:solidFill>
                  <a:srgbClr val="173B31"/>
                </a:solidFill>
                <a:latin typeface="Arial"/>
                <a:ea typeface="Arial"/>
                <a:cs typeface="Arial"/>
              </a:defRPr>
            </a:defPPr>
            <a:lvl1pPr algn="l">
              <a:defRPr sz="1806" b="0">
                <a:solidFill>
                  <a:srgbClr val="173B31"/>
                </a:solidFill>
                <a:latin typeface="Arial"/>
                <a:ea typeface="Arial"/>
                <a:cs typeface="Arial"/>
              </a:defRPr>
            </a:lvl1pPr>
            <a:lvl2pPr algn="l">
              <a:defRPr sz="1806" b="0">
                <a:solidFill>
                  <a:srgbClr val="173B31"/>
                </a:solidFill>
                <a:latin typeface="Arial"/>
                <a:ea typeface="Arial"/>
                <a:cs typeface="Arial"/>
              </a:defRPr>
            </a:lvl2pPr>
            <a:lvl3pPr algn="l">
              <a:defRPr sz="1806" b="0">
                <a:solidFill>
                  <a:srgbClr val="173B31"/>
                </a:solidFill>
                <a:latin typeface="Arial"/>
                <a:ea typeface="Arial"/>
                <a:cs typeface="Arial"/>
              </a:defRPr>
            </a:lvl3pPr>
            <a:lvl4pPr algn="l">
              <a:defRPr sz="1806" b="0">
                <a:solidFill>
                  <a:srgbClr val="173B31"/>
                </a:solidFill>
                <a:latin typeface="Arial"/>
                <a:ea typeface="Arial"/>
                <a:cs typeface="Arial"/>
              </a:defRPr>
            </a:lvl4pPr>
            <a:lvl5pPr algn="l">
              <a:defRPr sz="1806" b="0">
                <a:solidFill>
                  <a:srgbClr val="173B31"/>
                </a:solidFill>
                <a:latin typeface="Arial"/>
                <a:ea typeface="Arial"/>
                <a:cs typeface="Arial"/>
              </a:defRPr>
            </a:lvl5pPr>
            <a:lvl6pPr algn="l">
              <a:defRPr sz="1806" b="0">
                <a:solidFill>
                  <a:srgbClr val="173B31"/>
                </a:solidFill>
                <a:latin typeface="Arial"/>
                <a:ea typeface="Arial"/>
                <a:cs typeface="Arial"/>
              </a:defRPr>
            </a:lvl6pPr>
            <a:lvl7pPr algn="l">
              <a:defRPr sz="1806" b="0">
                <a:solidFill>
                  <a:srgbClr val="173B31"/>
                </a:solidFill>
                <a:latin typeface="Arial"/>
                <a:ea typeface="Arial"/>
                <a:cs typeface="Arial"/>
              </a:defRPr>
            </a:lvl7pPr>
            <a:lvl8pPr algn="l">
              <a:defRPr sz="1806" b="0">
                <a:solidFill>
                  <a:srgbClr val="173B31"/>
                </a:solidFill>
                <a:latin typeface="Arial"/>
                <a:ea typeface="Arial"/>
                <a:cs typeface="Arial"/>
              </a:defRPr>
            </a:lvl8pPr>
            <a:lvl9pPr algn="l">
              <a:defRPr sz="1806" b="0">
                <a:solidFill>
                  <a:srgbClr val="173B31"/>
                </a:solidFill>
                <a:latin typeface="Arial"/>
                <a:ea typeface="Arial"/>
                <a:cs typeface="Arial"/>
              </a:defRPr>
            </a:lvl9pPr>
          </a:lstStyle>
          <a:p xmlns:a="http://schemas.openxmlformats.org/drawingml/2006/main">
            <a:pPr algn="l">
              <a:lnSpc>
                <a:spcPct val="116000"/>
              </a:lnSpc>
              <a:buNone/>
              <a:defRPr sz="1806" b="0">
                <a:solidFill>
                  <a:srgbClr val="173B31"/>
                </a:solidFill>
                <a:latin typeface="Arial"/>
                <a:ea typeface="Arial"/>
                <a:cs typeface="Arial"/>
              </a:defRPr>
            </a:pPr>
            <a:r>
              <a:rPr sz="1806" b="0">
                <a:solidFill>
                  <a:srgbClr val="173B31"/>
                </a:solidFill>
                <a:latin typeface="Arial"/>
                <a:ea typeface="Arial"/>
                <a:cs typeface="Arial"/>
              </a:rPr>
              <a:t>After more than ten years of development, numerous scientific studies have now confirmed</a:t>
            </a:r>
          </a:p>
          <a:p xmlns:a="http://schemas.openxmlformats.org/drawingml/2006/main">
            <a:pPr algn="l">
              <a:lnSpc>
                <a:spcPct val="116000"/>
              </a:lnSpc>
              <a:buNone/>
              <a:defRPr sz="1806" b="0">
                <a:solidFill>
                  <a:srgbClr val="173B31"/>
                </a:solidFill>
                <a:latin typeface="Arial"/>
                <a:ea typeface="Arial"/>
                <a:cs typeface="Arial"/>
              </a:defRPr>
            </a:pPr>
            <a:r>
              <a:rPr sz="1806" b="0">
                <a:solidFill>
                  <a:srgbClr val="173B31"/>
                </a:solidFill>
                <a:latin typeface="Arial"/>
                <a:ea typeface="Arial"/>
                <a:cs typeface="Arial"/>
              </a:rPr>
              <a:t>the benefits of molecular hydrogen for various lifestyle diseases.</a:t>
            </a:r>
          </a:p>
        </p:txBody>
      </p:sp>
      <p:sp>
        <p:nvSpPr>
          <p:cNvPr id="5" name="clean-localized-footer">
            <a:extLst xmlns:a="http://schemas.openxmlformats.org/drawingml/2006/main">
              <a:ext uri="{FF2B5EF4-FFF2-40B4-BE49-F238E27FC236}">
                <a16:creationId xmlns:a16="http://schemas.microsoft.com/office/drawing/2014/main" id="{68F7DB93-A713-4CFC-BB7E-6461CBF8A1A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CDE06319-5062-4609-A225-C60BE0E8AEE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71F3BDD3-AB41-459C-A874-31A6150EABA4}"/>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51 / 55</a:t>
            </a:r>
          </a:p>
        </p:txBody>
      </p:sp>
    </p:spTree>
    <p:extLst>
      <p:ext uri="{BB962C8B-B14F-4D97-AF65-F5344CB8AC3E}">
        <p14:creationId xmlns:p14="http://schemas.microsoft.com/office/powerpoint/2010/main" val="260849312"/>
      </p:ext>
    </p:extLst>
  </p:cSld>
</p:sld>
</file>

<file path=ppt/slides/c3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72DF47DF-30C0-45BF-BF17-F174AED578A3}"/>
              </a:ext>
            </a:extLst>
          </p:cNvPr>
          <p:cNvPicPr>
            <a:picLocks xmlns:a="http://schemas.openxmlformats.org/drawingml/2006/main" noChangeAspect="1"/>
          </p:cNvPicPr>
          <p:nvPr/>
        </p:nvPicPr>
        <p:blipFill>
          <a:blip xmlns:r="http://schemas.openxmlformats.org/officeDocument/2006/relationships" xmlns:a="http://schemas.openxmlformats.org/drawingml/2006/main" r:embed="R16d7db1c8756462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A747775-80A2-4182-9680-A658C36661FC}"/>
              </a:ext>
            </a:extLst>
          </p:cNvPr>
          <p:cNvSpPr>
            <a:spLocks xmlns:a="http://schemas.openxmlformats.org/drawingml/2006/main" noGrp="1"/>
          </p:cNvSpPr>
          <p:nvPr/>
        </p:nvSpPr>
        <p:spPr>
          <a:xfrm xmlns:a="http://schemas.openxmlformats.org/drawingml/2006/main">
            <a:off x="5133740" y="3662848"/>
            <a:ext cx="1444474" cy="2432131"/>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0923BADD-BD9A-4AC1-92C3-3285FDD30075}"/>
              </a:ext>
            </a:extLst>
          </p:cNvPr>
          <p:cNvPicPr>
            <a:picLocks xmlns:a="http://schemas.openxmlformats.org/drawingml/2006/main" noChangeAspect="1"/>
          </p:cNvPicPr>
          <p:nvPr/>
        </p:nvPicPr>
        <p:blipFill>
          <a:blip xmlns:r="http://schemas.openxmlformats.org/officeDocument/2006/relationships" xmlns:a="http://schemas.openxmlformats.org/drawingml/2006/main" r:embed="Rd3f1c0d650da4909"/>
          <a:srcRect xmlns:a="http://schemas.openxmlformats.org/drawingml/2006/main" l="25741" t="13333" r="56389" b="64771"/>
          <a:stretch xmlns:a="http://schemas.openxmlformats.org/drawingml/2006/main"/>
        </p:blipFill>
        <p:spPr>
          <a:xfrm xmlns:a="http://schemas.openxmlformats.org/drawingml/2006/main">
            <a:off x="5178417" y="3701918"/>
            <a:ext cx="1355120" cy="235399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8B5120-8194-42F4-BCBF-E26AD9CDF7AD}"/>
              </a:ext>
            </a:extLst>
          </p:cNvPr>
          <p:cNvSpPr>
            <a:spLocks xmlns:a="http://schemas.openxmlformats.org/drawingml/2006/main" noGrp="1"/>
          </p:cNvSpPr>
          <p:nvPr/>
        </p:nvSpPr>
        <p:spPr>
          <a:xfrm xmlns:a="http://schemas.openxmlformats.org/drawingml/2006/main">
            <a:off x="5397259" y="9894573"/>
            <a:ext cx="829597" cy="1318625"/>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8BA2C513-AA62-42BB-A86F-258FCEF619BA}"/>
              </a:ext>
            </a:extLst>
          </p:cNvPr>
          <p:cNvPicPr>
            <a:picLocks xmlns:a="http://schemas.openxmlformats.org/drawingml/2006/main" noChangeAspect="1"/>
          </p:cNvPicPr>
          <p:nvPr/>
        </p:nvPicPr>
        <p:blipFill>
          <a:blip xmlns:r="http://schemas.openxmlformats.org/officeDocument/2006/relationships" xmlns:a="http://schemas.openxmlformats.org/drawingml/2006/main" r:embed="R72131c5b38004594"/>
          <a:srcRect xmlns:a="http://schemas.openxmlformats.org/drawingml/2006/main" l="25741" t="13333" r="56389" b="64771"/>
          <a:stretch xmlns:a="http://schemas.openxmlformats.org/drawingml/2006/main"/>
        </p:blipFill>
        <p:spPr>
          <a:xfrm xmlns:a="http://schemas.openxmlformats.org/drawingml/2006/main">
            <a:off x="5455003" y="9933643"/>
            <a:ext cx="714109" cy="1240484"/>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52DD3283-D4B4-42B9-A30C-2306C6F2A7A6}"/>
              </a:ext>
            </a:extLst>
          </p:cNvPr>
          <p:cNvPicPr>
            <a:picLocks xmlns:a="http://schemas.openxmlformats.org/drawingml/2006/main" noChangeAspect="1"/>
          </p:cNvPicPr>
          <p:nvPr/>
        </p:nvPicPr>
        <p:blipFill>
          <a:blip xmlns:r="http://schemas.openxmlformats.org/officeDocument/2006/relationships" xmlns:a="http://schemas.openxmlformats.org/drawingml/2006/main" r:embed="R949e4a22f6104d12"/>
          <a:srcRect xmlns:a="http://schemas.openxmlformats.org/drawingml/2006/main" l="6204" t="83987" r="6296" b="6863"/>
          <a:stretch xmlns:a="http://schemas.openxmlformats.org/drawingml/2006/main"/>
        </p:blipFill>
        <p:spPr>
          <a:xfrm xmlns:a="http://schemas.openxmlformats.org/drawingml/2006/main">
            <a:off x="507518" y="12111816"/>
            <a:ext cx="9340284" cy="1357696"/>
          </a:xfrm>
          <a:prstGeom xmlns:a="http://schemas.openxmlformats.org/drawingml/2006/main" prst="rect">
            <a:avLst/>
          </a:prstGeom>
        </p:spPr>
      </p:pic>
      <p:sp>
        <p:nvSpPr>
          <p:cNvPr id="7" name="exact-presenter-band">
            <a:extLst xmlns:a="http://schemas.openxmlformats.org/drawingml/2006/main">
              <a:ext uri="{FF2B5EF4-FFF2-40B4-BE49-F238E27FC236}">
                <a16:creationId xmlns:a16="http://schemas.microsoft.com/office/drawing/2014/main" id="{A7B9AB0B-371C-4D75-874B-4110D7D850F5}"/>
              </a:ext>
            </a:extLst>
          </p:cNvPr>
          <p:cNvSpPr>
            <a:spLocks xmlns:a="http://schemas.openxmlformats.org/drawingml/2006/main" noGrp="1"/>
          </p:cNvSpPr>
          <p:nvPr/>
        </p:nvSpPr>
        <p:spPr>
          <a:xfrm xmlns:a="http://schemas.openxmlformats.org/drawingml/2006/main">
            <a:off x="0" y="0"/>
            <a:ext cx="10287000" cy="176793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93D936EA-D22D-45AE-8EDE-6DCDCD76D553}"/>
              </a:ext>
            </a:extLst>
          </p:cNvPr>
          <p:cNvSpPr>
            <a:spLocks xmlns:a="http://schemas.openxmlformats.org/drawingml/2006/main" noGrp="1"/>
          </p:cNvSpPr>
          <p:nvPr/>
        </p:nvSpPr>
        <p:spPr>
          <a:xfrm xmlns:a="http://schemas.openxmlformats.org/drawingml/2006/main">
            <a:off x="0" y="0"/>
            <a:ext cx="78080" cy="176793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27666113-5F79-48C3-B212-B4631EB1FD3B}"/>
              </a:ext>
            </a:extLst>
          </p:cNvPr>
          <p:cNvSpPr>
            <a:spLocks xmlns:a="http://schemas.openxmlformats.org/drawingml/2006/main" noGrp="1"/>
          </p:cNvSpPr>
          <p:nvPr/>
        </p:nvSpPr>
        <p:spPr>
          <a:xfrm xmlns:a="http://schemas.openxmlformats.org/drawingml/2006/main">
            <a:off x="390398" y="126979"/>
            <a:ext cx="9506203" cy="15432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7" b="0">
                <a:solidFill>
                  <a:srgbClr val="173B31"/>
                </a:solidFill>
                <a:latin typeface="Arial"/>
                <a:ea typeface="Arial"/>
                <a:cs typeface="Arial"/>
              </a:defRPr>
            </a:defPPr>
            <a:lvl1pPr algn="l">
              <a:defRPr sz="1537" b="0">
                <a:solidFill>
                  <a:srgbClr val="173B31"/>
                </a:solidFill>
                <a:latin typeface="Arial"/>
                <a:ea typeface="Arial"/>
                <a:cs typeface="Arial"/>
              </a:defRPr>
            </a:lvl1pPr>
            <a:lvl2pPr algn="l">
              <a:defRPr sz="1537" b="0">
                <a:solidFill>
                  <a:srgbClr val="173B31"/>
                </a:solidFill>
                <a:latin typeface="Arial"/>
                <a:ea typeface="Arial"/>
                <a:cs typeface="Arial"/>
              </a:defRPr>
            </a:lvl2pPr>
            <a:lvl3pPr algn="l">
              <a:defRPr sz="1537" b="0">
                <a:solidFill>
                  <a:srgbClr val="173B31"/>
                </a:solidFill>
                <a:latin typeface="Arial"/>
                <a:ea typeface="Arial"/>
                <a:cs typeface="Arial"/>
              </a:defRPr>
            </a:lvl3pPr>
            <a:lvl4pPr algn="l">
              <a:defRPr sz="1537" b="0">
                <a:solidFill>
                  <a:srgbClr val="173B31"/>
                </a:solidFill>
                <a:latin typeface="Arial"/>
                <a:ea typeface="Arial"/>
                <a:cs typeface="Arial"/>
              </a:defRPr>
            </a:lvl4pPr>
            <a:lvl5pPr algn="l">
              <a:defRPr sz="1537" b="0">
                <a:solidFill>
                  <a:srgbClr val="173B31"/>
                </a:solidFill>
                <a:latin typeface="Arial"/>
                <a:ea typeface="Arial"/>
                <a:cs typeface="Arial"/>
              </a:defRPr>
            </a:lvl5pPr>
            <a:lvl6pPr algn="l">
              <a:defRPr sz="1537" b="0">
                <a:solidFill>
                  <a:srgbClr val="173B31"/>
                </a:solidFill>
                <a:latin typeface="Arial"/>
                <a:ea typeface="Arial"/>
                <a:cs typeface="Arial"/>
              </a:defRPr>
            </a:lvl6pPr>
            <a:lvl7pPr algn="l">
              <a:defRPr sz="1537" b="0">
                <a:solidFill>
                  <a:srgbClr val="173B31"/>
                </a:solidFill>
                <a:latin typeface="Arial"/>
                <a:ea typeface="Arial"/>
                <a:cs typeface="Arial"/>
              </a:defRPr>
            </a:lvl7pPr>
            <a:lvl8pPr algn="l">
              <a:defRPr sz="1537" b="0">
                <a:solidFill>
                  <a:srgbClr val="173B31"/>
                </a:solidFill>
                <a:latin typeface="Arial"/>
                <a:ea typeface="Arial"/>
                <a:cs typeface="Arial"/>
              </a:defRPr>
            </a:lvl8pPr>
            <a:lvl9pPr algn="l">
              <a:defRPr sz="1537" b="0">
                <a:solidFill>
                  <a:srgbClr val="173B31"/>
                </a:solidFill>
                <a:latin typeface="Arial"/>
                <a:ea typeface="Arial"/>
                <a:cs typeface="Arial"/>
              </a:defRPr>
            </a:lvl9pPr>
          </a:lstStyle>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To sum up, why is IZUMIO your best choice? Because it has the one-one-one-one-one-one qualities:</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patented technology and one hundred percent Japanese manufacture, Japan's number one hydrogen-rich</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water by sales, an all-in-one approach to removing free radicals throughout the body, the world's highest</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dissolved hydrogen concentration, a decade of strong sales and more than one billion US dollars in</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cumulative sales. It has stood the test of time.</a:t>
            </a:r>
          </a:p>
        </p:txBody>
      </p:sp>
      <p:sp>
        <p:nvSpPr>
          <p:cNvPr id="10" name="localized-brand-title">
            <a:extLst xmlns:a="http://schemas.openxmlformats.org/drawingml/2006/main">
              <a:ext uri="{FF2B5EF4-FFF2-40B4-BE49-F238E27FC236}">
                <a16:creationId xmlns:a16="http://schemas.microsoft.com/office/drawing/2014/main" id="{BA0ADD80-14C2-4532-B06F-461B15641D00}"/>
              </a:ext>
            </a:extLst>
          </p:cNvPr>
          <p:cNvSpPr>
            <a:spLocks xmlns:a="http://schemas.openxmlformats.org/drawingml/2006/main" noGrp="1"/>
          </p:cNvSpPr>
          <p:nvPr/>
        </p:nvSpPr>
        <p:spPr>
          <a:xfrm xmlns:a="http://schemas.openxmlformats.org/drawingml/2006/main">
            <a:off x="2781589" y="1904681"/>
            <a:ext cx="5299659" cy="840013"/>
          </a:xfrm>
          <a:prstGeom xmlns:a="http://schemas.openxmlformats.org/drawingml/2006/main" prst="rect">
            <a:avLst/>
          </a:prstGeom>
          <a:solidFill xmlns:a="http://schemas.openxmlformats.org/drawingml/2006/main">
            <a:srgbClr val="68B5DF"/>
          </a:solidFill>
          <a:ln xmlns:a="http://schemas.openxmlformats.org/drawingml/2006/main" w="0">
            <a:noFill/>
          </a:ln>
        </p:spPr>
      </p:sp>
      <p:sp>
        <p:nvSpPr>
          <p:cNvPr id="11" name="izumio-title">
            <a:extLst xmlns:a="http://schemas.openxmlformats.org/drawingml/2006/main">
              <a:ext uri="{FF2B5EF4-FFF2-40B4-BE49-F238E27FC236}">
                <a16:creationId xmlns:a16="http://schemas.microsoft.com/office/drawing/2014/main" id="{BF712D17-7FD6-498D-803B-0DE1A76DBE69}"/>
              </a:ext>
            </a:extLst>
          </p:cNvPr>
          <p:cNvSpPr>
            <a:spLocks xmlns:a="http://schemas.openxmlformats.org/drawingml/2006/main" noGrp="1"/>
          </p:cNvSpPr>
          <p:nvPr/>
        </p:nvSpPr>
        <p:spPr>
          <a:xfrm xmlns:a="http://schemas.openxmlformats.org/drawingml/2006/main">
            <a:off x="2927989" y="1865610"/>
            <a:ext cx="5006861" cy="820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689" b="1">
                <a:solidFill>
                  <a:srgbClr val="FFFFFF"/>
                </a:solidFill>
                <a:latin typeface="Arial"/>
                <a:ea typeface="Arial"/>
                <a:cs typeface="Arial"/>
              </a:defRPr>
            </a:defPPr>
            <a:lvl1pPr algn="ctr">
              <a:defRPr sz="3689" b="1">
                <a:solidFill>
                  <a:srgbClr val="FFFFFF"/>
                </a:solidFill>
                <a:latin typeface="Arial"/>
                <a:ea typeface="Arial"/>
                <a:cs typeface="Arial"/>
              </a:defRPr>
            </a:lvl1pPr>
            <a:lvl2pPr algn="ctr">
              <a:defRPr sz="3689" b="1">
                <a:solidFill>
                  <a:srgbClr val="FFFFFF"/>
                </a:solidFill>
                <a:latin typeface="Arial"/>
                <a:ea typeface="Arial"/>
                <a:cs typeface="Arial"/>
              </a:defRPr>
            </a:lvl2pPr>
            <a:lvl3pPr algn="ctr">
              <a:defRPr sz="3689" b="1">
                <a:solidFill>
                  <a:srgbClr val="FFFFFF"/>
                </a:solidFill>
                <a:latin typeface="Arial"/>
                <a:ea typeface="Arial"/>
                <a:cs typeface="Arial"/>
              </a:defRPr>
            </a:lvl3pPr>
            <a:lvl4pPr algn="ctr">
              <a:defRPr sz="3689" b="1">
                <a:solidFill>
                  <a:srgbClr val="FFFFFF"/>
                </a:solidFill>
                <a:latin typeface="Arial"/>
                <a:ea typeface="Arial"/>
                <a:cs typeface="Arial"/>
              </a:defRPr>
            </a:lvl4pPr>
            <a:lvl5pPr algn="ctr">
              <a:defRPr sz="3689" b="1">
                <a:solidFill>
                  <a:srgbClr val="FFFFFF"/>
                </a:solidFill>
                <a:latin typeface="Arial"/>
                <a:ea typeface="Arial"/>
                <a:cs typeface="Arial"/>
              </a:defRPr>
            </a:lvl5pPr>
            <a:lvl6pPr algn="ctr">
              <a:defRPr sz="3689" b="1">
                <a:solidFill>
                  <a:srgbClr val="FFFFFF"/>
                </a:solidFill>
                <a:latin typeface="Arial"/>
                <a:ea typeface="Arial"/>
                <a:cs typeface="Arial"/>
              </a:defRPr>
            </a:lvl6pPr>
            <a:lvl7pPr algn="ctr">
              <a:defRPr sz="3689" b="1">
                <a:solidFill>
                  <a:srgbClr val="FFFFFF"/>
                </a:solidFill>
                <a:latin typeface="Arial"/>
                <a:ea typeface="Arial"/>
                <a:cs typeface="Arial"/>
              </a:defRPr>
            </a:lvl7pPr>
            <a:lvl8pPr algn="ctr">
              <a:defRPr sz="3689" b="1">
                <a:solidFill>
                  <a:srgbClr val="FFFFFF"/>
                </a:solidFill>
                <a:latin typeface="Arial"/>
                <a:ea typeface="Arial"/>
                <a:cs typeface="Arial"/>
              </a:defRPr>
            </a:lvl8pPr>
            <a:lvl9pPr algn="ctr">
              <a:defRPr sz="3689" b="1">
                <a:solidFill>
                  <a:srgbClr val="FFFFFF"/>
                </a:solidFill>
                <a:latin typeface="Arial"/>
                <a:ea typeface="Arial"/>
                <a:cs typeface="Arial"/>
              </a:defRPr>
            </a:lvl9pPr>
          </a:lstStyle>
          <a:p xmlns:a="http://schemas.openxmlformats.org/drawingml/2006/main">
            <a:pPr algn="ctr">
              <a:lnSpc>
                <a:spcPct val="116000"/>
              </a:lnSpc>
              <a:buNone/>
              <a:defRPr sz="3689" b="1">
                <a:solidFill>
                  <a:srgbClr val="FFFFFF"/>
                </a:solidFill>
                <a:latin typeface="Arial"/>
                <a:ea typeface="Arial"/>
                <a:cs typeface="Arial"/>
              </a:defRPr>
            </a:pPr>
            <a:r>
              <a:rPr sz="3689" b="1">
                <a:solidFill>
                  <a:srgbClr val="FFFFFF"/>
                </a:solidFill>
                <a:latin typeface="Arial"/>
                <a:ea typeface="Arial"/>
                <a:cs typeface="Arial"/>
              </a:rPr>
              <a:t>IZUMIO</a:t>
            </a:r>
          </a:p>
        </p:txBody>
      </p:sp>
      <p:sp>
        <p:nvSpPr>
          <p:cNvPr id="12" name="clean-localized-footer">
            <a:extLst xmlns:a="http://schemas.openxmlformats.org/drawingml/2006/main">
              <a:ext uri="{FF2B5EF4-FFF2-40B4-BE49-F238E27FC236}">
                <a16:creationId xmlns:a16="http://schemas.microsoft.com/office/drawing/2014/main" id="{27FFCEA8-D4BC-46F9-92D9-E482112C488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3" name="page-footer">
            <a:extLst xmlns:a="http://schemas.openxmlformats.org/drawingml/2006/main">
              <a:ext uri="{FF2B5EF4-FFF2-40B4-BE49-F238E27FC236}">
                <a16:creationId xmlns:a16="http://schemas.microsoft.com/office/drawing/2014/main" id="{464A7295-57EC-45FB-8D01-444567751C5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4" name="page-number">
            <a:extLst xmlns:a="http://schemas.openxmlformats.org/drawingml/2006/main">
              <a:ext uri="{FF2B5EF4-FFF2-40B4-BE49-F238E27FC236}">
                <a16:creationId xmlns:a16="http://schemas.microsoft.com/office/drawing/2014/main" id="{4CC3B95A-D279-4561-BE69-4BE08A289E0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52 / 55</a:t>
            </a:r>
          </a:p>
        </p:txBody>
      </p:sp>
    </p:spTree>
    <p:extLst>
      <p:ext uri="{BB962C8B-B14F-4D97-AF65-F5344CB8AC3E}">
        <p14:creationId xmlns:p14="http://schemas.microsoft.com/office/powerpoint/2010/main" val="1043748726"/>
      </p:ext>
    </p:extLst>
  </p:cSld>
</p:sld>
</file>

<file path=ppt/slides/c3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2B71E9C-4B9D-4FDA-82A0-F2A3BFDC94AD}"/>
              </a:ext>
            </a:extLst>
          </p:cNvPr>
          <p:cNvPicPr>
            <a:picLocks xmlns:a="http://schemas.openxmlformats.org/drawingml/2006/main" noChangeAspect="1"/>
          </p:cNvPicPr>
          <p:nvPr/>
        </p:nvPicPr>
        <p:blipFill>
          <a:blip xmlns:r="http://schemas.openxmlformats.org/officeDocument/2006/relationships" xmlns:a="http://schemas.openxmlformats.org/drawingml/2006/main" r:embed="R3f321684195846a6"/>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CFFAA59E-7F87-47E0-BF34-59F819A03450}"/>
              </a:ext>
            </a:extLst>
          </p:cNvPr>
          <p:cNvSpPr>
            <a:spLocks xmlns:a="http://schemas.openxmlformats.org/drawingml/2006/main" noGrp="1"/>
          </p:cNvSpPr>
          <p:nvPr/>
        </p:nvSpPr>
        <p:spPr>
          <a:xfrm xmlns:a="http://schemas.openxmlformats.org/drawingml/2006/main">
            <a:off x="0" y="0"/>
            <a:ext cx="10287000" cy="216840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90559909-C701-4A40-8397-5CBFD6E615E7}"/>
              </a:ext>
            </a:extLst>
          </p:cNvPr>
          <p:cNvSpPr>
            <a:spLocks xmlns:a="http://schemas.openxmlformats.org/drawingml/2006/main" noGrp="1"/>
          </p:cNvSpPr>
          <p:nvPr/>
        </p:nvSpPr>
        <p:spPr>
          <a:xfrm xmlns:a="http://schemas.openxmlformats.org/drawingml/2006/main">
            <a:off x="0" y="0"/>
            <a:ext cx="78080" cy="216840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12AF1073-2027-420F-A8A8-2B699702825A}"/>
              </a:ext>
            </a:extLst>
          </p:cNvPr>
          <p:cNvSpPr>
            <a:spLocks xmlns:a="http://schemas.openxmlformats.org/drawingml/2006/main" noGrp="1"/>
          </p:cNvSpPr>
          <p:nvPr/>
        </p:nvSpPr>
        <p:spPr>
          <a:xfrm xmlns:a="http://schemas.openxmlformats.org/drawingml/2006/main">
            <a:off x="390398" y="126979"/>
            <a:ext cx="9506203" cy="19437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33" b="0">
                <a:solidFill>
                  <a:srgbClr val="173B31"/>
                </a:solidFill>
                <a:latin typeface="Arial"/>
                <a:ea typeface="Arial"/>
                <a:cs typeface="Arial"/>
              </a:defRPr>
            </a:defPPr>
            <a:lvl1pPr algn="l">
              <a:defRPr sz="1633" b="0">
                <a:solidFill>
                  <a:srgbClr val="173B31"/>
                </a:solidFill>
                <a:latin typeface="Arial"/>
                <a:ea typeface="Arial"/>
                <a:cs typeface="Arial"/>
              </a:defRPr>
            </a:lvl1pPr>
            <a:lvl2pPr algn="l">
              <a:defRPr sz="1633" b="0">
                <a:solidFill>
                  <a:srgbClr val="173B31"/>
                </a:solidFill>
                <a:latin typeface="Arial"/>
                <a:ea typeface="Arial"/>
                <a:cs typeface="Arial"/>
              </a:defRPr>
            </a:lvl2pPr>
            <a:lvl3pPr algn="l">
              <a:defRPr sz="1633" b="0">
                <a:solidFill>
                  <a:srgbClr val="173B31"/>
                </a:solidFill>
                <a:latin typeface="Arial"/>
                <a:ea typeface="Arial"/>
                <a:cs typeface="Arial"/>
              </a:defRPr>
            </a:lvl3pPr>
            <a:lvl4pPr algn="l">
              <a:defRPr sz="1633" b="0">
                <a:solidFill>
                  <a:srgbClr val="173B31"/>
                </a:solidFill>
                <a:latin typeface="Arial"/>
                <a:ea typeface="Arial"/>
                <a:cs typeface="Arial"/>
              </a:defRPr>
            </a:lvl4pPr>
            <a:lvl5pPr algn="l">
              <a:defRPr sz="1633" b="0">
                <a:solidFill>
                  <a:srgbClr val="173B31"/>
                </a:solidFill>
                <a:latin typeface="Arial"/>
                <a:ea typeface="Arial"/>
                <a:cs typeface="Arial"/>
              </a:defRPr>
            </a:lvl5pPr>
            <a:lvl6pPr algn="l">
              <a:defRPr sz="1633" b="0">
                <a:solidFill>
                  <a:srgbClr val="173B31"/>
                </a:solidFill>
                <a:latin typeface="Arial"/>
                <a:ea typeface="Arial"/>
                <a:cs typeface="Arial"/>
              </a:defRPr>
            </a:lvl6pPr>
            <a:lvl7pPr algn="l">
              <a:defRPr sz="1633" b="0">
                <a:solidFill>
                  <a:srgbClr val="173B31"/>
                </a:solidFill>
                <a:latin typeface="Arial"/>
                <a:ea typeface="Arial"/>
                <a:cs typeface="Arial"/>
              </a:defRPr>
            </a:lvl7pPr>
            <a:lvl8pPr algn="l">
              <a:defRPr sz="1633" b="0">
                <a:solidFill>
                  <a:srgbClr val="173B31"/>
                </a:solidFill>
                <a:latin typeface="Arial"/>
                <a:ea typeface="Arial"/>
                <a:cs typeface="Arial"/>
              </a:defRPr>
            </a:lvl8pPr>
            <a:lvl9pPr algn="l">
              <a:defRPr sz="1633" b="0">
                <a:solidFill>
                  <a:srgbClr val="173B31"/>
                </a:solidFill>
                <a:latin typeface="Arial"/>
                <a:ea typeface="Arial"/>
                <a:cs typeface="Arial"/>
              </a:defRPr>
            </a:lvl9pPr>
          </a:lstStyle>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IZUMIO is health drinking water that anyone can drink, with anything, at any time. It is especially</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suitable for athletes seeking fast relief from physical fatigue, patients seeking fast relief from the</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discomfort of illness, children seeking stronger brain function and resistance, young people wishing to</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stay healthy and youthful, and older people wishing to slow ageing and regain vitality. Drink IZUMIO</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every day and life will be beautiful. All right! Such a good product. Start drinking it soon and enjoy</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better health sooner!</a:t>
            </a:r>
          </a:p>
        </p:txBody>
      </p:sp>
      <p:sp>
        <p:nvSpPr>
          <p:cNvPr id="5" name="clean-localized-footer">
            <a:extLst xmlns:a="http://schemas.openxmlformats.org/drawingml/2006/main">
              <a:ext uri="{FF2B5EF4-FFF2-40B4-BE49-F238E27FC236}">
                <a16:creationId xmlns:a16="http://schemas.microsoft.com/office/drawing/2014/main" id="{8CD44E38-3AEC-43E1-9E9A-B9B9A2FCA6FF}"/>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FF8564B8-B28D-4BAB-B241-63C7EE3E606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7" name="page-number">
            <a:extLst xmlns:a="http://schemas.openxmlformats.org/drawingml/2006/main">
              <a:ext uri="{FF2B5EF4-FFF2-40B4-BE49-F238E27FC236}">
                <a16:creationId xmlns:a16="http://schemas.microsoft.com/office/drawing/2014/main" id="{D7E714AE-C9C9-4B42-8EA1-A87852BB8737}"/>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53 / 55</a:t>
            </a:r>
          </a:p>
        </p:txBody>
      </p:sp>
    </p:spTree>
    <p:extLst>
      <p:ext uri="{BB962C8B-B14F-4D97-AF65-F5344CB8AC3E}">
        <p14:creationId xmlns:p14="http://schemas.microsoft.com/office/powerpoint/2010/main" val="580478758"/>
      </p:ext>
    </p:extLst>
  </p:cSld>
</p:sld>
</file>

<file path=ppt/slides/c3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BB1E25FD-4AF7-4F5E-A546-F31BC324D359}"/>
              </a:ext>
            </a:extLst>
          </p:cNvPr>
          <p:cNvPicPr>
            <a:picLocks xmlns:a="http://schemas.openxmlformats.org/drawingml/2006/main" noChangeAspect="1"/>
          </p:cNvPicPr>
          <p:nvPr/>
        </p:nvPicPr>
        <p:blipFill>
          <a:blip xmlns:r="http://schemas.openxmlformats.org/officeDocument/2006/relationships" xmlns:a="http://schemas.openxmlformats.org/drawingml/2006/main" r:embed="Reaf737f028a141da"/>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32A96B2-6ABD-465C-B1FC-2290011BF0A6}"/>
              </a:ext>
            </a:extLst>
          </p:cNvPr>
          <p:cNvSpPr>
            <a:spLocks xmlns:a="http://schemas.openxmlformats.org/drawingml/2006/main" noGrp="1"/>
          </p:cNvSpPr>
          <p:nvPr/>
        </p:nvSpPr>
        <p:spPr>
          <a:xfrm xmlns:a="http://schemas.openxmlformats.org/drawingml/2006/main">
            <a:off x="800317" y="3379587"/>
            <a:ext cx="2644950" cy="4639607"/>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EAFD6E52-8120-4B59-952C-9B01C4D711A5}"/>
              </a:ext>
            </a:extLst>
          </p:cNvPr>
          <p:cNvPicPr>
            <a:picLocks xmlns:a="http://schemas.openxmlformats.org/drawingml/2006/main" noChangeAspect="1"/>
          </p:cNvPicPr>
          <p:nvPr/>
        </p:nvPicPr>
        <p:blipFill>
          <a:blip xmlns:r="http://schemas.openxmlformats.org/officeDocument/2006/relationships" xmlns:a="http://schemas.openxmlformats.org/drawingml/2006/main" r:embed="R8edbf4b4a60649b3"/>
          <a:srcRect xmlns:a="http://schemas.openxmlformats.org/drawingml/2006/main" l="9907" t="25098" r="65370" b="43725"/>
          <a:stretch xmlns:a="http://schemas.openxmlformats.org/drawingml/2006/main"/>
        </p:blipFill>
        <p:spPr>
          <a:xfrm xmlns:a="http://schemas.openxmlformats.org/drawingml/2006/main">
            <a:off x="847152" y="3418658"/>
            <a:ext cx="2551279" cy="456146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C3A63E-6F14-45F4-9505-75149E8DB4F0}"/>
              </a:ext>
            </a:extLst>
          </p:cNvPr>
          <p:cNvSpPr>
            <a:spLocks xmlns:a="http://schemas.openxmlformats.org/drawingml/2006/main" noGrp="1"/>
          </p:cNvSpPr>
          <p:nvPr/>
        </p:nvSpPr>
        <p:spPr>
          <a:xfrm xmlns:a="http://schemas.openxmlformats.org/drawingml/2006/main">
            <a:off x="1463994" y="8829905"/>
            <a:ext cx="1190715" cy="1797237"/>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C9CE6D95-8A54-4DA5-87BF-A225071265CD}"/>
              </a:ext>
            </a:extLst>
          </p:cNvPr>
          <p:cNvPicPr>
            <a:picLocks xmlns:a="http://schemas.openxmlformats.org/drawingml/2006/main" noChangeAspect="1"/>
          </p:cNvPicPr>
          <p:nvPr/>
        </p:nvPicPr>
        <p:blipFill>
          <a:blip xmlns:r="http://schemas.openxmlformats.org/officeDocument/2006/relationships" xmlns:a="http://schemas.openxmlformats.org/drawingml/2006/main" r:embed="R2ddebce27ebd4f3a"/>
          <a:srcRect xmlns:a="http://schemas.openxmlformats.org/drawingml/2006/main" l="25741" t="13333" r="56389" b="64771"/>
          <a:stretch xmlns:a="http://schemas.openxmlformats.org/drawingml/2006/main"/>
        </p:blipFill>
        <p:spPr>
          <a:xfrm xmlns:a="http://schemas.openxmlformats.org/drawingml/2006/main">
            <a:off x="1564536" y="8868975"/>
            <a:ext cx="989631" cy="1719097"/>
          </a:xfrm>
          <a:prstGeom xmlns:a="http://schemas.openxmlformats.org/drawingml/2006/main" prst="rect">
            <a:avLst/>
          </a:prstGeom>
        </p:spPr>
      </p:pic>
      <p:sp>
        <p:nvSpPr>
          <p:cNvPr id="6" name="exact-presenter-band">
            <a:extLst xmlns:a="http://schemas.openxmlformats.org/drawingml/2006/main">
              <a:ext uri="{FF2B5EF4-FFF2-40B4-BE49-F238E27FC236}">
                <a16:creationId xmlns:a16="http://schemas.microsoft.com/office/drawing/2014/main" id="{B524061E-4FD2-43B0-BF5E-1B4B68166255}"/>
              </a:ext>
            </a:extLst>
          </p:cNvPr>
          <p:cNvSpPr>
            <a:spLocks xmlns:a="http://schemas.openxmlformats.org/drawingml/2006/main" noGrp="1"/>
          </p:cNvSpPr>
          <p:nvPr/>
        </p:nvSpPr>
        <p:spPr>
          <a:xfrm xmlns:a="http://schemas.openxmlformats.org/drawingml/2006/main">
            <a:off x="0" y="0"/>
            <a:ext cx="10287000" cy="115257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1257F9C4-1CBA-4B11-9D4F-70710E60E242}"/>
              </a:ext>
            </a:extLst>
          </p:cNvPr>
          <p:cNvSpPr>
            <a:spLocks xmlns:a="http://schemas.openxmlformats.org/drawingml/2006/main" noGrp="1"/>
          </p:cNvSpPr>
          <p:nvPr/>
        </p:nvSpPr>
        <p:spPr>
          <a:xfrm xmlns:a="http://schemas.openxmlformats.org/drawingml/2006/main">
            <a:off x="0" y="0"/>
            <a:ext cx="78080" cy="115257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78CA2124-8AEB-4839-A539-25FAE8F38070}"/>
              </a:ext>
            </a:extLst>
          </p:cNvPr>
          <p:cNvSpPr>
            <a:spLocks xmlns:a="http://schemas.openxmlformats.org/drawingml/2006/main" noGrp="1"/>
          </p:cNvSpPr>
          <p:nvPr/>
        </p:nvSpPr>
        <p:spPr>
          <a:xfrm xmlns:a="http://schemas.openxmlformats.org/drawingml/2006/main">
            <a:off x="390398" y="126979"/>
            <a:ext cx="9506203" cy="9279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What is OLEMIO? OLEMIO is the world's first hydrogen water to combine herbal</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ingredients, OleaVita olive leaf extract and L-citrulline.</a:t>
            </a:r>
          </a:p>
        </p:txBody>
      </p:sp>
      <p:sp>
        <p:nvSpPr>
          <p:cNvPr id="9" name="faithful-ingredient-content">
            <a:extLst xmlns:a="http://schemas.openxmlformats.org/drawingml/2006/main">
              <a:ext uri="{FF2B5EF4-FFF2-40B4-BE49-F238E27FC236}">
                <a16:creationId xmlns:a16="http://schemas.microsoft.com/office/drawing/2014/main" id="{3FDC831E-AA68-4700-AFE0-A71C5534286C}"/>
              </a:ext>
            </a:extLst>
          </p:cNvPr>
          <p:cNvSpPr>
            <a:spLocks xmlns:a="http://schemas.openxmlformats.org/drawingml/2006/main" noGrp="1"/>
          </p:cNvSpPr>
          <p:nvPr/>
        </p:nvSpPr>
        <p:spPr>
          <a:xfrm xmlns:a="http://schemas.openxmlformats.org/drawingml/2006/main">
            <a:off x="478238" y="11076451"/>
            <a:ext cx="3093908" cy="2822835"/>
          </a:xfrm>
          <a:prstGeom xmlns:a="http://schemas.openxmlformats.org/drawingml/2006/main" prst="rect">
            <a:avLst/>
          </a:prstGeom>
          <a:solidFill xmlns:a="http://schemas.openxmlformats.org/drawingml/2006/main">
            <a:srgbClr val="DFF1FA"/>
          </a:solidFill>
          <a:ln xmlns:a="http://schemas.openxmlformats.org/drawingml/2006/main" w="0">
            <a:noFill/>
          </a:ln>
        </p:spPr>
      </p:sp>
      <p:sp>
        <p:nvSpPr>
          <p:cNvPr id="10" name="exact-water">
            <a:extLst xmlns:a="http://schemas.openxmlformats.org/drawingml/2006/main">
              <a:ext uri="{FF2B5EF4-FFF2-40B4-BE49-F238E27FC236}">
                <a16:creationId xmlns:a16="http://schemas.microsoft.com/office/drawing/2014/main" id="{B275960D-B871-4AAA-8F21-913DD3211443}"/>
              </a:ext>
            </a:extLst>
          </p:cNvPr>
          <p:cNvSpPr>
            <a:spLocks xmlns:a="http://schemas.openxmlformats.org/drawingml/2006/main" noGrp="1"/>
          </p:cNvSpPr>
          <p:nvPr/>
        </p:nvSpPr>
        <p:spPr>
          <a:xfrm xmlns:a="http://schemas.openxmlformats.org/drawingml/2006/main">
            <a:off x="507518" y="11105754"/>
            <a:ext cx="3035348" cy="276422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06" b="0">
                <a:solidFill>
                  <a:srgbClr val="143C31"/>
                </a:solidFill>
                <a:latin typeface="Arial"/>
                <a:ea typeface="Arial"/>
                <a:cs typeface="Arial"/>
              </a:defRPr>
            </a:defPPr>
            <a:lvl1pPr algn="l">
              <a:defRPr sz="1306" b="0">
                <a:solidFill>
                  <a:srgbClr val="143C31"/>
                </a:solidFill>
                <a:latin typeface="Arial"/>
                <a:ea typeface="Arial"/>
                <a:cs typeface="Arial"/>
              </a:defRPr>
            </a:lvl1pPr>
            <a:lvl2pPr algn="l">
              <a:defRPr sz="1306" b="0">
                <a:solidFill>
                  <a:srgbClr val="143C31"/>
                </a:solidFill>
                <a:latin typeface="Arial"/>
                <a:ea typeface="Arial"/>
                <a:cs typeface="Arial"/>
              </a:defRPr>
            </a:lvl2pPr>
            <a:lvl3pPr algn="l">
              <a:defRPr sz="1306" b="0">
                <a:solidFill>
                  <a:srgbClr val="143C31"/>
                </a:solidFill>
                <a:latin typeface="Arial"/>
                <a:ea typeface="Arial"/>
                <a:cs typeface="Arial"/>
              </a:defRPr>
            </a:lvl3pPr>
            <a:lvl4pPr algn="l">
              <a:defRPr sz="1306" b="0">
                <a:solidFill>
                  <a:srgbClr val="143C31"/>
                </a:solidFill>
                <a:latin typeface="Arial"/>
                <a:ea typeface="Arial"/>
                <a:cs typeface="Arial"/>
              </a:defRPr>
            </a:lvl4pPr>
            <a:lvl5pPr algn="l">
              <a:defRPr sz="1306" b="0">
                <a:solidFill>
                  <a:srgbClr val="143C31"/>
                </a:solidFill>
                <a:latin typeface="Arial"/>
                <a:ea typeface="Arial"/>
                <a:cs typeface="Arial"/>
              </a:defRPr>
            </a:lvl5pPr>
            <a:lvl6pPr algn="l">
              <a:defRPr sz="1306" b="0">
                <a:solidFill>
                  <a:srgbClr val="143C31"/>
                </a:solidFill>
                <a:latin typeface="Arial"/>
                <a:ea typeface="Arial"/>
                <a:cs typeface="Arial"/>
              </a:defRPr>
            </a:lvl6pPr>
            <a:lvl7pPr algn="l">
              <a:defRPr sz="1306" b="0">
                <a:solidFill>
                  <a:srgbClr val="143C31"/>
                </a:solidFill>
                <a:latin typeface="Arial"/>
                <a:ea typeface="Arial"/>
                <a:cs typeface="Arial"/>
              </a:defRPr>
            </a:lvl7pPr>
            <a:lvl8pPr algn="l">
              <a:defRPr sz="1306" b="0">
                <a:solidFill>
                  <a:srgbClr val="143C31"/>
                </a:solidFill>
                <a:latin typeface="Arial"/>
                <a:ea typeface="Arial"/>
                <a:cs typeface="Arial"/>
              </a:defRPr>
            </a:lvl8pPr>
            <a:lvl9pPr algn="l">
              <a:defRPr sz="1306" b="0">
                <a:solidFill>
                  <a:srgbClr val="143C31"/>
                </a:solidFill>
                <a:latin typeface="Arial"/>
                <a:ea typeface="Arial"/>
                <a:cs typeface="Arial"/>
              </a:defRPr>
            </a:lvl9pPr>
          </a:lstStyle>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The best natural drinking water for</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removing free radicals.</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Made from 100% of Japan’s purest</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spring water.</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Antioxidant functional water that</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strengthens the body’s own immunity.</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The world’s highest dissolved hydrogen</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concentration: 3.3 ppm.</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One pouch cares for the whole body,</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saving time, effort and money.</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Bestselling for 19 years, with sales</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exceeding US$1 billion; Japan’s domestic</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hydrogen-water sales champion.</a:t>
            </a:r>
          </a:p>
        </p:txBody>
      </p:sp>
      <p:sp>
        <p:nvSpPr>
          <p:cNvPr id="11" name="faithful-ingredient-content">
            <a:extLst xmlns:a="http://schemas.openxmlformats.org/drawingml/2006/main">
              <a:ext uri="{FF2B5EF4-FFF2-40B4-BE49-F238E27FC236}">
                <a16:creationId xmlns:a16="http://schemas.microsoft.com/office/drawing/2014/main" id="{4208406C-B824-4BED-B7A7-693F5183286E}"/>
              </a:ext>
            </a:extLst>
          </p:cNvPr>
          <p:cNvSpPr>
            <a:spLocks xmlns:a="http://schemas.openxmlformats.org/drawingml/2006/main" noGrp="1"/>
          </p:cNvSpPr>
          <p:nvPr/>
        </p:nvSpPr>
        <p:spPr>
          <a:xfrm xmlns:a="http://schemas.openxmlformats.org/drawingml/2006/main">
            <a:off x="4011344" y="11076451"/>
            <a:ext cx="2801109" cy="2822835"/>
          </a:xfrm>
          <a:prstGeom xmlns:a="http://schemas.openxmlformats.org/drawingml/2006/main" prst="rect">
            <a:avLst/>
          </a:prstGeom>
          <a:solidFill xmlns:a="http://schemas.openxmlformats.org/drawingml/2006/main">
            <a:srgbClr val="E9F0CF"/>
          </a:solidFill>
          <a:ln xmlns:a="http://schemas.openxmlformats.org/drawingml/2006/main" w="0">
            <a:noFill/>
          </a:ln>
        </p:spPr>
      </p:sp>
      <p:sp>
        <p:nvSpPr>
          <p:cNvPr id="12" name="exact-olive">
            <a:extLst xmlns:a="http://schemas.openxmlformats.org/drawingml/2006/main">
              <a:ext uri="{FF2B5EF4-FFF2-40B4-BE49-F238E27FC236}">
                <a16:creationId xmlns:a16="http://schemas.microsoft.com/office/drawing/2014/main" id="{321B7B1D-6A38-4369-BB43-F2FFFE3B7238}"/>
              </a:ext>
            </a:extLst>
          </p:cNvPr>
          <p:cNvSpPr>
            <a:spLocks xmlns:a="http://schemas.openxmlformats.org/drawingml/2006/main" noGrp="1"/>
          </p:cNvSpPr>
          <p:nvPr/>
        </p:nvSpPr>
        <p:spPr>
          <a:xfrm xmlns:a="http://schemas.openxmlformats.org/drawingml/2006/main">
            <a:off x="4040624" y="11105754"/>
            <a:ext cx="2742549" cy="276422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06" b="0">
                <a:solidFill>
                  <a:srgbClr val="143C31"/>
                </a:solidFill>
                <a:latin typeface="Arial"/>
                <a:ea typeface="Arial"/>
                <a:cs typeface="Arial"/>
              </a:defRPr>
            </a:defPPr>
            <a:lvl1pPr algn="l">
              <a:defRPr sz="1306" b="0">
                <a:solidFill>
                  <a:srgbClr val="143C31"/>
                </a:solidFill>
                <a:latin typeface="Arial"/>
                <a:ea typeface="Arial"/>
                <a:cs typeface="Arial"/>
              </a:defRPr>
            </a:lvl1pPr>
            <a:lvl2pPr algn="l">
              <a:defRPr sz="1306" b="0">
                <a:solidFill>
                  <a:srgbClr val="143C31"/>
                </a:solidFill>
                <a:latin typeface="Arial"/>
                <a:ea typeface="Arial"/>
                <a:cs typeface="Arial"/>
              </a:defRPr>
            </a:lvl2pPr>
            <a:lvl3pPr algn="l">
              <a:defRPr sz="1306" b="0">
                <a:solidFill>
                  <a:srgbClr val="143C31"/>
                </a:solidFill>
                <a:latin typeface="Arial"/>
                <a:ea typeface="Arial"/>
                <a:cs typeface="Arial"/>
              </a:defRPr>
            </a:lvl3pPr>
            <a:lvl4pPr algn="l">
              <a:defRPr sz="1306" b="0">
                <a:solidFill>
                  <a:srgbClr val="143C31"/>
                </a:solidFill>
                <a:latin typeface="Arial"/>
                <a:ea typeface="Arial"/>
                <a:cs typeface="Arial"/>
              </a:defRPr>
            </a:lvl4pPr>
            <a:lvl5pPr algn="l">
              <a:defRPr sz="1306" b="0">
                <a:solidFill>
                  <a:srgbClr val="143C31"/>
                </a:solidFill>
                <a:latin typeface="Arial"/>
                <a:ea typeface="Arial"/>
                <a:cs typeface="Arial"/>
              </a:defRPr>
            </a:lvl5pPr>
            <a:lvl6pPr algn="l">
              <a:defRPr sz="1306" b="0">
                <a:solidFill>
                  <a:srgbClr val="143C31"/>
                </a:solidFill>
                <a:latin typeface="Arial"/>
                <a:ea typeface="Arial"/>
                <a:cs typeface="Arial"/>
              </a:defRPr>
            </a:lvl6pPr>
            <a:lvl7pPr algn="l">
              <a:defRPr sz="1306" b="0">
                <a:solidFill>
                  <a:srgbClr val="143C31"/>
                </a:solidFill>
                <a:latin typeface="Arial"/>
                <a:ea typeface="Arial"/>
                <a:cs typeface="Arial"/>
              </a:defRPr>
            </a:lvl7pPr>
            <a:lvl8pPr algn="l">
              <a:defRPr sz="1306" b="0">
                <a:solidFill>
                  <a:srgbClr val="143C31"/>
                </a:solidFill>
                <a:latin typeface="Arial"/>
                <a:ea typeface="Arial"/>
                <a:cs typeface="Arial"/>
              </a:defRPr>
            </a:lvl8pPr>
            <a:lvl9pPr algn="l">
              <a:defRPr sz="1306" b="0">
                <a:solidFill>
                  <a:srgbClr val="143C31"/>
                </a:solidFill>
                <a:latin typeface="Arial"/>
                <a:ea typeface="Arial"/>
                <a:cs typeface="Arial"/>
              </a:defRPr>
            </a:lvl9pPr>
          </a:lstStyle>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Exclusively supplied by the Phytodia</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laboratory in France.</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The only natural olive leaf extract</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simultaneously containing oleanolic</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acid, oleuropein and total polyphenols.</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Known for its strong antioxidant</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action and for stimulating</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mitochondrial activity in human cells.</a:t>
            </a:r>
          </a:p>
        </p:txBody>
      </p:sp>
      <p:sp>
        <p:nvSpPr>
          <p:cNvPr id="13" name="clean-localized-footer">
            <a:extLst xmlns:a="http://schemas.openxmlformats.org/drawingml/2006/main">
              <a:ext uri="{FF2B5EF4-FFF2-40B4-BE49-F238E27FC236}">
                <a16:creationId xmlns:a16="http://schemas.microsoft.com/office/drawing/2014/main" id="{ED346897-B68E-4395-A280-4B8F636B9A4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4" name="page-footer">
            <a:extLst xmlns:a="http://schemas.openxmlformats.org/drawingml/2006/main">
              <a:ext uri="{FF2B5EF4-FFF2-40B4-BE49-F238E27FC236}">
                <a16:creationId xmlns:a16="http://schemas.microsoft.com/office/drawing/2014/main" id="{3F38A467-2F17-4791-8EF5-03F9F59C1A2D}"/>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5" name="page-number">
            <a:extLst xmlns:a="http://schemas.openxmlformats.org/drawingml/2006/main">
              <a:ext uri="{FF2B5EF4-FFF2-40B4-BE49-F238E27FC236}">
                <a16:creationId xmlns:a16="http://schemas.microsoft.com/office/drawing/2014/main" id="{022D9A8F-1FAD-475F-A931-68F2D45411A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54 / 55</a:t>
            </a:r>
          </a:p>
        </p:txBody>
      </p:sp>
    </p:spTree>
    <p:extLst>
      <p:ext uri="{BB962C8B-B14F-4D97-AF65-F5344CB8AC3E}">
        <p14:creationId xmlns:p14="http://schemas.microsoft.com/office/powerpoint/2010/main" val="1775604714"/>
      </p:ext>
    </p:extLst>
  </p:cSld>
</p:sld>
</file>

<file path=ppt/slides/c3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46153889-9782-4BAD-B07E-CFD47DE1387D}"/>
              </a:ext>
            </a:extLst>
          </p:cNvPr>
          <p:cNvPicPr>
            <a:picLocks xmlns:a="http://schemas.openxmlformats.org/drawingml/2006/main" noChangeAspect="1"/>
          </p:cNvPicPr>
          <p:nvPr/>
        </p:nvPicPr>
        <p:blipFill>
          <a:blip xmlns:r="http://schemas.openxmlformats.org/officeDocument/2006/relationships" xmlns:a="http://schemas.openxmlformats.org/drawingml/2006/main" r:embed="R6d991628bcfa4e2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15BFCFF-E962-4978-A077-B85C45F028A9}"/>
              </a:ext>
            </a:extLst>
          </p:cNvPr>
          <p:cNvSpPr>
            <a:spLocks xmlns:a="http://schemas.openxmlformats.org/drawingml/2006/main" noGrp="1"/>
          </p:cNvSpPr>
          <p:nvPr/>
        </p:nvSpPr>
        <p:spPr>
          <a:xfrm xmlns:a="http://schemas.openxmlformats.org/drawingml/2006/main">
            <a:off x="3289107" y="11730880"/>
            <a:ext cx="1278555" cy="2070730"/>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1B4E321A-CAA4-4D39-97A6-31C58C2D33ED}"/>
              </a:ext>
            </a:extLst>
          </p:cNvPr>
          <p:cNvPicPr>
            <a:picLocks xmlns:a="http://schemas.openxmlformats.org/drawingml/2006/main" noChangeAspect="1"/>
          </p:cNvPicPr>
          <p:nvPr/>
        </p:nvPicPr>
        <p:blipFill>
          <a:blip xmlns:r="http://schemas.openxmlformats.org/officeDocument/2006/relationships" xmlns:a="http://schemas.openxmlformats.org/drawingml/2006/main" r:embed="R396981a549324ae3"/>
          <a:srcRect xmlns:a="http://schemas.openxmlformats.org/drawingml/2006/main" l="9907" t="25098" r="65370" b="43725"/>
          <a:stretch xmlns:a="http://schemas.openxmlformats.org/drawingml/2006/main"/>
        </p:blipFill>
        <p:spPr>
          <a:xfrm xmlns:a="http://schemas.openxmlformats.org/drawingml/2006/main">
            <a:off x="3371146" y="11769951"/>
            <a:ext cx="1114477" cy="1992589"/>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1C41532C-3DFE-4748-A0AC-6A9F32C7B2DD}"/>
              </a:ext>
            </a:extLst>
          </p:cNvPr>
          <p:cNvPicPr>
            <a:picLocks xmlns:a="http://schemas.openxmlformats.org/drawingml/2006/main" noChangeAspect="1"/>
          </p:cNvPicPr>
          <p:nvPr/>
        </p:nvPicPr>
        <p:blipFill>
          <a:blip xmlns:r="http://schemas.openxmlformats.org/officeDocument/2006/relationships" xmlns:a="http://schemas.openxmlformats.org/drawingml/2006/main" r:embed="R0287bcdb018a45e7"/>
          <a:srcRect xmlns:a="http://schemas.openxmlformats.org/drawingml/2006/main" l="28704" t="16993" r="59630" b="76863"/>
          <a:stretch xmlns:a="http://schemas.openxmlformats.org/drawingml/2006/main"/>
        </p:blipFill>
        <p:spPr>
          <a:xfrm xmlns:a="http://schemas.openxmlformats.org/drawingml/2006/main">
            <a:off x="2918229" y="2285617"/>
            <a:ext cx="1180955" cy="1006062"/>
          </a:xfrm>
          <a:prstGeom xmlns:a="http://schemas.openxmlformats.org/drawingml/2006/main" prst="rect">
            <a:avLst/>
          </a:prstGeom>
        </p:spPr>
      </p:pic>
      <p:sp>
        <p:nvSpPr>
          <p:cNvPr id="5" name="exact-presenter-band">
            <a:extLst xmlns:a="http://schemas.openxmlformats.org/drawingml/2006/main">
              <a:ext uri="{FF2B5EF4-FFF2-40B4-BE49-F238E27FC236}">
                <a16:creationId xmlns:a16="http://schemas.microsoft.com/office/drawing/2014/main" id="{AB3C16DE-98A8-4A0D-B5A2-57E1F10426D3}"/>
              </a:ext>
            </a:extLst>
          </p:cNvPr>
          <p:cNvSpPr>
            <a:spLocks xmlns:a="http://schemas.openxmlformats.org/drawingml/2006/main" noGrp="1"/>
          </p:cNvSpPr>
          <p:nvPr/>
        </p:nvSpPr>
        <p:spPr>
          <a:xfrm xmlns:a="http://schemas.openxmlformats.org/drawingml/2006/main">
            <a:off x="0" y="0"/>
            <a:ext cx="10287000" cy="206096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6" name="presenter-accent">
            <a:extLst xmlns:a="http://schemas.openxmlformats.org/drawingml/2006/main">
              <a:ext uri="{FF2B5EF4-FFF2-40B4-BE49-F238E27FC236}">
                <a16:creationId xmlns:a16="http://schemas.microsoft.com/office/drawing/2014/main" id="{4C55E7E0-572D-4122-AD58-809D828FFCEF}"/>
              </a:ext>
            </a:extLst>
          </p:cNvPr>
          <p:cNvSpPr>
            <a:spLocks xmlns:a="http://schemas.openxmlformats.org/drawingml/2006/main" noGrp="1"/>
          </p:cNvSpPr>
          <p:nvPr/>
        </p:nvSpPr>
        <p:spPr>
          <a:xfrm xmlns:a="http://schemas.openxmlformats.org/drawingml/2006/main">
            <a:off x="0" y="0"/>
            <a:ext cx="78080" cy="206096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7" name="exact-translated-presenter">
            <a:extLst xmlns:a="http://schemas.openxmlformats.org/drawingml/2006/main">
              <a:ext uri="{FF2B5EF4-FFF2-40B4-BE49-F238E27FC236}">
                <a16:creationId xmlns:a16="http://schemas.microsoft.com/office/drawing/2014/main" id="{A880DAAB-5517-4106-B70F-D9F21F71C730}"/>
              </a:ext>
            </a:extLst>
          </p:cNvPr>
          <p:cNvSpPr>
            <a:spLocks xmlns:a="http://schemas.openxmlformats.org/drawingml/2006/main" noGrp="1"/>
          </p:cNvSpPr>
          <p:nvPr/>
        </p:nvSpPr>
        <p:spPr>
          <a:xfrm xmlns:a="http://schemas.openxmlformats.org/drawingml/2006/main">
            <a:off x="390398" y="126979"/>
            <a:ext cx="9506203" cy="183630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OleaVita olive leaf extract is one of the few herbs clinically tested for treating high blood pressure. It won the</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Nutra award for weight management ingredient of the year. L-citrulline can promote heart health by widening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blood vessels, improve exercise performance and play a role in muscle training. OLEMIO offers six added</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values: improving skin cell function, improving glucose metabolism, improving brain function, increasing the</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number of mitochondria, increasing energy, and reducing body fat while increasing muscle mass.</a:t>
            </a:r>
          </a:p>
        </p:txBody>
      </p:sp>
      <p:sp>
        <p:nvSpPr>
          <p:cNvPr id="8" name="clean-localized-footer">
            <a:extLst xmlns:a="http://schemas.openxmlformats.org/drawingml/2006/main">
              <a:ext uri="{FF2B5EF4-FFF2-40B4-BE49-F238E27FC236}">
                <a16:creationId xmlns:a16="http://schemas.microsoft.com/office/drawing/2014/main" id="{2DB69A0A-3A6A-430B-ACE7-29821153EDCB}"/>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9" name="page-footer">
            <a:extLst xmlns:a="http://schemas.openxmlformats.org/drawingml/2006/main">
              <a:ext uri="{FF2B5EF4-FFF2-40B4-BE49-F238E27FC236}">
                <a16:creationId xmlns:a16="http://schemas.microsoft.com/office/drawing/2014/main" id="{98B65395-32B6-4CF8-8CDC-E2252CF5C57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English</a:t>
            </a:r>
          </a:p>
        </p:txBody>
      </p:sp>
      <p:sp>
        <p:nvSpPr>
          <p:cNvPr id="10" name="page-number">
            <a:extLst xmlns:a="http://schemas.openxmlformats.org/drawingml/2006/main">
              <a:ext uri="{FF2B5EF4-FFF2-40B4-BE49-F238E27FC236}">
                <a16:creationId xmlns:a16="http://schemas.microsoft.com/office/drawing/2014/main" id="{C1C14EEA-178B-4F08-876A-25B0AD93573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55 / 55</a:t>
            </a:r>
          </a:p>
        </p:txBody>
      </p:sp>
    </p:spTree>
    <p:extLst>
      <p:ext uri="{BB962C8B-B14F-4D97-AF65-F5344CB8AC3E}">
        <p14:creationId xmlns:p14="http://schemas.microsoft.com/office/powerpoint/2010/main" val="1002079457"/>
      </p:ext>
    </p:extLst>
  </p:cSld>
</p:sld>
</file>