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34b28fd920d4d28" /><Relationship Type="http://schemas.openxmlformats.org/officeDocument/2006/relationships/extended-properties" Target="/docProps/app.xml" Id="Rc655ab4bc02b4d3f" /><Relationship Type="http://schemas.openxmlformats.org/officeDocument/2006/relationships/officeDocument" Target="/ppt/presentation.xml" Id="R283052334087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7395dff4ae4957"/>
  </p:sldMasterIdLst>
  <p:notesMasterIdLst>
    <p:notesMasterId xmlns:r="http://schemas.openxmlformats.org/officeDocument/2006/relationships" r:id="R37a5cda6507c4192"/>
  </p:notesMasterIdLst>
  <p:sldIdLst>
    <p:sldId xmlns:r="http://schemas.openxmlformats.org/officeDocument/2006/relationships" id="256" r:id="R8b43cb4f117c465b"/>
    <p:sldId xmlns:r="http://schemas.openxmlformats.org/officeDocument/2006/relationships" id="257" r:id="Rb7f2299d46994bbf"/>
    <p:sldId xmlns:r="http://schemas.openxmlformats.org/officeDocument/2006/relationships" id="258" r:id="Re436cdbcc6bd4c36"/>
    <p:sldId xmlns:r="http://schemas.openxmlformats.org/officeDocument/2006/relationships" id="259" r:id="Ref3f50abbe07455c"/>
    <p:sldId xmlns:r="http://schemas.openxmlformats.org/officeDocument/2006/relationships" id="260" r:id="Ra614c92b31bf4c67"/>
    <p:sldId xmlns:r="http://schemas.openxmlformats.org/officeDocument/2006/relationships" id="261" r:id="Rd35a76caadfb46ed"/>
    <p:sldId xmlns:r="http://schemas.openxmlformats.org/officeDocument/2006/relationships" id="262" r:id="R7eb27dd9566d4560"/>
    <p:sldId xmlns:r="http://schemas.openxmlformats.org/officeDocument/2006/relationships" id="263" r:id="Rf7592076b53d4a5c"/>
    <p:sldId xmlns:r="http://schemas.openxmlformats.org/officeDocument/2006/relationships" id="264" r:id="Rdbf404cdf1d3482d"/>
    <p:sldId xmlns:r="http://schemas.openxmlformats.org/officeDocument/2006/relationships" id="265" r:id="R38d8503039bd431e"/>
    <p:sldId xmlns:r="http://schemas.openxmlformats.org/officeDocument/2006/relationships" id="266" r:id="Rfd8d4f8be9e44f14"/>
    <p:sldId xmlns:r="http://schemas.openxmlformats.org/officeDocument/2006/relationships" id="267" r:id="R7f6e11ea0e364b10"/>
    <p:sldId xmlns:r="http://schemas.openxmlformats.org/officeDocument/2006/relationships" id="268" r:id="R5b453c8b30f4415a"/>
    <p:sldId xmlns:r="http://schemas.openxmlformats.org/officeDocument/2006/relationships" id="269" r:id="R98dbbff44c27411c"/>
    <p:sldId xmlns:r="http://schemas.openxmlformats.org/officeDocument/2006/relationships" id="270" r:id="R87d2c650d66c4851"/>
    <p:sldId xmlns:r="http://schemas.openxmlformats.org/officeDocument/2006/relationships" id="271" r:id="Rbdf81a92f17745b1"/>
    <p:sldId xmlns:r="http://schemas.openxmlformats.org/officeDocument/2006/relationships" id="272" r:id="Rbd94a45fc2854baa"/>
    <p:sldId xmlns:r="http://schemas.openxmlformats.org/officeDocument/2006/relationships" id="273" r:id="Rde974da46f2c4a55"/>
    <p:sldId xmlns:r="http://schemas.openxmlformats.org/officeDocument/2006/relationships" id="274" r:id="Ra227295a3b904aee"/>
    <p:sldId xmlns:r="http://schemas.openxmlformats.org/officeDocument/2006/relationships" id="275" r:id="Rb8b4791403704235"/>
    <p:sldId xmlns:r="http://schemas.openxmlformats.org/officeDocument/2006/relationships" id="276" r:id="R34c21f59c0594349"/>
    <p:sldId xmlns:r="http://schemas.openxmlformats.org/officeDocument/2006/relationships" id="277" r:id="Re676806917b24357"/>
    <p:sldId xmlns:r="http://schemas.openxmlformats.org/officeDocument/2006/relationships" id="278" r:id="Rfd57ad223c2c49e8"/>
    <p:sldId xmlns:r="http://schemas.openxmlformats.org/officeDocument/2006/relationships" id="279" r:id="R5ad0242cf4de4c9c"/>
    <p:sldId xmlns:r="http://schemas.openxmlformats.org/officeDocument/2006/relationships" id="280" r:id="R3f4b29b78da34b1e"/>
    <p:sldId xmlns:r="http://schemas.openxmlformats.org/officeDocument/2006/relationships" id="281" r:id="Re2864fb83cc9415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2216445ef3742bb" /><Relationship Type="http://schemas.openxmlformats.org/officeDocument/2006/relationships/slideMaster" Target="/ppt/slideMasters/slideMaster1.xml" Id="R927395dff4ae4957" /><Relationship Type="http://schemas.openxmlformats.org/officeDocument/2006/relationships/notesMaster" Target="/ppt/notesMasters/notesMaster1.xml" Id="R37a5cda6507c4192" /><Relationship Type="http://schemas.openxmlformats.org/officeDocument/2006/relationships/presProps" Target="/ppt/presProps.xml" Id="R7ae718bd16304fa6" /><Relationship Type="http://schemas.openxmlformats.org/officeDocument/2006/relationships/tableStyles" Target="/ppt/tableStyles.xml" Id="R3d1e899320ed486c" /><Relationship Type="http://schemas.openxmlformats.org/officeDocument/2006/relationships/slide" Target="/ppt/slides/slide1.xml" Id="R8b43cb4f117c465b" /><Relationship Type="http://schemas.openxmlformats.org/officeDocument/2006/relationships/slide" Target="/ppt/slides/slide2.xml" Id="Rb7f2299d46994bbf" /><Relationship Type="http://schemas.openxmlformats.org/officeDocument/2006/relationships/slide" Target="/ppt/slides/slide3.xml" Id="Re436cdbcc6bd4c36" /><Relationship Type="http://schemas.openxmlformats.org/officeDocument/2006/relationships/slide" Target="/ppt/slides/slide4.xml" Id="Ref3f50abbe07455c" /><Relationship Type="http://schemas.openxmlformats.org/officeDocument/2006/relationships/slide" Target="/ppt/slides/slide5.xml" Id="Ra614c92b31bf4c67" /><Relationship Type="http://schemas.openxmlformats.org/officeDocument/2006/relationships/slide" Target="/ppt/slides/slide6.xml" Id="Rd35a76caadfb46ed" /><Relationship Type="http://schemas.openxmlformats.org/officeDocument/2006/relationships/slide" Target="/ppt/slides/slide7.xml" Id="R7eb27dd9566d4560" /><Relationship Type="http://schemas.openxmlformats.org/officeDocument/2006/relationships/slide" Target="/ppt/slides/slide8.xml" Id="Rf7592076b53d4a5c" /><Relationship Type="http://schemas.openxmlformats.org/officeDocument/2006/relationships/slide" Target="/ppt/slides/slide9.xml" Id="Rdbf404cdf1d3482d" /><Relationship Type="http://schemas.openxmlformats.org/officeDocument/2006/relationships/slide" Target="/ppt/slides/slide10.xml" Id="R38d8503039bd431e" /><Relationship Type="http://schemas.openxmlformats.org/officeDocument/2006/relationships/slide" Target="/ppt/slides/slide11.xml" Id="Rfd8d4f8be9e44f14" /><Relationship Type="http://schemas.openxmlformats.org/officeDocument/2006/relationships/slide" Target="/ppt/slides/slide12.xml" Id="R7f6e11ea0e364b10" /><Relationship Type="http://schemas.openxmlformats.org/officeDocument/2006/relationships/slide" Target="/ppt/slides/slide13.xml" Id="R5b453c8b30f4415a" /><Relationship Type="http://schemas.openxmlformats.org/officeDocument/2006/relationships/slide" Target="/ppt/slides/slide14.xml" Id="R98dbbff44c27411c" /><Relationship Type="http://schemas.openxmlformats.org/officeDocument/2006/relationships/slide" Target="/ppt/slides/slide15.xml" Id="R87d2c650d66c4851" /><Relationship Type="http://schemas.openxmlformats.org/officeDocument/2006/relationships/slide" Target="/ppt/slides/slide16.xml" Id="Rbdf81a92f17745b1" /><Relationship Type="http://schemas.openxmlformats.org/officeDocument/2006/relationships/slide" Target="/ppt/slides/slide17.xml" Id="Rbd94a45fc2854baa" /><Relationship Type="http://schemas.openxmlformats.org/officeDocument/2006/relationships/slide" Target="/ppt/slides/slide18.xml" Id="Rde974da46f2c4a55" /><Relationship Type="http://schemas.openxmlformats.org/officeDocument/2006/relationships/slide" Target="/ppt/slides/slide19.xml" Id="Ra227295a3b904aee" /><Relationship Type="http://schemas.openxmlformats.org/officeDocument/2006/relationships/slide" Target="/ppt/slides/slide20.xml" Id="Rb8b4791403704235" /><Relationship Type="http://schemas.openxmlformats.org/officeDocument/2006/relationships/slide" Target="/ppt/slides/slide21.xml" Id="R34c21f59c0594349" /><Relationship Type="http://schemas.openxmlformats.org/officeDocument/2006/relationships/slide" Target="/ppt/slides/slide22.xml" Id="Re676806917b24357" /><Relationship Type="http://schemas.openxmlformats.org/officeDocument/2006/relationships/slide" Target="/ppt/slides/slide23.xml" Id="Rfd57ad223c2c49e8" /><Relationship Type="http://schemas.openxmlformats.org/officeDocument/2006/relationships/slide" Target="/ppt/slides/slide24.xml" Id="R5ad0242cf4de4c9c" /><Relationship Type="http://schemas.openxmlformats.org/officeDocument/2006/relationships/slide" Target="/ppt/slides/slide25.xml" Id="R3f4b29b78da34b1e" /><Relationship Type="http://schemas.openxmlformats.org/officeDocument/2006/relationships/slide" Target="/ppt/slides/slide26.xml" Id="Re2864fb83cc9415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6ed32edb66c44a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1b7864c3b424ec4" /><Relationship Type="http://schemas.openxmlformats.org/officeDocument/2006/relationships/notesMaster" Target="/ppt/notesMasters/notesMaster1.xml" Id="R2965ad56ab53452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adb1776817541b1" /><Relationship Type="http://schemas.openxmlformats.org/officeDocument/2006/relationships/notesMaster" Target="/ppt/notesMasters/notesMaster1.xml" Id="Rbeef257416b8455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25e5b396f474cec" /><Relationship Type="http://schemas.openxmlformats.org/officeDocument/2006/relationships/notesMaster" Target="/ppt/notesMasters/notesMaster1.xml" Id="R215309d0c8ae478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edbef2dd2a648d2" /><Relationship Type="http://schemas.openxmlformats.org/officeDocument/2006/relationships/notesMaster" Target="/ppt/notesMasters/notesMaster1.xml" Id="R5340ccbb622d461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c27a2658bec49e8" /><Relationship Type="http://schemas.openxmlformats.org/officeDocument/2006/relationships/notesMaster" Target="/ppt/notesMasters/notesMaster1.xml" Id="R732d53bb28c64f7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c895bc38dba4c95" /><Relationship Type="http://schemas.openxmlformats.org/officeDocument/2006/relationships/notesMaster" Target="/ppt/notesMasters/notesMaster1.xml" Id="R3a2252c32da9467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80510fbe25644cb" /><Relationship Type="http://schemas.openxmlformats.org/officeDocument/2006/relationships/notesMaster" Target="/ppt/notesMasters/notesMaster1.xml" Id="Rbf85041009424fb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6a72bf5c2094a1d" /><Relationship Type="http://schemas.openxmlformats.org/officeDocument/2006/relationships/notesMaster" Target="/ppt/notesMasters/notesMaster1.xml" Id="Ra4f20980965a467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dd78832a15eb46b7" /><Relationship Type="http://schemas.openxmlformats.org/officeDocument/2006/relationships/notesMaster" Target="/ppt/notesMasters/notesMaster1.xml" Id="R3e5585dc8cfc4e3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dd1e6441f744b54" /><Relationship Type="http://schemas.openxmlformats.org/officeDocument/2006/relationships/notesMaster" Target="/ppt/notesMasters/notesMaster1.xml" Id="R533c6bf6b9bd4bc0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0ad4a56b2734208" /><Relationship Type="http://schemas.openxmlformats.org/officeDocument/2006/relationships/notesMaster" Target="/ppt/notesMasters/notesMaster1.xml" Id="R6f3c78859aae401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b819e47dadf40a2" /><Relationship Type="http://schemas.openxmlformats.org/officeDocument/2006/relationships/notesMaster" Target="/ppt/notesMasters/notesMaster1.xml" Id="R60e36352041940d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cbb0372bff14ec9" /><Relationship Type="http://schemas.openxmlformats.org/officeDocument/2006/relationships/notesMaster" Target="/ppt/notesMasters/notesMaster1.xml" Id="Rbbffba08afe746e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053b33d13fd24bb8" /><Relationship Type="http://schemas.openxmlformats.org/officeDocument/2006/relationships/notesMaster" Target="/ppt/notesMasters/notesMaster1.xml" Id="Rd5aefca208234764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6c390b8d28a04d65" /><Relationship Type="http://schemas.openxmlformats.org/officeDocument/2006/relationships/notesMaster" Target="/ppt/notesMasters/notesMaster1.xml" Id="R9d3fa801828a4e1d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a7cec4859464472d" /><Relationship Type="http://schemas.openxmlformats.org/officeDocument/2006/relationships/notesMaster" Target="/ppt/notesMasters/notesMaster1.xml" Id="Rb3281a209c724ee7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9d3d8c3221cb404a" /><Relationship Type="http://schemas.openxmlformats.org/officeDocument/2006/relationships/notesMaster" Target="/ppt/notesMasters/notesMaster1.xml" Id="R820ab67677b241a3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2320777c3a8944ec" /><Relationship Type="http://schemas.openxmlformats.org/officeDocument/2006/relationships/notesMaster" Target="/ppt/notesMasters/notesMaster1.xml" Id="R8066bd007d6b4cc7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6e9e97ec5fea44b6" /><Relationship Type="http://schemas.openxmlformats.org/officeDocument/2006/relationships/notesMaster" Target="/ppt/notesMasters/notesMaster1.xml" Id="Rdfb1edf2bc84421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68222138f8747ae" /><Relationship Type="http://schemas.openxmlformats.org/officeDocument/2006/relationships/notesMaster" Target="/ppt/notesMasters/notesMaster1.xml" Id="R4f9c814e36504d4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ca1ca24a9eb49bf" /><Relationship Type="http://schemas.openxmlformats.org/officeDocument/2006/relationships/notesMaster" Target="/ppt/notesMasters/notesMaster1.xml" Id="Rf862a04126c0423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c70582d523f4bd0" /><Relationship Type="http://schemas.openxmlformats.org/officeDocument/2006/relationships/notesMaster" Target="/ppt/notesMasters/notesMaster1.xml" Id="Rf5932feae95143a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095c6cf0a0742b9" /><Relationship Type="http://schemas.openxmlformats.org/officeDocument/2006/relationships/notesMaster" Target="/ppt/notesMasters/notesMaster1.xml" Id="Raf52cf3d8429446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494b1c7e694487f" /><Relationship Type="http://schemas.openxmlformats.org/officeDocument/2006/relationships/notesMaster" Target="/ppt/notesMasters/notesMaster1.xml" Id="R9a10f0d3f0924c6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306c210c5654bc0" /><Relationship Type="http://schemas.openxmlformats.org/officeDocument/2006/relationships/notesMaster" Target="/ppt/notesMasters/notesMaster1.xml" Id="R75bafb4ee0df455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41cf0667d8347d8" /><Relationship Type="http://schemas.openxmlformats.org/officeDocument/2006/relationships/notesMaster" Target="/ppt/notesMasters/notesMaster1.xml" Id="Rff191b2c6ed5469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First-slide hook: Images 2.0 native generation from approved exact copy: 如果团队离不开你，它就无法真正长大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原教材讲得非常直接：简单、迅速的复制，会让组织更强、更有生命力；复杂、缓慢、甚至无法复制的做法，会让组织越来越脆弱。判断一个动作该不该做，可以问一句：如果将来有一千个人，这个动作还做得了吗？如果只有少数高手做得到，它就不适合作为团队的基本方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复制有三个最核心的原因。第一，不浪费时间；第二，保持简单；第三，提高稳定性。这三个原因其实连在一起：借用已有经验，就不必从零摸索；流程越简单，新人越容易开始；越多人能够按照同一条路线行动，团队就越稳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经验就是老师。系统里的方法，是前人做过、修正过、留下来的智慧。复制不是禁止思考，而是先站在已有经验上开始。新人如果每件事都重新发明，表面上很有创意，实际是在重复别人早已付过的学费。先学会正确的基本动作，再根据真实情况提高自己的能力，速度会快得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新人一定会犯错，重点不是追求零错误，而是不要一代又一代重复同样的错误。遇到问题，向上线请教；看到旁线有好方法，互相学习；自己试过之后，把结果带回团队修正。复制让经验可以流动，不必每个人都撞过同一面墙，才知道那里有一面墙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二个原因是保持简单。伙伴容易学会，才有可能继续教会别人。如果一套方法需要很高学历、特别口才或多年经验才能使用，它也许适合少数高手，却不适合团队复制。简单不代表随便，而是把最关键的步骤留下，把不必要的复杂拿掉，让新人有一个清楚的起点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系统最重要的循环，就是边学、边做、边教。学到一个动作，就去实践；实践过后，再教给别人。教的过程会让你发现自己哪里还不清楚，于是再学习、再行动、再教。不要等到“全部学完”才开始，因为系统没有毕业的一天。真正的掌握，是在循环中越来越熟练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复杂的事情要简单化，简单的动作要重复化，重复的动作要经常化。很多人不是不知道该做什么，而是今天做一种，明天又换一种，永远没有形成习惯。稳定的小动作，长期重复，往往比偶尔一次很精彩更有力量。复制靠的不是一时兴奋，而是可以经常做到的节奏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三个原因，是提高团队稳定性。如果所有顾客、所有新人、所有问题都只找同一个人，这个人一停，团队就停。复制以后，越来越多人能够承担基本工作，团队不会因为某个能人暂时离开就失去方向。稳定不是没有困难，而是遇到困难时，系统仍然有人知道下一步怎么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复制也会建立共同语言。大家使用相同的核心方法，沟通会更清楚，互助会更容易。这里的“统一”不是每个人说得一字不差，而是面对同样的问题时，大家遵守相同的原则。信任来自可预期：伙伴知道你会支持他，也知道自己学会以后要支持下一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一个人亲自做十份工作，最多只是更忙。真正的速度，是教会十个人各自完成一份，并且每个人再去教下一位。开始时，培养别人看起来比自己做慢；但当第二层、第三层能够独立，力量就不再只是相加，而是开始扩散。复制的速度，来自越来越多的人会做，不是一个人跑得越来越累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我们只谈一件事：复制。不是复制某个人的语气，也不是把每个人训练成同一种性格，而是把一个人已经学会、已经做到的方法，变成更多人能够学习、能够行动、也能够继续传下去的方法。真正的系统，不是台上的人很厉害；真正的系统，是台下的普通伙伴听完之后，也知道第一步该怎么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原教材用了苹果种子的比喻。打开一个苹果，我们可以数出里面有多少种子；但种下一粒种子，我们无法预先知道未来会结出多少苹果。教会一位伙伴也是一样。不要只看他今天做得快不快，而要看他未来有没有机会继续成长、继续帮助更多人。每一次认真教导，都可能是一粒种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复制不是要求别人先改变，而是从自己开始，以身作则。你希望伙伴准时，你先准时；希望伙伴使用系统，你先使用；希望伙伴愿意教新人，你先耐心教。语言可以让人知道，行动才会让人相信。伙伴往往不会复制我们讲得最漂亮的那一句，而会复制我们每天真正做的动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伙伴有三项基本责任。第一，掌握推荐和基本工作，逐步学会独立；第二，教导新伙伴，不让新人一直依赖上线；第三，培养下一位也能说明、带领和教导的人。真正的领导，不是下面的人永远需要你，而是你帮助他们越来越不需要你，也能够承担责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系统也有清楚的责任：提供完整的教育、齐全的资料和持续的活动。系统把路线、工具和练习机会准备好，伙伴就不必每个人重新发明。这里可以包括团队共同使用的资料与运作方式，但这堂课不展开讲具体工具。我们只需要记得：系统准备路线，伙伴负责把路线走出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没有系统，伙伴容易各自摸索；没有行动，再好的系统也只是文件。正确的分工是：系统提供方法，你负责学习、行动和传承。遇到不明白就问，做过以后就复盘，学会以后就教。复制不是把责任推给系统，也不是所有事情靠个人硬撑，而是两边各自把该做的部分做好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说，要百分之百按照成功老师的方法去做。我们要正确理解这句话：百分之百守住的是核心原则、步骤和边界，不是百分之百模仿一个人的个性，更不是停止思考。先把验证过的基本动作做对，再在不破坏原则的前提下，用自己的语言自然表达。这样既能复制，也能让人做得长久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最后，把整堂课浓缩成四个字：学习、复制。自己先学会，亲自做到，再把真正有效的方法原原本本教给下一位。心里保持感恩，眼光放得长远，动作保持简单，团队彼此互助。一代复制一代，系统才不会只属于某一位能人，而会成为每一位普通伙伴都能跟随、都能传承的方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答案很直接：要。如果不复制，就没有真正发挥直销的优势。因为直销的价值，不只是你个人卖出多少，也不只是你个人认识多少人，而是你能不能帮助别人学会同样的基本动作。若所有事情都要等你亲自出现，事业看起来很忙，实际上仍然只是一个人的工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一个人再努力，一天也只有二十四小时。你不可能同时陪十位新人、回答二十位顾客、参加每一场活动。很会卖当然是优点，但如果方法只留在自己身上，能力越强，反而越容易把自己变成瓶颈。复制的目的，是让成果不再完全依赖一个人的时间、口才和体力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用最简单的三个动作解释：学会方法，自己做到，再教给下一位。先学习，不凭感觉乱做；再亲自行动，不只听课；最后把自己真正做过的步骤教给新人。新人又完成同样的循环，这才叫一代复制一代。没有“做”，知识传不下去；没有“教”，成功只停在个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复制最容易被误解成照抄一个人。其实我们要复制的是已经验证过的核心步骤，不是复制老师的声音、表情或性格。有人说话快，有人说话慢；有人活泼，有人稳重，都没有问题。只要顺序、原则和边界一致，每个人都可以用真实自然的方式表达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一个团队要走得远，至少要有两个一致。第一是一致的心态观念，第二是一致的运作模式。心态不一致，遇到困难就各走各路；方法不一致，每个人都发明一套，新人不知道该跟谁学。两个一致不是控制每一个人，而是让大家知道共同的方向和共同的基本路线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感恩为什么和复制有关？我们可以从宗教的长期传播得到一个启发。这里不是把事业等同宗教，也不是比较任何信仰内容；我们只看它的传承结构。许多宗教能够跨地区、跨世代延续，不是只靠一位很会说的人，而是有共同信念、稳定实践、前人教后人，以及受惠以后愿意继续传递。复制也是同样的人性逻辑：一个不记得自己曾经被帮助的人，很难长期帮助别人。真正的感恩，是承认今天会做的事情，来自别人曾经耐心地教、陪、提醒；当自己学会之后，也愿意把方法交给下一位，不让帮助在自己这里中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复制需要长远眼光。只看今天的人，会问：这一单有没有成交？只看眼前的人，会觉得教新人很慢，不如自己做更快。可是系统看的是：这个新人三个月后能不能独立？一年后能不能教别人？今天你多花一点时间培养一个人，未来团队就少依赖你一个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e788cf3194ee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0d359e0f7094353" /><Relationship Type="http://schemas.openxmlformats.org/officeDocument/2006/relationships/slideLayout" Target="/ppt/slideLayouts/slideLayout1.xml" Id="R812d2733a2ad4e9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2d2733a2ad4e9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73c319a6a4045" /><Relationship Type="http://schemas.openxmlformats.org/officeDocument/2006/relationships/image" Target="/ppt/media/image.png" Id="R4dd87f2bdc3446f4" /><Relationship Type="http://schemas.openxmlformats.org/officeDocument/2006/relationships/notesSlide" Target="/ppt/notesSlides/notesSlide1.xml" Id="Re45aa74e26ac455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c246a33584ab9" /><Relationship Type="http://schemas.openxmlformats.org/officeDocument/2006/relationships/image" Target="/ppt/media/image10.png" Id="R0bd377b34b4443e3" /><Relationship Type="http://schemas.openxmlformats.org/officeDocument/2006/relationships/notesSlide" Target="/ppt/notesSlides/notesSlide10.xml" Id="Rdadf5c9dc1a6474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88dbf21234b38" /><Relationship Type="http://schemas.openxmlformats.org/officeDocument/2006/relationships/image" Target="/ppt/media/image11.png" Id="Rc3183e5468c04d2c" /><Relationship Type="http://schemas.openxmlformats.org/officeDocument/2006/relationships/notesSlide" Target="/ppt/notesSlides/notesSlide11.xml" Id="R59107ae17d5941e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9a8ead4dd4202" /><Relationship Type="http://schemas.openxmlformats.org/officeDocument/2006/relationships/image" Target="/ppt/media/image12.png" Id="R5f8c641719dd44cb" /><Relationship Type="http://schemas.openxmlformats.org/officeDocument/2006/relationships/notesSlide" Target="/ppt/notesSlides/notesSlide12.xml" Id="R65bc6c3e233945d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a8f5cdd404739" /><Relationship Type="http://schemas.openxmlformats.org/officeDocument/2006/relationships/image" Target="/ppt/media/image13.png" Id="R69155fa1be7345dd" /><Relationship Type="http://schemas.openxmlformats.org/officeDocument/2006/relationships/notesSlide" Target="/ppt/notesSlides/notesSlide13.xml" Id="R2a1b6ff9dd49459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2f2cd354f4cea" /><Relationship Type="http://schemas.openxmlformats.org/officeDocument/2006/relationships/image" Target="/ppt/media/image14.png" Id="R9380e41b23c54646" /><Relationship Type="http://schemas.openxmlformats.org/officeDocument/2006/relationships/notesSlide" Target="/ppt/notesSlides/notesSlide14.xml" Id="Rd62d9fddbbea42b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54f42cee74a5a" /><Relationship Type="http://schemas.openxmlformats.org/officeDocument/2006/relationships/image" Target="/ppt/media/image15.png" Id="Rb4330c3f53ec4f65" /><Relationship Type="http://schemas.openxmlformats.org/officeDocument/2006/relationships/notesSlide" Target="/ppt/notesSlides/notesSlide15.xml" Id="R0d4cb289033b4ab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0e962a911459e" /><Relationship Type="http://schemas.openxmlformats.org/officeDocument/2006/relationships/image" Target="/ppt/media/image16.png" Id="Rd4732edf1854448c" /><Relationship Type="http://schemas.openxmlformats.org/officeDocument/2006/relationships/notesSlide" Target="/ppt/notesSlides/notesSlide16.xml" Id="Rb2d683037ccf490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86e89b06b4e82" /><Relationship Type="http://schemas.openxmlformats.org/officeDocument/2006/relationships/image" Target="/ppt/media/image17.png" Id="Rb3e097784ddc4154" /><Relationship Type="http://schemas.openxmlformats.org/officeDocument/2006/relationships/notesSlide" Target="/ppt/notesSlides/notesSlide17.xml" Id="R9ba2b23be0e04a9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a3acf5aa44424" /><Relationship Type="http://schemas.openxmlformats.org/officeDocument/2006/relationships/image" Target="/ppt/media/image18.png" Id="R90b9ddf0e6a44e3e" /><Relationship Type="http://schemas.openxmlformats.org/officeDocument/2006/relationships/notesSlide" Target="/ppt/notesSlides/notesSlide18.xml" Id="R7036f44d906d47d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55af2b6df4e09" /><Relationship Type="http://schemas.openxmlformats.org/officeDocument/2006/relationships/image" Target="/ppt/media/image19.png" Id="R9fcb1463f0c84103" /><Relationship Type="http://schemas.openxmlformats.org/officeDocument/2006/relationships/notesSlide" Target="/ppt/notesSlides/notesSlide19.xml" Id="R2cd27dcce49646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6980623de4b60" /><Relationship Type="http://schemas.openxmlformats.org/officeDocument/2006/relationships/image" Target="/ppt/media/image2.png" Id="R6423a82294e04ddc" /><Relationship Type="http://schemas.openxmlformats.org/officeDocument/2006/relationships/notesSlide" Target="/ppt/notesSlides/notesSlide2.xml" Id="R5d4ab56149c24e6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7469cd8a84654" /><Relationship Type="http://schemas.openxmlformats.org/officeDocument/2006/relationships/image" Target="/ppt/media/image20.png" Id="R853c9d4e4ab747ec" /><Relationship Type="http://schemas.openxmlformats.org/officeDocument/2006/relationships/notesSlide" Target="/ppt/notesSlides/notesSlide20.xml" Id="R43b89c3eda4247a2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7faa6a39b4374" /><Relationship Type="http://schemas.openxmlformats.org/officeDocument/2006/relationships/image" Target="/ppt/media/image21.png" Id="R182098bc1b0c471d" /><Relationship Type="http://schemas.openxmlformats.org/officeDocument/2006/relationships/notesSlide" Target="/ppt/notesSlides/notesSlide21.xml" Id="Ra0982c7e8c644ca2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bb090e8de4b49" /><Relationship Type="http://schemas.openxmlformats.org/officeDocument/2006/relationships/image" Target="/ppt/media/image22.png" Id="Ra58529b3b25e4b13" /><Relationship Type="http://schemas.openxmlformats.org/officeDocument/2006/relationships/notesSlide" Target="/ppt/notesSlides/notesSlide22.xml" Id="R6b89f6d1546d436f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187981e844bce" /><Relationship Type="http://schemas.openxmlformats.org/officeDocument/2006/relationships/image" Target="/ppt/media/image23.png" Id="Rb41e2a54f2234214" /><Relationship Type="http://schemas.openxmlformats.org/officeDocument/2006/relationships/notesSlide" Target="/ppt/notesSlides/notesSlide23.xml" Id="Reff8beda0f8e403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c31563ba64a86" /><Relationship Type="http://schemas.openxmlformats.org/officeDocument/2006/relationships/image" Target="/ppt/media/image24.png" Id="Rbd1912bb6dac47ab" /><Relationship Type="http://schemas.openxmlformats.org/officeDocument/2006/relationships/notesSlide" Target="/ppt/notesSlides/notesSlide24.xml" Id="R8900c6efe85a4034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02dab2c7244f7" /><Relationship Type="http://schemas.openxmlformats.org/officeDocument/2006/relationships/image" Target="/ppt/media/image25.png" Id="R9d12f9f3f59d4a1e" /><Relationship Type="http://schemas.openxmlformats.org/officeDocument/2006/relationships/notesSlide" Target="/ppt/notesSlides/notesSlide25.xml" Id="R78b34ca60b2b4f95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4a468fb114e10" /><Relationship Type="http://schemas.openxmlformats.org/officeDocument/2006/relationships/image" Target="/ppt/media/image26.png" Id="R6e83ea1c69604c0e" /><Relationship Type="http://schemas.openxmlformats.org/officeDocument/2006/relationships/notesSlide" Target="/ppt/notesSlides/notesSlide26.xml" Id="Rc9c47dbc598e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f726fe45d4c0d" /><Relationship Type="http://schemas.openxmlformats.org/officeDocument/2006/relationships/image" Target="/ppt/media/image3.png" Id="R587deef23f454656" /><Relationship Type="http://schemas.openxmlformats.org/officeDocument/2006/relationships/notesSlide" Target="/ppt/notesSlides/notesSlide3.xml" Id="Rd8e8e3377dee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63622fc84e98" /><Relationship Type="http://schemas.openxmlformats.org/officeDocument/2006/relationships/image" Target="/ppt/media/image4.png" Id="R7a403b87df2e481c" /><Relationship Type="http://schemas.openxmlformats.org/officeDocument/2006/relationships/notesSlide" Target="/ppt/notesSlides/notesSlide4.xml" Id="R679c470e3f204b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13541c3aa4cda" /><Relationship Type="http://schemas.openxmlformats.org/officeDocument/2006/relationships/image" Target="/ppt/media/image5.png" Id="Rdca91e3b493e48c9" /><Relationship Type="http://schemas.openxmlformats.org/officeDocument/2006/relationships/notesSlide" Target="/ppt/notesSlides/notesSlide5.xml" Id="R68471082081945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f7dcbb2c8477e" /><Relationship Type="http://schemas.openxmlformats.org/officeDocument/2006/relationships/image" Target="/ppt/media/image6.png" Id="R45c826a00272457f" /><Relationship Type="http://schemas.openxmlformats.org/officeDocument/2006/relationships/notesSlide" Target="/ppt/notesSlides/notesSlide6.xml" Id="Racfc765e76ad44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4766c46734413" /><Relationship Type="http://schemas.openxmlformats.org/officeDocument/2006/relationships/image" Target="/ppt/media/image7.png" Id="Rd72574f6576449af" /><Relationship Type="http://schemas.openxmlformats.org/officeDocument/2006/relationships/notesSlide" Target="/ppt/notesSlides/notesSlide7.xml" Id="Rf0cc23979eeb484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478c8f9f54de9" /><Relationship Type="http://schemas.openxmlformats.org/officeDocument/2006/relationships/image" Target="/ppt/media/image8.png" Id="R7243d6d93db9440f" /><Relationship Type="http://schemas.openxmlformats.org/officeDocument/2006/relationships/notesSlide" Target="/ppt/notesSlides/notesSlide8.xml" Id="R67ed9d162d40493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04da735fc47b5" /><Relationship Type="http://schemas.openxmlformats.org/officeDocument/2006/relationships/image" Target="/ppt/media/image9.png" Id="R2245af0a01814ad4" /><Relationship Type="http://schemas.openxmlformats.org/officeDocument/2006/relationships/notesSlide" Target="/ppt/notesSlides/notesSlide9.xml" Id="Rb02c9d14a663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d87f2bdc3446f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74028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d377b34b4443e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8358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183e5468c04d2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2939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8c641719dd44c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2074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155fa1be7345d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69791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80e41b23c5464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29495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330c3f53ec4f6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7604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732edf1854448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1843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e097784ddc415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72968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b9ddf0e6a44e3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85220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cb1463f0c8410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5928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23a82294e04dd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995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3c9d4e4ab747e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5776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2098bc1b0c471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37632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8529b3b25e4b1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0349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1e2a54f223421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0385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1912bb6dac47a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0722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12f9f3f59d4a1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91595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83ea1c69604c0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27484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7deef23f45465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79982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403b87df2e481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6307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a91e3b493e48c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09526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c826a00272457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8105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2574f6576449a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3174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43d6d93db9440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19536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45af0a01814ad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2163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2026-09-03T11:54:32.2120000Z</dcterms:created>
  <dcterms:modified xsi:type="dcterms:W3CDTF">2026-09-03T11:54:32.2120000Z</dcterms:modified>
</coreProperties>
</file>