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2145c42e135458b" /><Relationship Type="http://schemas.openxmlformats.org/officeDocument/2006/relationships/extended-properties" Target="/docProps/app.xml" Id="Rf13397ca6e184291" /><Relationship Type="http://schemas.openxmlformats.org/officeDocument/2006/relationships/officeDocument" Target="/ppt/presentation.xml" Id="R74970dbadd48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7b253d03f44b1"/>
  </p:sldMasterIdLst>
  <p:notesMasterIdLst>
    <p:notesMasterId xmlns:r="http://schemas.openxmlformats.org/officeDocument/2006/relationships" r:id="Rf87717dea4d142b8"/>
  </p:notesMasterIdLst>
  <p:sldIdLst>
    <p:sldId xmlns:r="http://schemas.openxmlformats.org/officeDocument/2006/relationships" id="256" r:id="Rbbad02d297bd4151"/>
    <p:sldId xmlns:r="http://schemas.openxmlformats.org/officeDocument/2006/relationships" id="257" r:id="Rca8b56d9862f4f5a"/>
    <p:sldId xmlns:r="http://schemas.openxmlformats.org/officeDocument/2006/relationships" id="258" r:id="R0a7c4aea1bfe4571"/>
    <p:sldId xmlns:r="http://schemas.openxmlformats.org/officeDocument/2006/relationships" id="259" r:id="R0df7d0ce6a224223"/>
    <p:sldId xmlns:r="http://schemas.openxmlformats.org/officeDocument/2006/relationships" id="260" r:id="R4e2b159edcf1441a"/>
    <p:sldId xmlns:r="http://schemas.openxmlformats.org/officeDocument/2006/relationships" id="261" r:id="R8c0c4a4deb0b4dc9"/>
    <p:sldId xmlns:r="http://schemas.openxmlformats.org/officeDocument/2006/relationships" id="262" r:id="R728a814d6db940c1"/>
    <p:sldId xmlns:r="http://schemas.openxmlformats.org/officeDocument/2006/relationships" id="263" r:id="R7bbb645ce6a141b2"/>
    <p:sldId xmlns:r="http://schemas.openxmlformats.org/officeDocument/2006/relationships" id="264" r:id="R4dd14f0dddf24339"/>
    <p:sldId xmlns:r="http://schemas.openxmlformats.org/officeDocument/2006/relationships" id="265" r:id="Rc5d9d28d01c64e22"/>
    <p:sldId xmlns:r="http://schemas.openxmlformats.org/officeDocument/2006/relationships" id="266" r:id="R3bcc567bedd84c05"/>
    <p:sldId xmlns:r="http://schemas.openxmlformats.org/officeDocument/2006/relationships" id="267" r:id="Rd4596404e730438d"/>
    <p:sldId xmlns:r="http://schemas.openxmlformats.org/officeDocument/2006/relationships" id="268" r:id="Rf72203ebfa58475c"/>
    <p:sldId xmlns:r="http://schemas.openxmlformats.org/officeDocument/2006/relationships" id="269" r:id="R1219bf77e5724e20"/>
    <p:sldId xmlns:r="http://schemas.openxmlformats.org/officeDocument/2006/relationships" id="270" r:id="Ref97cc8729a64c7a"/>
    <p:sldId xmlns:r="http://schemas.openxmlformats.org/officeDocument/2006/relationships" id="271" r:id="Re3d8ce43867943b7"/>
    <p:sldId xmlns:r="http://schemas.openxmlformats.org/officeDocument/2006/relationships" id="272" r:id="Refd20c84561042d2"/>
    <p:sldId xmlns:r="http://schemas.openxmlformats.org/officeDocument/2006/relationships" id="273" r:id="R4892e4d3fd874654"/>
    <p:sldId xmlns:r="http://schemas.openxmlformats.org/officeDocument/2006/relationships" id="274" r:id="Rc977a5ce63df4bf8"/>
    <p:sldId xmlns:r="http://schemas.openxmlformats.org/officeDocument/2006/relationships" id="275" r:id="R0dd0d780b07e4bfd"/>
    <p:sldId xmlns:r="http://schemas.openxmlformats.org/officeDocument/2006/relationships" id="276" r:id="Raa7512c077c74058"/>
    <p:sldId xmlns:r="http://schemas.openxmlformats.org/officeDocument/2006/relationships" id="277" r:id="R222a8834268341bf"/>
    <p:sldId xmlns:r="http://schemas.openxmlformats.org/officeDocument/2006/relationships" id="278" r:id="Rdb3c034cf9fa43c1"/>
    <p:sldId xmlns:r="http://schemas.openxmlformats.org/officeDocument/2006/relationships" id="279" r:id="R57828c63bb6f4df8"/>
    <p:sldId xmlns:r="http://schemas.openxmlformats.org/officeDocument/2006/relationships" id="280" r:id="Rc0bb032598c94257"/>
    <p:sldId xmlns:r="http://schemas.openxmlformats.org/officeDocument/2006/relationships" id="281" r:id="Rcfe6a47515014d8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f3d889ccf494ff5" /><Relationship Type="http://schemas.openxmlformats.org/officeDocument/2006/relationships/slideMaster" Target="/ppt/slideMasters/slideMaster1.xml" Id="R6447b253d03f44b1" /><Relationship Type="http://schemas.openxmlformats.org/officeDocument/2006/relationships/notesMaster" Target="/ppt/notesMasters/notesMaster1.xml" Id="Rf87717dea4d142b8" /><Relationship Type="http://schemas.openxmlformats.org/officeDocument/2006/relationships/presProps" Target="/ppt/presProps.xml" Id="Rd3d41f211c6d40bc" /><Relationship Type="http://schemas.openxmlformats.org/officeDocument/2006/relationships/tableStyles" Target="/ppt/tableStyles.xml" Id="R5b1e73b3d1314b98" /><Relationship Type="http://schemas.openxmlformats.org/officeDocument/2006/relationships/slide" Target="/ppt/slides/slide1.xml" Id="Rbbad02d297bd4151" /><Relationship Type="http://schemas.openxmlformats.org/officeDocument/2006/relationships/slide" Target="/ppt/slides/slide2.xml" Id="Rca8b56d9862f4f5a" /><Relationship Type="http://schemas.openxmlformats.org/officeDocument/2006/relationships/slide" Target="/ppt/slides/slide3.xml" Id="R0a7c4aea1bfe4571" /><Relationship Type="http://schemas.openxmlformats.org/officeDocument/2006/relationships/slide" Target="/ppt/slides/slide4.xml" Id="R0df7d0ce6a224223" /><Relationship Type="http://schemas.openxmlformats.org/officeDocument/2006/relationships/slide" Target="/ppt/slides/slide5.xml" Id="R4e2b159edcf1441a" /><Relationship Type="http://schemas.openxmlformats.org/officeDocument/2006/relationships/slide" Target="/ppt/slides/slide6.xml" Id="R8c0c4a4deb0b4dc9" /><Relationship Type="http://schemas.openxmlformats.org/officeDocument/2006/relationships/slide" Target="/ppt/slides/slide7.xml" Id="R728a814d6db940c1" /><Relationship Type="http://schemas.openxmlformats.org/officeDocument/2006/relationships/slide" Target="/ppt/slides/slide8.xml" Id="R7bbb645ce6a141b2" /><Relationship Type="http://schemas.openxmlformats.org/officeDocument/2006/relationships/slide" Target="/ppt/slides/slide9.xml" Id="R4dd14f0dddf24339" /><Relationship Type="http://schemas.openxmlformats.org/officeDocument/2006/relationships/slide" Target="/ppt/slides/slide10.xml" Id="Rc5d9d28d01c64e22" /><Relationship Type="http://schemas.openxmlformats.org/officeDocument/2006/relationships/slide" Target="/ppt/slides/slide11.xml" Id="R3bcc567bedd84c05" /><Relationship Type="http://schemas.openxmlformats.org/officeDocument/2006/relationships/slide" Target="/ppt/slides/slide12.xml" Id="Rd4596404e730438d" /><Relationship Type="http://schemas.openxmlformats.org/officeDocument/2006/relationships/slide" Target="/ppt/slides/slide13.xml" Id="Rf72203ebfa58475c" /><Relationship Type="http://schemas.openxmlformats.org/officeDocument/2006/relationships/slide" Target="/ppt/slides/slide14.xml" Id="R1219bf77e5724e20" /><Relationship Type="http://schemas.openxmlformats.org/officeDocument/2006/relationships/slide" Target="/ppt/slides/slide15.xml" Id="Ref97cc8729a64c7a" /><Relationship Type="http://schemas.openxmlformats.org/officeDocument/2006/relationships/slide" Target="/ppt/slides/slide16.xml" Id="Re3d8ce43867943b7" /><Relationship Type="http://schemas.openxmlformats.org/officeDocument/2006/relationships/slide" Target="/ppt/slides/slide17.xml" Id="Refd20c84561042d2" /><Relationship Type="http://schemas.openxmlformats.org/officeDocument/2006/relationships/slide" Target="/ppt/slides/slide18.xml" Id="R4892e4d3fd874654" /><Relationship Type="http://schemas.openxmlformats.org/officeDocument/2006/relationships/slide" Target="/ppt/slides/slide19.xml" Id="Rc977a5ce63df4bf8" /><Relationship Type="http://schemas.openxmlformats.org/officeDocument/2006/relationships/slide" Target="/ppt/slides/slide20.xml" Id="R0dd0d780b07e4bfd" /><Relationship Type="http://schemas.openxmlformats.org/officeDocument/2006/relationships/slide" Target="/ppt/slides/slide21.xml" Id="Raa7512c077c74058" /><Relationship Type="http://schemas.openxmlformats.org/officeDocument/2006/relationships/slide" Target="/ppt/slides/slide22.xml" Id="R222a8834268341bf" /><Relationship Type="http://schemas.openxmlformats.org/officeDocument/2006/relationships/slide" Target="/ppt/slides/slide23.xml" Id="Rdb3c034cf9fa43c1" /><Relationship Type="http://schemas.openxmlformats.org/officeDocument/2006/relationships/slide" Target="/ppt/slides/slide24.xml" Id="R57828c63bb6f4df8" /><Relationship Type="http://schemas.openxmlformats.org/officeDocument/2006/relationships/slide" Target="/ppt/slides/slide25.xml" Id="Rc0bb032598c94257" /><Relationship Type="http://schemas.openxmlformats.org/officeDocument/2006/relationships/slide" Target="/ppt/slides/slide26.xml" Id="Rcfe6a47515014d8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ed197382694433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5f4b8fe744e4fc2" /><Relationship Type="http://schemas.openxmlformats.org/officeDocument/2006/relationships/notesMaster" Target="/ppt/notesMasters/notesMaster1.xml" Id="R8a18268d73504a1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10b5a1a89d9430d" /><Relationship Type="http://schemas.openxmlformats.org/officeDocument/2006/relationships/notesMaster" Target="/ppt/notesMasters/notesMaster1.xml" Id="Reafe3fe5606b4ee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5df79bd9b88444b" /><Relationship Type="http://schemas.openxmlformats.org/officeDocument/2006/relationships/notesMaster" Target="/ppt/notesMasters/notesMaster1.xml" Id="R8b720e1eeaf74cb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2fb4a873ab14095" /><Relationship Type="http://schemas.openxmlformats.org/officeDocument/2006/relationships/notesMaster" Target="/ppt/notesMasters/notesMaster1.xml" Id="R57a0dc09c6ff459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e98ded2c0d644c5" /><Relationship Type="http://schemas.openxmlformats.org/officeDocument/2006/relationships/notesMaster" Target="/ppt/notesMasters/notesMaster1.xml" Id="Re074a450698f44e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5fa6a5d931b4eb7" /><Relationship Type="http://schemas.openxmlformats.org/officeDocument/2006/relationships/notesMaster" Target="/ppt/notesMasters/notesMaster1.xml" Id="R785535e6be8f4c8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e75ba50637f4b1d" /><Relationship Type="http://schemas.openxmlformats.org/officeDocument/2006/relationships/notesMaster" Target="/ppt/notesMasters/notesMaster1.xml" Id="R8c0b1381868e41c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edb45329d224ca0" /><Relationship Type="http://schemas.openxmlformats.org/officeDocument/2006/relationships/notesMaster" Target="/ppt/notesMasters/notesMaster1.xml" Id="R451c74f0ea8447d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0206d5190374013" /><Relationship Type="http://schemas.openxmlformats.org/officeDocument/2006/relationships/notesMaster" Target="/ppt/notesMasters/notesMaster1.xml" Id="Rc5640b01b5b14b2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8bb4d7def804f49" /><Relationship Type="http://schemas.openxmlformats.org/officeDocument/2006/relationships/notesMaster" Target="/ppt/notesMasters/notesMaster1.xml" Id="Rb479685ab96e48c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d0325e351654aa8" /><Relationship Type="http://schemas.openxmlformats.org/officeDocument/2006/relationships/notesMaster" Target="/ppt/notesMasters/notesMaster1.xml" Id="Re0ac5e4aac8c472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96b41b1a4fc4aa4" /><Relationship Type="http://schemas.openxmlformats.org/officeDocument/2006/relationships/notesMaster" Target="/ppt/notesMasters/notesMaster1.xml" Id="Rdce8995af4334f8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0d03491c0184f76" /><Relationship Type="http://schemas.openxmlformats.org/officeDocument/2006/relationships/notesMaster" Target="/ppt/notesMasters/notesMaster1.xml" Id="Rd3c5a7bca003429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0ee52177402413b" /><Relationship Type="http://schemas.openxmlformats.org/officeDocument/2006/relationships/notesMaster" Target="/ppt/notesMasters/notesMaster1.xml" Id="R7147e60de92147d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a042b6aa70146b7" /><Relationship Type="http://schemas.openxmlformats.org/officeDocument/2006/relationships/notesMaster" Target="/ppt/notesMasters/notesMaster1.xml" Id="R2c98d3b8899f454e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f975265b38d5488b" /><Relationship Type="http://schemas.openxmlformats.org/officeDocument/2006/relationships/notesMaster" Target="/ppt/notesMasters/notesMaster1.xml" Id="R21ab93c538e24da4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5aa9fb6106174652" /><Relationship Type="http://schemas.openxmlformats.org/officeDocument/2006/relationships/notesMaster" Target="/ppt/notesMasters/notesMaster1.xml" Id="Rafed21deccba459a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7fff0318a0354b8a" /><Relationship Type="http://schemas.openxmlformats.org/officeDocument/2006/relationships/notesMaster" Target="/ppt/notesMasters/notesMaster1.xml" Id="R92e30411859444ac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05bbf206c6fc4a91" /><Relationship Type="http://schemas.openxmlformats.org/officeDocument/2006/relationships/notesMaster" Target="/ppt/notesMasters/notesMaster1.xml" Id="R6de944712ded418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ed4ad7f411b4d02" /><Relationship Type="http://schemas.openxmlformats.org/officeDocument/2006/relationships/notesMaster" Target="/ppt/notesMasters/notesMaster1.xml" Id="Re39588e26ab344a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c8176041dc44aa5" /><Relationship Type="http://schemas.openxmlformats.org/officeDocument/2006/relationships/notesMaster" Target="/ppt/notesMasters/notesMaster1.xml" Id="R9fcc3c2ec1d44c0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e3daffe87b3439c" /><Relationship Type="http://schemas.openxmlformats.org/officeDocument/2006/relationships/notesMaster" Target="/ppt/notesMasters/notesMaster1.xml" Id="R4cd9b0fef182455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588595f88154de8" /><Relationship Type="http://schemas.openxmlformats.org/officeDocument/2006/relationships/notesMaster" Target="/ppt/notesMasters/notesMaster1.xml" Id="R1bb4c7c18f524ba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229fc3b1aa94622" /><Relationship Type="http://schemas.openxmlformats.org/officeDocument/2006/relationships/notesMaster" Target="/ppt/notesMasters/notesMaster1.xml" Id="R25145872d64b4eb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cb95a5571224040" /><Relationship Type="http://schemas.openxmlformats.org/officeDocument/2006/relationships/notesMaster" Target="/ppt/notesMasters/notesMaster1.xml" Id="Rf74d1d24a25e4fa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ace1e7a16824309" /><Relationship Type="http://schemas.openxmlformats.org/officeDocument/2006/relationships/notesMaster" Target="/ppt/notesMasters/notesMaster1.xml" Id="Rce730b52c9bf44e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First-slide hook: Images 2.0 native generation from approved exact copy: Jika pasukan tidak boleh bergerak tanpa anda, ia tidak akan benar-benar berkembang.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15247915242a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a0912dcab9c4bfb" /><Relationship Type="http://schemas.openxmlformats.org/officeDocument/2006/relationships/slideLayout" Target="/ppt/slideLayouts/slideLayout1.xml" Id="R8b0b6c3bd3214af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b6c3bd3214af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6b05e62444008" /><Relationship Type="http://schemas.openxmlformats.org/officeDocument/2006/relationships/image" Target="/ppt/media/image.png" Id="R6aca592fc81c409c" /><Relationship Type="http://schemas.openxmlformats.org/officeDocument/2006/relationships/notesSlide" Target="/ppt/notesSlides/notesSlide1.xml" Id="R4bf5d807994241f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a43b0a32848e2" /><Relationship Type="http://schemas.openxmlformats.org/officeDocument/2006/relationships/image" Target="/ppt/media/image10.png" Id="R266fa79fb3864f0d" /><Relationship Type="http://schemas.openxmlformats.org/officeDocument/2006/relationships/notesSlide" Target="/ppt/notesSlides/notesSlide10.xml" Id="Rdd7ce62818da4ff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cea30adab4e9e" /><Relationship Type="http://schemas.openxmlformats.org/officeDocument/2006/relationships/image" Target="/ppt/media/image11.png" Id="R571de566d0c941e5" /><Relationship Type="http://schemas.openxmlformats.org/officeDocument/2006/relationships/notesSlide" Target="/ppt/notesSlides/notesSlide11.xml" Id="R28d4942986f047d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ec745a8b4cd3" /><Relationship Type="http://schemas.openxmlformats.org/officeDocument/2006/relationships/image" Target="/ppt/media/image12.png" Id="Rb017433c5b454676" /><Relationship Type="http://schemas.openxmlformats.org/officeDocument/2006/relationships/notesSlide" Target="/ppt/notesSlides/notesSlide12.xml" Id="Re9442574e908406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308515ef64977" /><Relationship Type="http://schemas.openxmlformats.org/officeDocument/2006/relationships/image" Target="/ppt/media/image13.png" Id="R817c113ec39940b8" /><Relationship Type="http://schemas.openxmlformats.org/officeDocument/2006/relationships/notesSlide" Target="/ppt/notesSlides/notesSlide13.xml" Id="Rb80475aa894349f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32207daf94acd" /><Relationship Type="http://schemas.openxmlformats.org/officeDocument/2006/relationships/image" Target="/ppt/media/image14.png" Id="R961886975942475d" /><Relationship Type="http://schemas.openxmlformats.org/officeDocument/2006/relationships/notesSlide" Target="/ppt/notesSlides/notesSlide14.xml" Id="R3ee080fca8af4d2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c529a2c2c4c8a" /><Relationship Type="http://schemas.openxmlformats.org/officeDocument/2006/relationships/image" Target="/ppt/media/image15.png" Id="Rab2fd70595db49bd" /><Relationship Type="http://schemas.openxmlformats.org/officeDocument/2006/relationships/notesSlide" Target="/ppt/notesSlides/notesSlide15.xml" Id="Rc2f30cd9316a4cc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dc457f42a4e48" /><Relationship Type="http://schemas.openxmlformats.org/officeDocument/2006/relationships/image" Target="/ppt/media/image16.png" Id="R1cf52cbae70948a4" /><Relationship Type="http://schemas.openxmlformats.org/officeDocument/2006/relationships/notesSlide" Target="/ppt/notesSlides/notesSlide16.xml" Id="Rb52f4e0559ee420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a25a539f9429e" /><Relationship Type="http://schemas.openxmlformats.org/officeDocument/2006/relationships/image" Target="/ppt/media/image17.png" Id="R86c182dcc07546e6" /><Relationship Type="http://schemas.openxmlformats.org/officeDocument/2006/relationships/notesSlide" Target="/ppt/notesSlides/notesSlide17.xml" Id="R42917cb2213f484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e2b8040904714" /><Relationship Type="http://schemas.openxmlformats.org/officeDocument/2006/relationships/image" Target="/ppt/media/image18.png" Id="R9dd1f0bf44824249" /><Relationship Type="http://schemas.openxmlformats.org/officeDocument/2006/relationships/notesSlide" Target="/ppt/notesSlides/notesSlide18.xml" Id="Rc4b2386a5505480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764030f5444df" /><Relationship Type="http://schemas.openxmlformats.org/officeDocument/2006/relationships/image" Target="/ppt/media/image19.png" Id="R49e96fc096a345be" /><Relationship Type="http://schemas.openxmlformats.org/officeDocument/2006/relationships/notesSlide" Target="/ppt/notesSlides/notesSlide19.xml" Id="R84e4e7e8ac7c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0f48b7a084144" /><Relationship Type="http://schemas.openxmlformats.org/officeDocument/2006/relationships/image" Target="/ppt/media/image2.png" Id="R0da5ba02c3e749ad" /><Relationship Type="http://schemas.openxmlformats.org/officeDocument/2006/relationships/notesSlide" Target="/ppt/notesSlides/notesSlide2.xml" Id="R10f961909c0f4fd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0bdfa96bc4f0c" /><Relationship Type="http://schemas.openxmlformats.org/officeDocument/2006/relationships/image" Target="/ppt/media/image20.png" Id="R45ce11c4747648b1" /><Relationship Type="http://schemas.openxmlformats.org/officeDocument/2006/relationships/notesSlide" Target="/ppt/notesSlides/notesSlide20.xml" Id="R1ed93c840d7142e5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5907f05c44c61" /><Relationship Type="http://schemas.openxmlformats.org/officeDocument/2006/relationships/image" Target="/ppt/media/image21.png" Id="Rf4440ac9158d446e" /><Relationship Type="http://schemas.openxmlformats.org/officeDocument/2006/relationships/notesSlide" Target="/ppt/notesSlides/notesSlide21.xml" Id="Rcd5755c6e3944d12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33e0e68994920" /><Relationship Type="http://schemas.openxmlformats.org/officeDocument/2006/relationships/image" Target="/ppt/media/image22.png" Id="R8be54932aa5945bc" /><Relationship Type="http://schemas.openxmlformats.org/officeDocument/2006/relationships/notesSlide" Target="/ppt/notesSlides/notesSlide22.xml" Id="R9172a92ba31f406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5b8f9dbc445df" /><Relationship Type="http://schemas.openxmlformats.org/officeDocument/2006/relationships/image" Target="/ppt/media/image23.png" Id="R7bfa80737baa4b7a" /><Relationship Type="http://schemas.openxmlformats.org/officeDocument/2006/relationships/notesSlide" Target="/ppt/notesSlides/notesSlide23.xml" Id="R50cbf6ab7a9143d1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7f4be5f03494c" /><Relationship Type="http://schemas.openxmlformats.org/officeDocument/2006/relationships/image" Target="/ppt/media/image24.png" Id="R3fc7a12c5c03443a" /><Relationship Type="http://schemas.openxmlformats.org/officeDocument/2006/relationships/notesSlide" Target="/ppt/notesSlides/notesSlide24.xml" Id="R8c3a598480d242c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a8184599c4f6e" /><Relationship Type="http://schemas.openxmlformats.org/officeDocument/2006/relationships/image" Target="/ppt/media/image25.png" Id="R7868bf575a6b4b0d" /><Relationship Type="http://schemas.openxmlformats.org/officeDocument/2006/relationships/notesSlide" Target="/ppt/notesSlides/notesSlide25.xml" Id="Rb5e2960adae841c6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f5d3402046e5" /><Relationship Type="http://schemas.openxmlformats.org/officeDocument/2006/relationships/image" Target="/ppt/media/image26.png" Id="R61983783e99241ad" /><Relationship Type="http://schemas.openxmlformats.org/officeDocument/2006/relationships/notesSlide" Target="/ppt/notesSlides/notesSlide26.xml" Id="R89685ca6b0ce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bd55f397c414c" /><Relationship Type="http://schemas.openxmlformats.org/officeDocument/2006/relationships/image" Target="/ppt/media/image3.png" Id="R8d9930b2dcaa4d7e" /><Relationship Type="http://schemas.openxmlformats.org/officeDocument/2006/relationships/notesSlide" Target="/ppt/notesSlides/notesSlide3.xml" Id="R05c1a860cad7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8b838116e4d21" /><Relationship Type="http://schemas.openxmlformats.org/officeDocument/2006/relationships/image" Target="/ppt/media/image4.png" Id="Raf5e7e3f946c45b2" /><Relationship Type="http://schemas.openxmlformats.org/officeDocument/2006/relationships/notesSlide" Target="/ppt/notesSlides/notesSlide4.xml" Id="Re09e2d1e1796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476d207534f40" /><Relationship Type="http://schemas.openxmlformats.org/officeDocument/2006/relationships/image" Target="/ppt/media/image5.png" Id="R87c74e5f264d46b8" /><Relationship Type="http://schemas.openxmlformats.org/officeDocument/2006/relationships/notesSlide" Target="/ppt/notesSlides/notesSlide5.xml" Id="R94d4aeda3d1d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b3c0dc5864add" /><Relationship Type="http://schemas.openxmlformats.org/officeDocument/2006/relationships/image" Target="/ppt/media/image6.png" Id="Rc0bea94df546460d" /><Relationship Type="http://schemas.openxmlformats.org/officeDocument/2006/relationships/notesSlide" Target="/ppt/notesSlides/notesSlide6.xml" Id="Rf7ef2fb580ea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5bc2d6dee4d12" /><Relationship Type="http://schemas.openxmlformats.org/officeDocument/2006/relationships/image" Target="/ppt/media/image7.png" Id="R5de69887c472441e" /><Relationship Type="http://schemas.openxmlformats.org/officeDocument/2006/relationships/notesSlide" Target="/ppt/notesSlides/notesSlide7.xml" Id="R0693b51e46fc48e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3a34a1e794936" /><Relationship Type="http://schemas.openxmlformats.org/officeDocument/2006/relationships/image" Target="/ppt/media/image8.png" Id="Rf10f9d4e629d443f" /><Relationship Type="http://schemas.openxmlformats.org/officeDocument/2006/relationships/notesSlide" Target="/ppt/notesSlides/notesSlide8.xml" Id="R92d08b36c91b452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d64ccece24e71" /><Relationship Type="http://schemas.openxmlformats.org/officeDocument/2006/relationships/image" Target="/ppt/media/image9.png" Id="R6fa85fe6ec9b468c" /><Relationship Type="http://schemas.openxmlformats.org/officeDocument/2006/relationships/notesSlide" Target="/ppt/notesSlides/notesSlide9.xml" Id="R17fddf5aaf8a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ca592fc81c409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0831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6fa79fb3864f0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6992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1de566d0c941e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647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17433c5b45467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595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7c113ec39940b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107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1886975942475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0770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2fd70595db49b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768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f52cbae70948a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8337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c182dcc07546e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41799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d1f0bf4482424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5323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e96fc096a345b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16544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a5ba02c3e749a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77975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ce11c4747648b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79931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440ac9158d446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78622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e54932aa5945b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3026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fa80737baa4b7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95157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c7a12c5c03443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30754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68bf575a6b4b0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06509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983783e99241a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634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9930b2dcaa4d7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5677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5e7e3f946c45b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80296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c74e5f264d46b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8326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bea94df546460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3666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e69887c472441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214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0f9d4e629d443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1921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a85fe6ec9b468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715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2026-09-04T01:21:38.5150000Z</dcterms:created>
  <dcterms:modified xsi:type="dcterms:W3CDTF">2026-09-04T01:21:38.5150000Z</dcterms:modified>
</coreProperties>
</file>