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44918bb92cb42b7" /><Relationship Type="http://schemas.openxmlformats.org/officeDocument/2006/relationships/extended-properties" Target="/docProps/app.xml" Id="R243ad68bc58547d9" /><Relationship Type="http://schemas.openxmlformats.org/officeDocument/2006/relationships/officeDocument" Target="/ppt/presentation.xml" Id="R9aa280aaa9744c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6a62495a3a4b51"/>
  </p:sldMasterIdLst>
  <p:notesMasterIdLst>
    <p:notesMasterId xmlns:r="http://schemas.openxmlformats.org/officeDocument/2006/relationships" r:id="R19fcc31d228741d2"/>
  </p:notesMasterIdLst>
  <p:sldIdLst>
    <p:sldId xmlns:r="http://schemas.openxmlformats.org/officeDocument/2006/relationships" id="256" r:id="R21eadf8d437e4109"/>
    <p:sldId xmlns:r="http://schemas.openxmlformats.org/officeDocument/2006/relationships" id="257" r:id="R94c7973d91df4086"/>
    <p:sldId xmlns:r="http://schemas.openxmlformats.org/officeDocument/2006/relationships" id="258" r:id="R33af70c461ca4a14"/>
    <p:sldId xmlns:r="http://schemas.openxmlformats.org/officeDocument/2006/relationships" id="259" r:id="R9d846fd9d27a4781"/>
    <p:sldId xmlns:r="http://schemas.openxmlformats.org/officeDocument/2006/relationships" id="260" r:id="R905e23dcd6cc4e76"/>
    <p:sldId xmlns:r="http://schemas.openxmlformats.org/officeDocument/2006/relationships" id="261" r:id="Red57d360d71944ea"/>
    <p:sldId xmlns:r="http://schemas.openxmlformats.org/officeDocument/2006/relationships" id="262" r:id="Rafd8884357514a15"/>
    <p:sldId xmlns:r="http://schemas.openxmlformats.org/officeDocument/2006/relationships" id="263" r:id="Rcf9fdaac84e0476b"/>
    <p:sldId xmlns:r="http://schemas.openxmlformats.org/officeDocument/2006/relationships" id="264" r:id="Rebb5fb399db041c8"/>
    <p:sldId xmlns:r="http://schemas.openxmlformats.org/officeDocument/2006/relationships" id="265" r:id="R1d09bf624da34792"/>
    <p:sldId xmlns:r="http://schemas.openxmlformats.org/officeDocument/2006/relationships" id="266" r:id="Rdf2dcf4ba5a44f5c"/>
    <p:sldId xmlns:r="http://schemas.openxmlformats.org/officeDocument/2006/relationships" id="267" r:id="R650d6f597e7c432c"/>
    <p:sldId xmlns:r="http://schemas.openxmlformats.org/officeDocument/2006/relationships" id="268" r:id="Rb278ffd275064dae"/>
    <p:sldId xmlns:r="http://schemas.openxmlformats.org/officeDocument/2006/relationships" id="269" r:id="Rb74c8c165432496d"/>
    <p:sldId xmlns:r="http://schemas.openxmlformats.org/officeDocument/2006/relationships" id="270" r:id="Ra14188dd538c44b9"/>
    <p:sldId xmlns:r="http://schemas.openxmlformats.org/officeDocument/2006/relationships" id="271" r:id="R3e7c26e58d3946e2"/>
    <p:sldId xmlns:r="http://schemas.openxmlformats.org/officeDocument/2006/relationships" id="272" r:id="Rfecd6c2dddfa4daf"/>
    <p:sldId xmlns:r="http://schemas.openxmlformats.org/officeDocument/2006/relationships" id="273" r:id="R74e0a2c69e274a20"/>
    <p:sldId xmlns:r="http://schemas.openxmlformats.org/officeDocument/2006/relationships" id="274" r:id="Ra390b02c275544a9"/>
    <p:sldId xmlns:r="http://schemas.openxmlformats.org/officeDocument/2006/relationships" id="275" r:id="Ra42cf2adda094908"/>
    <p:sldId xmlns:r="http://schemas.openxmlformats.org/officeDocument/2006/relationships" id="276" r:id="R64c3a88029424a93"/>
    <p:sldId xmlns:r="http://schemas.openxmlformats.org/officeDocument/2006/relationships" id="277" r:id="R8c2070f797c64255"/>
    <p:sldId xmlns:r="http://schemas.openxmlformats.org/officeDocument/2006/relationships" id="278" r:id="R24cf533179e940a7"/>
    <p:sldId xmlns:r="http://schemas.openxmlformats.org/officeDocument/2006/relationships" id="279" r:id="R4f96b9884e6c45ca"/>
    <p:sldId xmlns:r="http://schemas.openxmlformats.org/officeDocument/2006/relationships" id="280" r:id="R36b6125088aa4c8d"/>
    <p:sldId xmlns:r="http://schemas.openxmlformats.org/officeDocument/2006/relationships" id="281" r:id="R79604229af25491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21983551bf246b9" /><Relationship Type="http://schemas.openxmlformats.org/officeDocument/2006/relationships/slideMaster" Target="/ppt/slideMasters/slideMaster1.xml" Id="R4f6a62495a3a4b51" /><Relationship Type="http://schemas.openxmlformats.org/officeDocument/2006/relationships/notesMaster" Target="/ppt/notesMasters/notesMaster1.xml" Id="R19fcc31d228741d2" /><Relationship Type="http://schemas.openxmlformats.org/officeDocument/2006/relationships/presProps" Target="/ppt/presProps.xml" Id="Rfcde0d05fefd4984" /><Relationship Type="http://schemas.openxmlformats.org/officeDocument/2006/relationships/tableStyles" Target="/ppt/tableStyles.xml" Id="Raf4b480d8e534bdd" /><Relationship Type="http://schemas.openxmlformats.org/officeDocument/2006/relationships/slide" Target="/ppt/slides/slide1.xml" Id="R21eadf8d437e4109" /><Relationship Type="http://schemas.openxmlformats.org/officeDocument/2006/relationships/slide" Target="/ppt/slides/slide2.xml" Id="R94c7973d91df4086" /><Relationship Type="http://schemas.openxmlformats.org/officeDocument/2006/relationships/slide" Target="/ppt/slides/slide3.xml" Id="R33af70c461ca4a14" /><Relationship Type="http://schemas.openxmlformats.org/officeDocument/2006/relationships/slide" Target="/ppt/slides/slide4.xml" Id="R9d846fd9d27a4781" /><Relationship Type="http://schemas.openxmlformats.org/officeDocument/2006/relationships/slide" Target="/ppt/slides/slide5.xml" Id="R905e23dcd6cc4e76" /><Relationship Type="http://schemas.openxmlformats.org/officeDocument/2006/relationships/slide" Target="/ppt/slides/slide6.xml" Id="Red57d360d71944ea" /><Relationship Type="http://schemas.openxmlformats.org/officeDocument/2006/relationships/slide" Target="/ppt/slides/slide7.xml" Id="Rafd8884357514a15" /><Relationship Type="http://schemas.openxmlformats.org/officeDocument/2006/relationships/slide" Target="/ppt/slides/slide8.xml" Id="Rcf9fdaac84e0476b" /><Relationship Type="http://schemas.openxmlformats.org/officeDocument/2006/relationships/slide" Target="/ppt/slides/slide9.xml" Id="Rebb5fb399db041c8" /><Relationship Type="http://schemas.openxmlformats.org/officeDocument/2006/relationships/slide" Target="/ppt/slides/slide10.xml" Id="R1d09bf624da34792" /><Relationship Type="http://schemas.openxmlformats.org/officeDocument/2006/relationships/slide" Target="/ppt/slides/slide11.xml" Id="Rdf2dcf4ba5a44f5c" /><Relationship Type="http://schemas.openxmlformats.org/officeDocument/2006/relationships/slide" Target="/ppt/slides/slide12.xml" Id="R650d6f597e7c432c" /><Relationship Type="http://schemas.openxmlformats.org/officeDocument/2006/relationships/slide" Target="/ppt/slides/slide13.xml" Id="Rb278ffd275064dae" /><Relationship Type="http://schemas.openxmlformats.org/officeDocument/2006/relationships/slide" Target="/ppt/slides/slide14.xml" Id="Rb74c8c165432496d" /><Relationship Type="http://schemas.openxmlformats.org/officeDocument/2006/relationships/slide" Target="/ppt/slides/slide15.xml" Id="Ra14188dd538c44b9" /><Relationship Type="http://schemas.openxmlformats.org/officeDocument/2006/relationships/slide" Target="/ppt/slides/slide16.xml" Id="R3e7c26e58d3946e2" /><Relationship Type="http://schemas.openxmlformats.org/officeDocument/2006/relationships/slide" Target="/ppt/slides/slide17.xml" Id="Rfecd6c2dddfa4daf" /><Relationship Type="http://schemas.openxmlformats.org/officeDocument/2006/relationships/slide" Target="/ppt/slides/slide18.xml" Id="R74e0a2c69e274a20" /><Relationship Type="http://schemas.openxmlformats.org/officeDocument/2006/relationships/slide" Target="/ppt/slides/slide19.xml" Id="Ra390b02c275544a9" /><Relationship Type="http://schemas.openxmlformats.org/officeDocument/2006/relationships/slide" Target="/ppt/slides/slide20.xml" Id="Ra42cf2adda094908" /><Relationship Type="http://schemas.openxmlformats.org/officeDocument/2006/relationships/slide" Target="/ppt/slides/slide21.xml" Id="R64c3a88029424a93" /><Relationship Type="http://schemas.openxmlformats.org/officeDocument/2006/relationships/slide" Target="/ppt/slides/slide22.xml" Id="R8c2070f797c64255" /><Relationship Type="http://schemas.openxmlformats.org/officeDocument/2006/relationships/slide" Target="/ppt/slides/slide23.xml" Id="R24cf533179e940a7" /><Relationship Type="http://schemas.openxmlformats.org/officeDocument/2006/relationships/slide" Target="/ppt/slides/slide24.xml" Id="R4f96b9884e6c45ca" /><Relationship Type="http://schemas.openxmlformats.org/officeDocument/2006/relationships/slide" Target="/ppt/slides/slide25.xml" Id="R36b6125088aa4c8d" /><Relationship Type="http://schemas.openxmlformats.org/officeDocument/2006/relationships/slide" Target="/ppt/slides/slide26.xml" Id="R79604229af25491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8a660c2c41d4364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ffd7776d9c04547" /><Relationship Type="http://schemas.openxmlformats.org/officeDocument/2006/relationships/notesMaster" Target="/ppt/notesMasters/notesMaster1.xml" Id="R2317e007a2434de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1981078ad41d459a" /><Relationship Type="http://schemas.openxmlformats.org/officeDocument/2006/relationships/notesMaster" Target="/ppt/notesMasters/notesMaster1.xml" Id="Rccb9734a738e411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4f49b1ded83494e" /><Relationship Type="http://schemas.openxmlformats.org/officeDocument/2006/relationships/notesMaster" Target="/ppt/notesMasters/notesMaster1.xml" Id="Rc735d297b81a44c8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b33fb8a1fcf4483" /><Relationship Type="http://schemas.openxmlformats.org/officeDocument/2006/relationships/notesMaster" Target="/ppt/notesMasters/notesMaster1.xml" Id="R626fefc7da644ba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561bfb992cb346d7" /><Relationship Type="http://schemas.openxmlformats.org/officeDocument/2006/relationships/notesMaster" Target="/ppt/notesMasters/notesMaster1.xml" Id="R036132a44e884bf5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a435881e40b49f3" /><Relationship Type="http://schemas.openxmlformats.org/officeDocument/2006/relationships/notesMaster" Target="/ppt/notesMasters/notesMaster1.xml" Id="R431631d1ec88494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ff010e2ab1645c2" /><Relationship Type="http://schemas.openxmlformats.org/officeDocument/2006/relationships/notesMaster" Target="/ppt/notesMasters/notesMaster1.xml" Id="Rbf3d9dbfac9c454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1b8886c06ef4f68" /><Relationship Type="http://schemas.openxmlformats.org/officeDocument/2006/relationships/notesMaster" Target="/ppt/notesMasters/notesMaster1.xml" Id="R8e2da5066014405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b3da391fd6414f10" /><Relationship Type="http://schemas.openxmlformats.org/officeDocument/2006/relationships/notesMaster" Target="/ppt/notesMasters/notesMaster1.xml" Id="Ra49c63f582504c4c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0ead3b2ce4bd4cc4" /><Relationship Type="http://schemas.openxmlformats.org/officeDocument/2006/relationships/notesMaster" Target="/ppt/notesMasters/notesMaster1.xml" Id="R18dbcdb5a8b74716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9e3884ff2b845a7" /><Relationship Type="http://schemas.openxmlformats.org/officeDocument/2006/relationships/notesMaster" Target="/ppt/notesMasters/notesMaster1.xml" Id="R6bb0ade1b03a485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a662ce9b6184403" /><Relationship Type="http://schemas.openxmlformats.org/officeDocument/2006/relationships/notesMaster" Target="/ppt/notesMasters/notesMaster1.xml" Id="R937820e39b8b412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f622b3e52f34835" /><Relationship Type="http://schemas.openxmlformats.org/officeDocument/2006/relationships/notesMaster" Target="/ppt/notesMasters/notesMaster1.xml" Id="R3c360c12e15e499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5b6e68beb77417f" /><Relationship Type="http://schemas.openxmlformats.org/officeDocument/2006/relationships/notesMaster" Target="/ppt/notesMasters/notesMaster1.xml" Id="Rd829830eb2884b91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724541c9dbcf4689" /><Relationship Type="http://schemas.openxmlformats.org/officeDocument/2006/relationships/notesMaster" Target="/ppt/notesMasters/notesMaster1.xml" Id="Reaa5bc179ae0487f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e12bef4d83044d81" /><Relationship Type="http://schemas.openxmlformats.org/officeDocument/2006/relationships/notesMaster" Target="/ppt/notesMasters/notesMaster1.xml" Id="R4b29d27ab32f4004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257203e1bd614e8f" /><Relationship Type="http://schemas.openxmlformats.org/officeDocument/2006/relationships/notesMaster" Target="/ppt/notesMasters/notesMaster1.xml" Id="R3c4f881529234b41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766b548386854f54" /><Relationship Type="http://schemas.openxmlformats.org/officeDocument/2006/relationships/notesMaster" Target="/ppt/notesMasters/notesMaster1.xml" Id="R164bac95893f4cc9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8f179b4d59a947f0" /><Relationship Type="http://schemas.openxmlformats.org/officeDocument/2006/relationships/notesMaster" Target="/ppt/notesMasters/notesMaster1.xml" Id="R0673222e8e6c430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6747c9bc403443f3" /><Relationship Type="http://schemas.openxmlformats.org/officeDocument/2006/relationships/notesMaster" Target="/ppt/notesMasters/notesMaster1.xml" Id="Rb5dcbe2f2c57461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c6bfd1b9faf458e" /><Relationship Type="http://schemas.openxmlformats.org/officeDocument/2006/relationships/notesMaster" Target="/ppt/notesMasters/notesMaster1.xml" Id="Re306fb055515480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b6c749594ed40f8" /><Relationship Type="http://schemas.openxmlformats.org/officeDocument/2006/relationships/notesMaster" Target="/ppt/notesMasters/notesMaster1.xml" Id="R7de2514a4a6047e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0e1590d1be34810" /><Relationship Type="http://schemas.openxmlformats.org/officeDocument/2006/relationships/notesMaster" Target="/ppt/notesMasters/notesMaster1.xml" Id="R864a4972455c45c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a7a6e33609f480b" /><Relationship Type="http://schemas.openxmlformats.org/officeDocument/2006/relationships/notesMaster" Target="/ppt/notesMasters/notesMaster1.xml" Id="R52ea23d259fa4d1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ee8435a096d5490f" /><Relationship Type="http://schemas.openxmlformats.org/officeDocument/2006/relationships/notesMaster" Target="/ppt/notesMasters/notesMaster1.xml" Id="Rf33608b394d54ea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f074fdeb2545bd" /><Relationship Type="http://schemas.openxmlformats.org/officeDocument/2006/relationships/notesMaster" Target="/ppt/notesMasters/notesMaster1.xml" Id="Ra0a0d29ae08746b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First-slide hook: Images 2.0 native generation from approved exact copy: If the team can’t function without you, it can’t truly grow.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NP642 System Training (NST) source pages.</a:t>
            </a:r>
          </a:p>
          <a:p xmlns:a="http://schemas.openxmlformats.org/drawingml/2006/main">
            <a:r>
              <a:t>- OpenAI ImageGen generated slide visual.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b22f67d734b0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7ac0dc70b94d8d" /><Relationship Type="http://schemas.openxmlformats.org/officeDocument/2006/relationships/slideLayout" Target="/ppt/slideLayouts/slideLayout1.xml" Id="R2f3ede51013546a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3ede51013546a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e5ee3ffee401c" /><Relationship Type="http://schemas.openxmlformats.org/officeDocument/2006/relationships/image" Target="/ppt/media/image.png" Id="R110f7dfa3ed74127" /><Relationship Type="http://schemas.openxmlformats.org/officeDocument/2006/relationships/notesSlide" Target="/ppt/notesSlides/notesSlide1.xml" Id="R3ea7e05ed17b49e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efdf30fa94b6d" /><Relationship Type="http://schemas.openxmlformats.org/officeDocument/2006/relationships/image" Target="/ppt/media/image10.png" Id="Rce7c5874b9e6454e" /><Relationship Type="http://schemas.openxmlformats.org/officeDocument/2006/relationships/notesSlide" Target="/ppt/notesSlides/notesSlide10.xml" Id="Rcf33729416ac491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72fb130545db" /><Relationship Type="http://schemas.openxmlformats.org/officeDocument/2006/relationships/image" Target="/ppt/media/image11.png" Id="R53c56a8d7d114db6" /><Relationship Type="http://schemas.openxmlformats.org/officeDocument/2006/relationships/notesSlide" Target="/ppt/notesSlides/notesSlide11.xml" Id="R32c366d058a44ab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8e6fe123846ee" /><Relationship Type="http://schemas.openxmlformats.org/officeDocument/2006/relationships/image" Target="/ppt/media/image12.png" Id="Ref4759a26bfb411c" /><Relationship Type="http://schemas.openxmlformats.org/officeDocument/2006/relationships/notesSlide" Target="/ppt/notesSlides/notesSlide12.xml" Id="R9b900795fcca4785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6c8c818a64496" /><Relationship Type="http://schemas.openxmlformats.org/officeDocument/2006/relationships/image" Target="/ppt/media/image13.png" Id="Ra24416ec79144178" /><Relationship Type="http://schemas.openxmlformats.org/officeDocument/2006/relationships/notesSlide" Target="/ppt/notesSlides/notesSlide13.xml" Id="Rb600efb69288425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fffab90e54c4f" /><Relationship Type="http://schemas.openxmlformats.org/officeDocument/2006/relationships/image" Target="/ppt/media/image14.png" Id="R4f8fca79ab6d4a2d" /><Relationship Type="http://schemas.openxmlformats.org/officeDocument/2006/relationships/notesSlide" Target="/ppt/notesSlides/notesSlide14.xml" Id="R03b4066690b84d7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dcea5e44948fb" /><Relationship Type="http://schemas.openxmlformats.org/officeDocument/2006/relationships/image" Target="/ppt/media/image15.png" Id="Rd882056a8d204fe7" /><Relationship Type="http://schemas.openxmlformats.org/officeDocument/2006/relationships/notesSlide" Target="/ppt/notesSlides/notesSlide15.xml" Id="R28f47bd89f774aca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2c063105e49a2" /><Relationship Type="http://schemas.openxmlformats.org/officeDocument/2006/relationships/image" Target="/ppt/media/image16.png" Id="R399afe54f01b4d54" /><Relationship Type="http://schemas.openxmlformats.org/officeDocument/2006/relationships/notesSlide" Target="/ppt/notesSlides/notesSlide16.xml" Id="R09d6f06700c04286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2cfda05a6484e" /><Relationship Type="http://schemas.openxmlformats.org/officeDocument/2006/relationships/image" Target="/ppt/media/image17.png" Id="Ref2219a21f8f4785" /><Relationship Type="http://schemas.openxmlformats.org/officeDocument/2006/relationships/notesSlide" Target="/ppt/notesSlides/notesSlide17.xml" Id="Rcb5b55f236514d71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b621f73b346d1" /><Relationship Type="http://schemas.openxmlformats.org/officeDocument/2006/relationships/image" Target="/ppt/media/image18.png" Id="Ref69a9beb2834638" /><Relationship Type="http://schemas.openxmlformats.org/officeDocument/2006/relationships/notesSlide" Target="/ppt/notesSlides/notesSlide18.xml" Id="Rb883f2d834d542e4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add7141d94651" /><Relationship Type="http://schemas.openxmlformats.org/officeDocument/2006/relationships/image" Target="/ppt/media/image19.png" Id="Rb74138bdea774860" /><Relationship Type="http://schemas.openxmlformats.org/officeDocument/2006/relationships/notesSlide" Target="/ppt/notesSlides/notesSlide19.xml" Id="Rb00e957a471e4d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e88e43e94f3f" /><Relationship Type="http://schemas.openxmlformats.org/officeDocument/2006/relationships/image" Target="/ppt/media/image2.png" Id="R917a328160844e7c" /><Relationship Type="http://schemas.openxmlformats.org/officeDocument/2006/relationships/notesSlide" Target="/ppt/notesSlides/notesSlide2.xml" Id="R3447da505a3e4551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3d2e606df4c92" /><Relationship Type="http://schemas.openxmlformats.org/officeDocument/2006/relationships/image" Target="/ppt/media/image20.png" Id="Rf9845c917c294dfd" /><Relationship Type="http://schemas.openxmlformats.org/officeDocument/2006/relationships/notesSlide" Target="/ppt/notesSlides/notesSlide20.xml" Id="Rda14bd91ce974a00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aadac9aade4ec7" /><Relationship Type="http://schemas.openxmlformats.org/officeDocument/2006/relationships/image" Target="/ppt/media/image21.png" Id="R2494ce43c22143f4" /><Relationship Type="http://schemas.openxmlformats.org/officeDocument/2006/relationships/notesSlide" Target="/ppt/notesSlides/notesSlide21.xml" Id="R1abcc1e668be4a5d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0f58a2e5b4305" /><Relationship Type="http://schemas.openxmlformats.org/officeDocument/2006/relationships/image" Target="/ppt/media/image22.png" Id="R4d11bbec0d4844b5" /><Relationship Type="http://schemas.openxmlformats.org/officeDocument/2006/relationships/notesSlide" Target="/ppt/notesSlides/notesSlide22.xml" Id="R28cce28a00c544a8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e254975774b1e" /><Relationship Type="http://schemas.openxmlformats.org/officeDocument/2006/relationships/image" Target="/ppt/media/image23.png" Id="R61fb3fa3bbdd4912" /><Relationship Type="http://schemas.openxmlformats.org/officeDocument/2006/relationships/notesSlide" Target="/ppt/notesSlides/notesSlide23.xml" Id="R0fd613f746cd401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cbf6c9af54049" /><Relationship Type="http://schemas.openxmlformats.org/officeDocument/2006/relationships/image" Target="/ppt/media/image24.png" Id="Rc1dd3d04a66946cc" /><Relationship Type="http://schemas.openxmlformats.org/officeDocument/2006/relationships/notesSlide" Target="/ppt/notesSlides/notesSlide24.xml" Id="R718003c1ecdb4741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381e8f54224957" /><Relationship Type="http://schemas.openxmlformats.org/officeDocument/2006/relationships/image" Target="/ppt/media/image25.png" Id="R90b0f5ccc7b0469c" /><Relationship Type="http://schemas.openxmlformats.org/officeDocument/2006/relationships/notesSlide" Target="/ppt/notesSlides/notesSlide25.xml" Id="Ra307ce1df16747fb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a463ba1af4749" /><Relationship Type="http://schemas.openxmlformats.org/officeDocument/2006/relationships/image" Target="/ppt/media/image26.png" Id="Rfdf0e78793f4421f" /><Relationship Type="http://schemas.openxmlformats.org/officeDocument/2006/relationships/notesSlide" Target="/ppt/notesSlides/notesSlide26.xml" Id="R1447666868374b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2c0d039024d67" /><Relationship Type="http://schemas.openxmlformats.org/officeDocument/2006/relationships/image" Target="/ppt/media/image3.png" Id="Rda3e1d5c1a3745e0" /><Relationship Type="http://schemas.openxmlformats.org/officeDocument/2006/relationships/notesSlide" Target="/ppt/notesSlides/notesSlide3.xml" Id="R802a5cb388a343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f9aede0d54eb1" /><Relationship Type="http://schemas.openxmlformats.org/officeDocument/2006/relationships/image" Target="/ppt/media/image4.png" Id="Ra17fa8be9d0046f2" /><Relationship Type="http://schemas.openxmlformats.org/officeDocument/2006/relationships/notesSlide" Target="/ppt/notesSlides/notesSlide4.xml" Id="R33eb36c74a3a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23e8b26494f66" /><Relationship Type="http://schemas.openxmlformats.org/officeDocument/2006/relationships/image" Target="/ppt/media/image5.png" Id="R52a3dc6999e44390" /><Relationship Type="http://schemas.openxmlformats.org/officeDocument/2006/relationships/notesSlide" Target="/ppt/notesSlides/notesSlide5.xml" Id="Rfdf624e7fcf344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85c382d714d0f" /><Relationship Type="http://schemas.openxmlformats.org/officeDocument/2006/relationships/image" Target="/ppt/media/image6.png" Id="R51f54dbc61074f3d" /><Relationship Type="http://schemas.openxmlformats.org/officeDocument/2006/relationships/notesSlide" Target="/ppt/notesSlides/notesSlide6.xml" Id="R1222a4cdc0ea46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9a54de262420c" /><Relationship Type="http://schemas.openxmlformats.org/officeDocument/2006/relationships/image" Target="/ppt/media/image7.png" Id="R0ed365db8d794f61" /><Relationship Type="http://schemas.openxmlformats.org/officeDocument/2006/relationships/notesSlide" Target="/ppt/notesSlides/notesSlide7.xml" Id="R606f33cf7c8244f3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e0cd554ea4335" /><Relationship Type="http://schemas.openxmlformats.org/officeDocument/2006/relationships/image" Target="/ppt/media/image8.png" Id="R1bd7b3d17e5b49db" /><Relationship Type="http://schemas.openxmlformats.org/officeDocument/2006/relationships/notesSlide" Target="/ppt/notesSlides/notesSlide8.xml" Id="Rebc112e1a3e24a3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32c088be44dde" /><Relationship Type="http://schemas.openxmlformats.org/officeDocument/2006/relationships/image" Target="/ppt/media/image9.png" Id="Ra8c9e116b6e245b0" /><Relationship Type="http://schemas.openxmlformats.org/officeDocument/2006/relationships/notesSlide" Target="/ppt/notesSlides/notesSlide9.xml" Id="Rb586a9bbae5b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10f7dfa3ed7412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355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7c5874b9e6454e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91101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c56a8d7d114db6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6388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4759a26bfb411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7329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24416ec7914417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75559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8fca79ab6d4a2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12611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82056a8d204fe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3126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9afe54f01b4d5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0353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2219a21f8f478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799655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f69a9beb283463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6759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4138bdea77486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7407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7a328160844e7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31359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845c917c294df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771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494ce43c22143f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57539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11bbec0d4844b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58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1fb3fa3bbdd491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958398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dd3d04a66946c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62860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b0f5ccc7b0469c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224462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df0e78793f4421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553154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a3e1d5c1a3745e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2412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7fa8be9d0046f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889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2a3dc6999e4439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579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f54dbc61074f3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028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d365db8d794f61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04504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d7b3d17e5b49db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64431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2081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c9e116b6e245b0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60338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2026-09-04T01:18:30.1890000Z</dcterms:created>
  <dcterms:modified xsi:type="dcterms:W3CDTF">2026-09-04T01:18:30.1890000Z</dcterms:modified>
</coreProperties>
</file>