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08f84fc880b4cd0" /><Relationship Type="http://schemas.openxmlformats.org/officeDocument/2006/relationships/extended-properties" Target="/docProps/app.xml" Id="R7e3be779b75e4ff0" /><Relationship Type="http://schemas.openxmlformats.org/officeDocument/2006/relationships/officeDocument" Target="/ppt/presentation.xml" Id="Re67558893b35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97750d39449d6"/>
  </p:sldMasterIdLst>
  <p:notesMasterIdLst>
    <p:notesMasterId xmlns:r="http://schemas.openxmlformats.org/officeDocument/2006/relationships" r:id="R17ab263007714be5"/>
  </p:notesMasterIdLst>
  <p:sldIdLst>
    <p:sldId xmlns:r="http://schemas.openxmlformats.org/officeDocument/2006/relationships" id="256" r:id="Rc51f6d6aa3264fd2"/>
    <p:sldId xmlns:r="http://schemas.openxmlformats.org/officeDocument/2006/relationships" id="257" r:id="R89ab12bc05dd4da4"/>
    <p:sldId xmlns:r="http://schemas.openxmlformats.org/officeDocument/2006/relationships" id="258" r:id="R3361591485ba4dee"/>
    <p:sldId xmlns:r="http://schemas.openxmlformats.org/officeDocument/2006/relationships" id="259" r:id="Re4eb8dfed7564393"/>
    <p:sldId xmlns:r="http://schemas.openxmlformats.org/officeDocument/2006/relationships" id="260" r:id="R08550a5999724a78"/>
    <p:sldId xmlns:r="http://schemas.openxmlformats.org/officeDocument/2006/relationships" id="261" r:id="Rd09bf5710b1e4257"/>
    <p:sldId xmlns:r="http://schemas.openxmlformats.org/officeDocument/2006/relationships" id="262" r:id="Rdca33dd6555145af"/>
    <p:sldId xmlns:r="http://schemas.openxmlformats.org/officeDocument/2006/relationships" id="263" r:id="R78c8894f3f1f4598"/>
    <p:sldId xmlns:r="http://schemas.openxmlformats.org/officeDocument/2006/relationships" id="264" r:id="R48ef86d107004ca3"/>
    <p:sldId xmlns:r="http://schemas.openxmlformats.org/officeDocument/2006/relationships" id="265" r:id="Rd0ff72856a594888"/>
    <p:sldId xmlns:r="http://schemas.openxmlformats.org/officeDocument/2006/relationships" id="266" r:id="Raacc25c099164cb6"/>
    <p:sldId xmlns:r="http://schemas.openxmlformats.org/officeDocument/2006/relationships" id="267" r:id="R89a28335bceb4b40"/>
    <p:sldId xmlns:r="http://schemas.openxmlformats.org/officeDocument/2006/relationships" id="268" r:id="R490d623f19b74e36"/>
    <p:sldId xmlns:r="http://schemas.openxmlformats.org/officeDocument/2006/relationships" id="269" r:id="Rd15d10b9ddcf472e"/>
    <p:sldId xmlns:r="http://schemas.openxmlformats.org/officeDocument/2006/relationships" id="270" r:id="R1024a5f4ac6447e2"/>
    <p:sldId xmlns:r="http://schemas.openxmlformats.org/officeDocument/2006/relationships" id="271" r:id="R852ae6982f1045cf"/>
    <p:sldId xmlns:r="http://schemas.openxmlformats.org/officeDocument/2006/relationships" id="272" r:id="Rd4aa167beb9e4a67"/>
    <p:sldId xmlns:r="http://schemas.openxmlformats.org/officeDocument/2006/relationships" id="273" r:id="R80e86e026b7642a9"/>
    <p:sldId xmlns:r="http://schemas.openxmlformats.org/officeDocument/2006/relationships" id="274" r:id="R010911a6dc524f14"/>
    <p:sldId xmlns:r="http://schemas.openxmlformats.org/officeDocument/2006/relationships" id="275" r:id="R225d4669f84c48f8"/>
    <p:sldId xmlns:r="http://schemas.openxmlformats.org/officeDocument/2006/relationships" id="276" r:id="R420d938ee9c04995"/>
    <p:sldId xmlns:r="http://schemas.openxmlformats.org/officeDocument/2006/relationships" id="277" r:id="Re545f3e853594998"/>
    <p:sldId xmlns:r="http://schemas.openxmlformats.org/officeDocument/2006/relationships" id="278" r:id="R0fdc1af797134c2d"/>
    <p:sldId xmlns:r="http://schemas.openxmlformats.org/officeDocument/2006/relationships" id="279" r:id="R1cd94949dedc4878"/>
    <p:sldId xmlns:r="http://schemas.openxmlformats.org/officeDocument/2006/relationships" id="280" r:id="R868bb97e22a84351"/>
    <p:sldId xmlns:r="http://schemas.openxmlformats.org/officeDocument/2006/relationships" id="281" r:id="R601d3e70ffba4cf7"/>
    <p:sldId xmlns:r="http://schemas.openxmlformats.org/officeDocument/2006/relationships" id="282" r:id="R4c7a291c4c4f49e9"/>
    <p:sldId xmlns:r="http://schemas.openxmlformats.org/officeDocument/2006/relationships" id="283" r:id="R516f85c272d24481"/>
    <p:sldId xmlns:r="http://schemas.openxmlformats.org/officeDocument/2006/relationships" id="284" r:id="R86fa2976d008433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0bfcc52f3704d64" /><Relationship Type="http://schemas.openxmlformats.org/officeDocument/2006/relationships/slideMaster" Target="/ppt/slideMasters/slideMaster1.xml" Id="R6af97750d39449d6" /><Relationship Type="http://schemas.openxmlformats.org/officeDocument/2006/relationships/notesMaster" Target="/ppt/notesMasters/notesMaster1.xml" Id="R17ab263007714be5" /><Relationship Type="http://schemas.openxmlformats.org/officeDocument/2006/relationships/presProps" Target="/ppt/presProps.xml" Id="Ra0c3fe461af44c33" /><Relationship Type="http://schemas.openxmlformats.org/officeDocument/2006/relationships/tableStyles" Target="/ppt/tableStyles.xml" Id="R52cc106f4c7f4f85" /><Relationship Type="http://schemas.openxmlformats.org/officeDocument/2006/relationships/slide" Target="/ppt/slides/slide1.xml" Id="Rc51f6d6aa3264fd2" /><Relationship Type="http://schemas.openxmlformats.org/officeDocument/2006/relationships/slide" Target="/ppt/slides/slide2.xml" Id="R89ab12bc05dd4da4" /><Relationship Type="http://schemas.openxmlformats.org/officeDocument/2006/relationships/slide" Target="/ppt/slides/slide3.xml" Id="R3361591485ba4dee" /><Relationship Type="http://schemas.openxmlformats.org/officeDocument/2006/relationships/slide" Target="/ppt/slides/slide4.xml" Id="Re4eb8dfed7564393" /><Relationship Type="http://schemas.openxmlformats.org/officeDocument/2006/relationships/slide" Target="/ppt/slides/slide5.xml" Id="R08550a5999724a78" /><Relationship Type="http://schemas.openxmlformats.org/officeDocument/2006/relationships/slide" Target="/ppt/slides/slide6.xml" Id="Rd09bf5710b1e4257" /><Relationship Type="http://schemas.openxmlformats.org/officeDocument/2006/relationships/slide" Target="/ppt/slides/slide7.xml" Id="Rdca33dd6555145af" /><Relationship Type="http://schemas.openxmlformats.org/officeDocument/2006/relationships/slide" Target="/ppt/slides/slide8.xml" Id="R78c8894f3f1f4598" /><Relationship Type="http://schemas.openxmlformats.org/officeDocument/2006/relationships/slide" Target="/ppt/slides/slide9.xml" Id="R48ef86d107004ca3" /><Relationship Type="http://schemas.openxmlformats.org/officeDocument/2006/relationships/slide" Target="/ppt/slides/slide10.xml" Id="Rd0ff72856a594888" /><Relationship Type="http://schemas.openxmlformats.org/officeDocument/2006/relationships/slide" Target="/ppt/slides/slide11.xml" Id="Raacc25c099164cb6" /><Relationship Type="http://schemas.openxmlformats.org/officeDocument/2006/relationships/slide" Target="/ppt/slides/slide12.xml" Id="R89a28335bceb4b40" /><Relationship Type="http://schemas.openxmlformats.org/officeDocument/2006/relationships/slide" Target="/ppt/slides/slide13.xml" Id="R490d623f19b74e36" /><Relationship Type="http://schemas.openxmlformats.org/officeDocument/2006/relationships/slide" Target="/ppt/slides/slide14.xml" Id="Rd15d10b9ddcf472e" /><Relationship Type="http://schemas.openxmlformats.org/officeDocument/2006/relationships/slide" Target="/ppt/slides/slide15.xml" Id="R1024a5f4ac6447e2" /><Relationship Type="http://schemas.openxmlformats.org/officeDocument/2006/relationships/slide" Target="/ppt/slides/slide16.xml" Id="R852ae6982f1045cf" /><Relationship Type="http://schemas.openxmlformats.org/officeDocument/2006/relationships/slide" Target="/ppt/slides/slide17.xml" Id="Rd4aa167beb9e4a67" /><Relationship Type="http://schemas.openxmlformats.org/officeDocument/2006/relationships/slide" Target="/ppt/slides/slide18.xml" Id="R80e86e026b7642a9" /><Relationship Type="http://schemas.openxmlformats.org/officeDocument/2006/relationships/slide" Target="/ppt/slides/slide19.xml" Id="R010911a6dc524f14" /><Relationship Type="http://schemas.openxmlformats.org/officeDocument/2006/relationships/slide" Target="/ppt/slides/slide20.xml" Id="R225d4669f84c48f8" /><Relationship Type="http://schemas.openxmlformats.org/officeDocument/2006/relationships/slide" Target="/ppt/slides/slide21.xml" Id="R420d938ee9c04995" /><Relationship Type="http://schemas.openxmlformats.org/officeDocument/2006/relationships/slide" Target="/ppt/slides/slide22.xml" Id="Re545f3e853594998" /><Relationship Type="http://schemas.openxmlformats.org/officeDocument/2006/relationships/slide" Target="/ppt/slides/slide23.xml" Id="R0fdc1af797134c2d" /><Relationship Type="http://schemas.openxmlformats.org/officeDocument/2006/relationships/slide" Target="/ppt/slides/slide24.xml" Id="R1cd94949dedc4878" /><Relationship Type="http://schemas.openxmlformats.org/officeDocument/2006/relationships/slide" Target="/ppt/slides/slide25.xml" Id="R868bb97e22a84351" /><Relationship Type="http://schemas.openxmlformats.org/officeDocument/2006/relationships/slide" Target="/ppt/slides/slide26.xml" Id="R601d3e70ffba4cf7" /><Relationship Type="http://schemas.openxmlformats.org/officeDocument/2006/relationships/slide" Target="/ppt/slides/slide27.xml" Id="R4c7a291c4c4f49e9" /><Relationship Type="http://schemas.openxmlformats.org/officeDocument/2006/relationships/slide" Target="/ppt/slides/slide28.xml" Id="R516f85c272d24481" /><Relationship Type="http://schemas.openxmlformats.org/officeDocument/2006/relationships/slide" Target="/ppt/slides/slide29.xml" Id="R86fa2976d008433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24f1235a9354c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3afadd2627b4367" /><Relationship Type="http://schemas.openxmlformats.org/officeDocument/2006/relationships/notesMaster" Target="/ppt/notesMasters/notesMaster1.xml" Id="Rb4b3d1334ba64dc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884db64ce214bf6" /><Relationship Type="http://schemas.openxmlformats.org/officeDocument/2006/relationships/notesMaster" Target="/ppt/notesMasters/notesMaster1.xml" Id="Rfddb8eb48e9e481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3154de0a67d4135" /><Relationship Type="http://schemas.openxmlformats.org/officeDocument/2006/relationships/notesMaster" Target="/ppt/notesMasters/notesMaster1.xml" Id="Rfdc1f8114cdd4d2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670d7d742294ccb" /><Relationship Type="http://schemas.openxmlformats.org/officeDocument/2006/relationships/notesMaster" Target="/ppt/notesMasters/notesMaster1.xml" Id="Rdfa7ca519a4449f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1347e295ec44252" /><Relationship Type="http://schemas.openxmlformats.org/officeDocument/2006/relationships/notesMaster" Target="/ppt/notesMasters/notesMaster1.xml" Id="R06eadcdda32e43b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7743c6072a44ecd" /><Relationship Type="http://schemas.openxmlformats.org/officeDocument/2006/relationships/notesMaster" Target="/ppt/notesMasters/notesMaster1.xml" Id="R8e22b28b4ef34bd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3d47f7ec3724b1e" /><Relationship Type="http://schemas.openxmlformats.org/officeDocument/2006/relationships/notesMaster" Target="/ppt/notesMasters/notesMaster1.xml" Id="R376b2ae81d9741e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0cefd7ab39e4511" /><Relationship Type="http://schemas.openxmlformats.org/officeDocument/2006/relationships/notesMaster" Target="/ppt/notesMasters/notesMaster1.xml" Id="Rcad27bd9b813409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00accd08bb249ad" /><Relationship Type="http://schemas.openxmlformats.org/officeDocument/2006/relationships/notesMaster" Target="/ppt/notesMasters/notesMaster1.xml" Id="Ra11a936b9c68401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31e4577302f4ccb" /><Relationship Type="http://schemas.openxmlformats.org/officeDocument/2006/relationships/notesMaster" Target="/ppt/notesMasters/notesMaster1.xml" Id="R6610a79b2363433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fc32349905b4c47" /><Relationship Type="http://schemas.openxmlformats.org/officeDocument/2006/relationships/notesMaster" Target="/ppt/notesMasters/notesMaster1.xml" Id="Rff6064fcbcd648d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244e07382b0476a" /><Relationship Type="http://schemas.openxmlformats.org/officeDocument/2006/relationships/notesMaster" Target="/ppt/notesMasters/notesMaster1.xml" Id="R9b2d7667f7bb4a5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1a9eccb60404f67" /><Relationship Type="http://schemas.openxmlformats.org/officeDocument/2006/relationships/notesMaster" Target="/ppt/notesMasters/notesMaster1.xml" Id="R4f64accc679649c5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734149ac7444e9e" /><Relationship Type="http://schemas.openxmlformats.org/officeDocument/2006/relationships/notesMaster" Target="/ppt/notesMasters/notesMaster1.xml" Id="R8b77ad5bb050447d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b5f46451ace4e56" /><Relationship Type="http://schemas.openxmlformats.org/officeDocument/2006/relationships/notesMaster" Target="/ppt/notesMasters/notesMaster1.xml" Id="R16fc951ed34b489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bb507cc4b631411c" /><Relationship Type="http://schemas.openxmlformats.org/officeDocument/2006/relationships/notesMaster" Target="/ppt/notesMasters/notesMaster1.xml" Id="Radf649c48566443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deba6a5895d4e0f" /><Relationship Type="http://schemas.openxmlformats.org/officeDocument/2006/relationships/notesMaster" Target="/ppt/notesMasters/notesMaster1.xml" Id="R3010c67805f2470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293b43e2e9c434b" /><Relationship Type="http://schemas.openxmlformats.org/officeDocument/2006/relationships/notesMaster" Target="/ppt/notesMasters/notesMaster1.xml" Id="R2b8f2f50b136405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544d876bdc964ec2" /><Relationship Type="http://schemas.openxmlformats.org/officeDocument/2006/relationships/notesMaster" Target="/ppt/notesMasters/notesMaster1.xml" Id="Rd982d59607264a7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caa4906e86b49a5" /><Relationship Type="http://schemas.openxmlformats.org/officeDocument/2006/relationships/notesMaster" Target="/ppt/notesMasters/notesMaster1.xml" Id="R3b1078eb41894b8d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d152846b251e4eba" /><Relationship Type="http://schemas.openxmlformats.org/officeDocument/2006/relationships/notesMaster" Target="/ppt/notesMasters/notesMaster1.xml" Id="Raa8cd5fce04a459c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6b629e10c26a416f" /><Relationship Type="http://schemas.openxmlformats.org/officeDocument/2006/relationships/notesMaster" Target="/ppt/notesMasters/notesMaster1.xml" Id="R2fee2db2bcbc45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07e4d8202c14973" /><Relationship Type="http://schemas.openxmlformats.org/officeDocument/2006/relationships/notesMaster" Target="/ppt/notesMasters/notesMaster1.xml" Id="R28e3c8d55bea447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0f5011329a848f2" /><Relationship Type="http://schemas.openxmlformats.org/officeDocument/2006/relationships/notesMaster" Target="/ppt/notesMasters/notesMaster1.xml" Id="R5762076c29fb4a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fb10e6949e4873" /><Relationship Type="http://schemas.openxmlformats.org/officeDocument/2006/relationships/notesMaster" Target="/ppt/notesMasters/notesMaster1.xml" Id="Ra18b5c1b6df94d2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f0a8d7b862a4de9" /><Relationship Type="http://schemas.openxmlformats.org/officeDocument/2006/relationships/notesMaster" Target="/ppt/notesMasters/notesMaster1.xml" Id="Rc1879bb7dba84d3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377ceca95a4887" /><Relationship Type="http://schemas.openxmlformats.org/officeDocument/2006/relationships/notesMaster" Target="/ppt/notesMasters/notesMaster1.xml" Id="R3ff342ea1d5e426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78572fb59ac4717" /><Relationship Type="http://schemas.openxmlformats.org/officeDocument/2006/relationships/notesMaster" Target="/ppt/notesMasters/notesMaster1.xml" Id="R44d7273773ea4a1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45e44432bb94545" /><Relationship Type="http://schemas.openxmlformats.org/officeDocument/2006/relationships/notesMaster" Target="/ppt/notesMasters/notesMaster1.xml" Id="Re31ec5b98e9549c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你的梦想，为什么总停在“有一天”？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9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10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11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12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13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14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15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16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17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18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19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20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21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22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23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24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25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26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27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28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2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3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4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5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6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7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 8 页。完整讲解稿见《03_课程旁白与时间表.md》。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JS Loo 提供的课程方向与本项目已确认逐页文案，2026-08-24。</a:t>
            </a:r>
          </a:p>
          <a:p xmlns:a="http://schemas.openxmlformats.org/drawingml/2006/main">
            <a:r>
              <a:t>- 本页视觉由 OpenAI Images 2.0 生成，并按逐页文案完成文字与视觉复核。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39ac00ba9448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940299c8544ef6" /><Relationship Type="http://schemas.openxmlformats.org/officeDocument/2006/relationships/slideLayout" Target="/ppt/slideLayouts/slideLayout1.xml" Id="R8ef803070ca042f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803070ca042f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7364087184682" /><Relationship Type="http://schemas.openxmlformats.org/officeDocument/2006/relationships/image" Target="/ppt/media/image.png" Id="Rf87dedadce394b79" /><Relationship Type="http://schemas.openxmlformats.org/officeDocument/2006/relationships/notesSlide" Target="/ppt/notesSlides/notesSlide1.xml" Id="Rb5f86639f61f45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fc3e35ca14eff" /><Relationship Type="http://schemas.openxmlformats.org/officeDocument/2006/relationships/image" Target="/ppt/media/image10.png" Id="R608ff6c9da0a4af4" /><Relationship Type="http://schemas.openxmlformats.org/officeDocument/2006/relationships/notesSlide" Target="/ppt/notesSlides/notesSlide10.xml" Id="R9683b80b94f64d5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c7707613467c" /><Relationship Type="http://schemas.openxmlformats.org/officeDocument/2006/relationships/image" Target="/ppt/media/image11.png" Id="Rc39c8af56b8f484c" /><Relationship Type="http://schemas.openxmlformats.org/officeDocument/2006/relationships/notesSlide" Target="/ppt/notesSlides/notesSlide11.xml" Id="R60600b86bd56456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a983bba55486d" /><Relationship Type="http://schemas.openxmlformats.org/officeDocument/2006/relationships/image" Target="/ppt/media/image12.png" Id="R94e08c0a648844a8" /><Relationship Type="http://schemas.openxmlformats.org/officeDocument/2006/relationships/notesSlide" Target="/ppt/notesSlides/notesSlide12.xml" Id="Rde6d7c204ce74d4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96afb609d4644" /><Relationship Type="http://schemas.openxmlformats.org/officeDocument/2006/relationships/image" Target="/ppt/media/image13.png" Id="R7224494242d54fba" /><Relationship Type="http://schemas.openxmlformats.org/officeDocument/2006/relationships/notesSlide" Target="/ppt/notesSlides/notesSlide13.xml" Id="R12d7fdafdbcb423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c04d8221144a2" /><Relationship Type="http://schemas.openxmlformats.org/officeDocument/2006/relationships/image" Target="/ppt/media/image14.png" Id="Rf52d235f211a4bec" /><Relationship Type="http://schemas.openxmlformats.org/officeDocument/2006/relationships/notesSlide" Target="/ppt/notesSlides/notesSlide14.xml" Id="R4452562c9c68488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72c94c9c458c" /><Relationship Type="http://schemas.openxmlformats.org/officeDocument/2006/relationships/image" Target="/ppt/media/image15.png" Id="R9d4b552099484034" /><Relationship Type="http://schemas.openxmlformats.org/officeDocument/2006/relationships/notesSlide" Target="/ppt/notesSlides/notesSlide15.xml" Id="Red687ce75af445e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2ba642d2046fd" /><Relationship Type="http://schemas.openxmlformats.org/officeDocument/2006/relationships/image" Target="/ppt/media/image16.png" Id="R9c71038d38094a0b" /><Relationship Type="http://schemas.openxmlformats.org/officeDocument/2006/relationships/notesSlide" Target="/ppt/notesSlides/notesSlide16.xml" Id="R97c47fbc524d479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67c8f6b14dd3" /><Relationship Type="http://schemas.openxmlformats.org/officeDocument/2006/relationships/image" Target="/ppt/media/image17.png" Id="R04b9763f52974c8b" /><Relationship Type="http://schemas.openxmlformats.org/officeDocument/2006/relationships/notesSlide" Target="/ppt/notesSlides/notesSlide17.xml" Id="R75ccc61f28654ff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e136e7c44d76" /><Relationship Type="http://schemas.openxmlformats.org/officeDocument/2006/relationships/image" Target="/ppt/media/image18.png" Id="Rf12506cd14d246d7" /><Relationship Type="http://schemas.openxmlformats.org/officeDocument/2006/relationships/notesSlide" Target="/ppt/notesSlides/notesSlide18.xml" Id="Rfb4bc58d174e444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a9fdcd764662" /><Relationship Type="http://schemas.openxmlformats.org/officeDocument/2006/relationships/image" Target="/ppt/media/image19.png" Id="R2bac517a1b6c42c6" /><Relationship Type="http://schemas.openxmlformats.org/officeDocument/2006/relationships/notesSlide" Target="/ppt/notesSlides/notesSlide19.xml" Id="R6f2528f1b73f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14043aaa45f4" /><Relationship Type="http://schemas.openxmlformats.org/officeDocument/2006/relationships/image" Target="/ppt/media/image2.png" Id="R1cb44c33014b4545" /><Relationship Type="http://schemas.openxmlformats.org/officeDocument/2006/relationships/notesSlide" Target="/ppt/notesSlides/notesSlide2.xml" Id="R2403dc70e18c46c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0b17e6da4402" /><Relationship Type="http://schemas.openxmlformats.org/officeDocument/2006/relationships/image" Target="/ppt/media/image20.png" Id="Rc49c0c353bf44f1b" /><Relationship Type="http://schemas.openxmlformats.org/officeDocument/2006/relationships/notesSlide" Target="/ppt/notesSlides/notesSlide20.xml" Id="R10ea6712123d4a7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fb35c2ac460c" /><Relationship Type="http://schemas.openxmlformats.org/officeDocument/2006/relationships/image" Target="/ppt/media/image21.png" Id="Ra6b0f14a0d7246ec" /><Relationship Type="http://schemas.openxmlformats.org/officeDocument/2006/relationships/notesSlide" Target="/ppt/notesSlides/notesSlide21.xml" Id="Raddf2391598c4fd3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3f9b7f0244ac" /><Relationship Type="http://schemas.openxmlformats.org/officeDocument/2006/relationships/image" Target="/ppt/media/image22.png" Id="R853af011cdd2454a" /><Relationship Type="http://schemas.openxmlformats.org/officeDocument/2006/relationships/notesSlide" Target="/ppt/notesSlides/notesSlide22.xml" Id="Rc984a01889fb463b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7b7c50e7408c" /><Relationship Type="http://schemas.openxmlformats.org/officeDocument/2006/relationships/image" Target="/ppt/media/image23.png" Id="R8290cd096eeb4e5c" /><Relationship Type="http://schemas.openxmlformats.org/officeDocument/2006/relationships/notesSlide" Target="/ppt/notesSlides/notesSlide23.xml" Id="R9c0074549ee34e3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aac67f664070" /><Relationship Type="http://schemas.openxmlformats.org/officeDocument/2006/relationships/image" Target="/ppt/media/image24.png" Id="R95097cfd66184593" /><Relationship Type="http://schemas.openxmlformats.org/officeDocument/2006/relationships/notesSlide" Target="/ppt/notesSlides/notesSlide24.xml" Id="Rf7d394044f81439c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515929f14ba3" /><Relationship Type="http://schemas.openxmlformats.org/officeDocument/2006/relationships/image" Target="/ppt/media/image25.png" Id="R97c73e12ae604945" /><Relationship Type="http://schemas.openxmlformats.org/officeDocument/2006/relationships/notesSlide" Target="/ppt/notesSlides/notesSlide25.xml" Id="R2d35c8dfae964c1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4cbc91b424ee9" /><Relationship Type="http://schemas.openxmlformats.org/officeDocument/2006/relationships/image" Target="/ppt/media/image26.png" Id="R6f8a2c5368504a2b" /><Relationship Type="http://schemas.openxmlformats.org/officeDocument/2006/relationships/notesSlide" Target="/ppt/notesSlides/notesSlide26.xml" Id="R4afc70aa8bc64568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4bf240d23416d" /><Relationship Type="http://schemas.openxmlformats.org/officeDocument/2006/relationships/image" Target="/ppt/media/image27.png" Id="R2e1c84ebf46843b6" /><Relationship Type="http://schemas.openxmlformats.org/officeDocument/2006/relationships/notesSlide" Target="/ppt/notesSlides/notesSlide27.xml" Id="R4029274fb4f44dc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d01ce19ff421b" /><Relationship Type="http://schemas.openxmlformats.org/officeDocument/2006/relationships/image" Target="/ppt/media/image28.png" Id="Ra5c4a7ac9003403e" /><Relationship Type="http://schemas.openxmlformats.org/officeDocument/2006/relationships/notesSlide" Target="/ppt/notesSlides/notesSlide28.xml" Id="R44e73c8f73574bb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5b86cc967454e" /><Relationship Type="http://schemas.openxmlformats.org/officeDocument/2006/relationships/image" Target="/ppt/media/image29.png" Id="Rc3820fed33704c61" /><Relationship Type="http://schemas.openxmlformats.org/officeDocument/2006/relationships/notesSlide" Target="/ppt/notesSlides/notesSlide29.xml" Id="Ra443d47a39f24d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27f08519f476e" /><Relationship Type="http://schemas.openxmlformats.org/officeDocument/2006/relationships/image" Target="/ppt/media/image3.png" Id="Rc1dcc13675444b7b" /><Relationship Type="http://schemas.openxmlformats.org/officeDocument/2006/relationships/notesSlide" Target="/ppt/notesSlides/notesSlide3.xml" Id="R7c3126ddefd3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b4cdee4741c8" /><Relationship Type="http://schemas.openxmlformats.org/officeDocument/2006/relationships/image" Target="/ppt/media/image4.png" Id="Rd64d173a5fba4eaa" /><Relationship Type="http://schemas.openxmlformats.org/officeDocument/2006/relationships/notesSlide" Target="/ppt/notesSlides/notesSlide4.xml" Id="R97fc22ad056b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b52ad1a0446bb" /><Relationship Type="http://schemas.openxmlformats.org/officeDocument/2006/relationships/image" Target="/ppt/media/image5.png" Id="Rb3a2e81c86824ff1" /><Relationship Type="http://schemas.openxmlformats.org/officeDocument/2006/relationships/notesSlide" Target="/ppt/notesSlides/notesSlide5.xml" Id="R4fb009070ec6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0df993f5b4325" /><Relationship Type="http://schemas.openxmlformats.org/officeDocument/2006/relationships/image" Target="/ppt/media/image6.png" Id="R14f5738ddd1c4747" /><Relationship Type="http://schemas.openxmlformats.org/officeDocument/2006/relationships/notesSlide" Target="/ppt/notesSlides/notesSlide6.xml" Id="R6239e4098055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501f715f94647" /><Relationship Type="http://schemas.openxmlformats.org/officeDocument/2006/relationships/image" Target="/ppt/media/image7.png" Id="R00331bf0a80e4258" /><Relationship Type="http://schemas.openxmlformats.org/officeDocument/2006/relationships/notesSlide" Target="/ppt/notesSlides/notesSlide7.xml" Id="R73d862b6658b4ac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3cdae050149b2" /><Relationship Type="http://schemas.openxmlformats.org/officeDocument/2006/relationships/image" Target="/ppt/media/image8.png" Id="Rc300062ee4d34c4b" /><Relationship Type="http://schemas.openxmlformats.org/officeDocument/2006/relationships/notesSlide" Target="/ppt/notesSlides/notesSlide8.xml" Id="R13a5ed6b249947e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631e051141ec" /><Relationship Type="http://schemas.openxmlformats.org/officeDocument/2006/relationships/image" Target="/ppt/media/image9.png" Id="Rf0af798b6aaa4ec9" /><Relationship Type="http://schemas.openxmlformats.org/officeDocument/2006/relationships/notesSlide" Target="/ppt/notesSlides/notesSlide9.xml" Id="Re236399051f3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7dedadce394b7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6378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8ff6c9da0a4af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172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9c8af56b8f484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9622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e08c0a648844a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7413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24494242d54fb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000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2d235f211a4be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6013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4b55209948403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7296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71038d38094a0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7194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b9763f52974c8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8931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2506cd14d246d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0592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ac517a1b6c42c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3015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b44c33014b454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0847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9c0c353bf44f1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91525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b0f14a0d7246e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2375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3af011cdd2454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7702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90cd096eeb4e5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0799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97cfd6618459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195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c73e12ae60494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2250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8a2c5368504a2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42288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1c84ebf46843b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94423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c4a7ac9003403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44933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820fed33704c6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4901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dcc13675444b7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44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4d173a5fba4ea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770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a2e81c86824ff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0546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f5738ddd1c474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279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331bf0a80e425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226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00062ee4d34c4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9758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af798b6aaa4ec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97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2026-09-03T11:54:14.3100000Z</dcterms:created>
  <dcterms:modified xsi:type="dcterms:W3CDTF">2026-09-03T11:54:14.3100000Z</dcterms:modified>
</coreProperties>
</file>