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785eecdebd47d3" /><Relationship Type="http://schemas.openxmlformats.org/officeDocument/2006/relationships/extended-properties" Target="/docProps/app.xml" Id="Red6a34e13a8c417c" /><Relationship Type="http://schemas.openxmlformats.org/officeDocument/2006/relationships/officeDocument" Target="/ppt/presentation.xml" Id="R3853b4d218584c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6f77c27a3548bc"/>
  </p:sldMasterIdLst>
  <p:notesMasterIdLst>
    <p:notesMasterId xmlns:r="http://schemas.openxmlformats.org/officeDocument/2006/relationships" r:id="R2350ff9fe7684513"/>
  </p:notesMasterIdLst>
  <p:sldIdLst>
    <p:sldId xmlns:r="http://schemas.openxmlformats.org/officeDocument/2006/relationships" id="256" r:id="R4d591fcb38954cf3"/>
    <p:sldId xmlns:r="http://schemas.openxmlformats.org/officeDocument/2006/relationships" id="257" r:id="R1cb5402d983c4739"/>
    <p:sldId xmlns:r="http://schemas.openxmlformats.org/officeDocument/2006/relationships" id="258" r:id="R89a9acdcd5af4aa0"/>
    <p:sldId xmlns:r="http://schemas.openxmlformats.org/officeDocument/2006/relationships" id="259" r:id="Reef89b65d69747f9"/>
    <p:sldId xmlns:r="http://schemas.openxmlformats.org/officeDocument/2006/relationships" id="260" r:id="R4d7f84003eba49cd"/>
    <p:sldId xmlns:r="http://schemas.openxmlformats.org/officeDocument/2006/relationships" id="261" r:id="R700a094d6e604d3e"/>
    <p:sldId xmlns:r="http://schemas.openxmlformats.org/officeDocument/2006/relationships" id="262" r:id="Rc7f00a5672a44dd9"/>
    <p:sldId xmlns:r="http://schemas.openxmlformats.org/officeDocument/2006/relationships" id="263" r:id="Rfcb48a326c7148ab"/>
    <p:sldId xmlns:r="http://schemas.openxmlformats.org/officeDocument/2006/relationships" id="264" r:id="R97b42c7542804149"/>
    <p:sldId xmlns:r="http://schemas.openxmlformats.org/officeDocument/2006/relationships" id="265" r:id="R441c668ad40c49ad"/>
    <p:sldId xmlns:r="http://schemas.openxmlformats.org/officeDocument/2006/relationships" id="266" r:id="R9b7625db67f144e1"/>
    <p:sldId xmlns:r="http://schemas.openxmlformats.org/officeDocument/2006/relationships" id="267" r:id="R7c2f5ac920df4dba"/>
    <p:sldId xmlns:r="http://schemas.openxmlformats.org/officeDocument/2006/relationships" id="268" r:id="R9d70332da308408d"/>
    <p:sldId xmlns:r="http://schemas.openxmlformats.org/officeDocument/2006/relationships" id="269" r:id="Rde6ee80146be4537"/>
    <p:sldId xmlns:r="http://schemas.openxmlformats.org/officeDocument/2006/relationships" id="270" r:id="R3bbfac38f2f644e4"/>
    <p:sldId xmlns:r="http://schemas.openxmlformats.org/officeDocument/2006/relationships" id="271" r:id="Rc6296df747dd492f"/>
    <p:sldId xmlns:r="http://schemas.openxmlformats.org/officeDocument/2006/relationships" id="272" r:id="R8457a0dd767444d1"/>
    <p:sldId xmlns:r="http://schemas.openxmlformats.org/officeDocument/2006/relationships" id="273" r:id="R5b25d3631bab4956"/>
    <p:sldId xmlns:r="http://schemas.openxmlformats.org/officeDocument/2006/relationships" id="274" r:id="Rf1f912dfb4ca4b48"/>
    <p:sldId xmlns:r="http://schemas.openxmlformats.org/officeDocument/2006/relationships" id="275" r:id="Ra437256c879e41f0"/>
    <p:sldId xmlns:r="http://schemas.openxmlformats.org/officeDocument/2006/relationships" id="276" r:id="Re25844f3d4ea4fdf"/>
    <p:sldId xmlns:r="http://schemas.openxmlformats.org/officeDocument/2006/relationships" id="277" r:id="R3e1947cea20c4660"/>
    <p:sldId xmlns:r="http://schemas.openxmlformats.org/officeDocument/2006/relationships" id="278" r:id="Rfe0c48d05b6e41b9"/>
    <p:sldId xmlns:r="http://schemas.openxmlformats.org/officeDocument/2006/relationships" id="279" r:id="R25dc37d320334f90"/>
    <p:sldId xmlns:r="http://schemas.openxmlformats.org/officeDocument/2006/relationships" id="280" r:id="Rb05bf9e2d1134823"/>
    <p:sldId xmlns:r="http://schemas.openxmlformats.org/officeDocument/2006/relationships" id="281" r:id="Rf6c57a8315534744"/>
    <p:sldId xmlns:r="http://schemas.openxmlformats.org/officeDocument/2006/relationships" id="282" r:id="Rebe125ee33634fe3"/>
    <p:sldId xmlns:r="http://schemas.openxmlformats.org/officeDocument/2006/relationships" id="283" r:id="Rfd252f2523b147ec"/>
    <p:sldId xmlns:r="http://schemas.openxmlformats.org/officeDocument/2006/relationships" id="284" r:id="R56915fc2e52d4c3c"/>
    <p:sldId xmlns:r="http://schemas.openxmlformats.org/officeDocument/2006/relationships" id="285" r:id="R4ea43ebc389b4254"/>
    <p:sldId xmlns:r="http://schemas.openxmlformats.org/officeDocument/2006/relationships" id="286" r:id="R95e045e1bc41406d"/>
    <p:sldId xmlns:r="http://schemas.openxmlformats.org/officeDocument/2006/relationships" id="287" r:id="Rc13ca514e6df4b18"/>
    <p:sldId xmlns:r="http://schemas.openxmlformats.org/officeDocument/2006/relationships" id="288" r:id="R4d654e6b4d4f42d7"/>
    <p:sldId xmlns:r="http://schemas.openxmlformats.org/officeDocument/2006/relationships" id="289" r:id="Rd71dba73987b42ea"/>
    <p:sldId xmlns:r="http://schemas.openxmlformats.org/officeDocument/2006/relationships" id="290" r:id="R5f06d27243794bd4"/>
    <p:sldId xmlns:r="http://schemas.openxmlformats.org/officeDocument/2006/relationships" id="291" r:id="R38bdbe556b7c46bc"/>
    <p:sldId xmlns:r="http://schemas.openxmlformats.org/officeDocument/2006/relationships" id="292" r:id="R40d503a9e7c349f3"/>
    <p:sldId xmlns:r="http://schemas.openxmlformats.org/officeDocument/2006/relationships" id="293" r:id="R933be80d168a43fa"/>
    <p:sldId xmlns:r="http://schemas.openxmlformats.org/officeDocument/2006/relationships" id="294" r:id="R53d3e0d9f97e4bcc"/>
    <p:sldId xmlns:r="http://schemas.openxmlformats.org/officeDocument/2006/relationships" id="295" r:id="Rcf9b45d5b0854e06"/>
    <p:sldId xmlns:r="http://schemas.openxmlformats.org/officeDocument/2006/relationships" id="296" r:id="R06e8b419aa8a48df"/>
    <p:sldId xmlns:r="http://schemas.openxmlformats.org/officeDocument/2006/relationships" id="297" r:id="Rbd4d4351b9214e4c"/>
    <p:sldId xmlns:r="http://schemas.openxmlformats.org/officeDocument/2006/relationships" id="298" r:id="Rc9d807e421ee4049"/>
    <p:sldId xmlns:r="http://schemas.openxmlformats.org/officeDocument/2006/relationships" id="299" r:id="R51124f6cfbcb4a5d"/>
    <p:sldId xmlns:r="http://schemas.openxmlformats.org/officeDocument/2006/relationships" id="300" r:id="R23c68eff7be34eee"/>
    <p:sldId xmlns:r="http://schemas.openxmlformats.org/officeDocument/2006/relationships" id="301" r:id="Rc72d51dc47c042e0"/>
    <p:sldId xmlns:r="http://schemas.openxmlformats.org/officeDocument/2006/relationships" id="302" r:id="R9ec09e843985464f"/>
    <p:sldId xmlns:r="http://schemas.openxmlformats.org/officeDocument/2006/relationships" id="303" r:id="R00de236b3bfc41f7"/>
    <p:sldId xmlns:r="http://schemas.openxmlformats.org/officeDocument/2006/relationships" id="304" r:id="R9ced19db731b4734"/>
    <p:sldId xmlns:r="http://schemas.openxmlformats.org/officeDocument/2006/relationships" id="305" r:id="Rce272ca73739431e"/>
    <p:sldId xmlns:r="http://schemas.openxmlformats.org/officeDocument/2006/relationships" id="306" r:id="Rab785a56867c4d3b"/>
    <p:sldId xmlns:r="http://schemas.openxmlformats.org/officeDocument/2006/relationships" id="307" r:id="R944183d8b01e41e1"/>
    <p:sldId xmlns:r="http://schemas.openxmlformats.org/officeDocument/2006/relationships" id="308" r:id="R56b35933c3e44c42"/>
    <p:sldId xmlns:r="http://schemas.openxmlformats.org/officeDocument/2006/relationships" id="309" r:id="Rc5079a803d544cd1"/>
    <p:sldId xmlns:r="http://schemas.openxmlformats.org/officeDocument/2006/relationships" id="310" r:id="R2e532c227b184e31"/>
  </p:sldIdLst>
  <p:sldSz cx="10287000" cy="145732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a8787963364404" /><Relationship Type="http://schemas.openxmlformats.org/officeDocument/2006/relationships/slideMaster" Target="/ppt/slideMasters/slideMaster1.xml" Id="Rd16f77c27a3548bc" /><Relationship Type="http://schemas.openxmlformats.org/officeDocument/2006/relationships/notesMaster" Target="/ppt/notesMasters/notesMaster1.xml" Id="R2350ff9fe7684513" /><Relationship Type="http://schemas.openxmlformats.org/officeDocument/2006/relationships/presProps" Target="/ppt/presProps.xml" Id="Rdd36218c808c40d1" /><Relationship Type="http://schemas.openxmlformats.org/officeDocument/2006/relationships/tableStyles" Target="/ppt/tableStyles.xml" Id="Ra51ded5f0010412f" /><Relationship Type="http://schemas.openxmlformats.org/officeDocument/2006/relationships/slide" Target="/ppt/slides/slide1.xml" Id="R4d591fcb38954cf3" /><Relationship Type="http://schemas.openxmlformats.org/officeDocument/2006/relationships/slide" Target="/ppt/slides/slide2.xml" Id="R1cb5402d983c4739" /><Relationship Type="http://schemas.openxmlformats.org/officeDocument/2006/relationships/slide" Target="/ppt/slides/slide3.xml" Id="R89a9acdcd5af4aa0" /><Relationship Type="http://schemas.openxmlformats.org/officeDocument/2006/relationships/slide" Target="/ppt/slides/slide4.xml" Id="Reef89b65d69747f9" /><Relationship Type="http://schemas.openxmlformats.org/officeDocument/2006/relationships/slide" Target="/ppt/slides/slide5.xml" Id="R4d7f84003eba49cd" /><Relationship Type="http://schemas.openxmlformats.org/officeDocument/2006/relationships/slide" Target="/ppt/slides/slide6.xml" Id="R700a094d6e604d3e" /><Relationship Type="http://schemas.openxmlformats.org/officeDocument/2006/relationships/slide" Target="/ppt/slides/slide7.xml" Id="Rc7f00a5672a44dd9" /><Relationship Type="http://schemas.openxmlformats.org/officeDocument/2006/relationships/slide" Target="/ppt/slides/slide8.xml" Id="Rfcb48a326c7148ab" /><Relationship Type="http://schemas.openxmlformats.org/officeDocument/2006/relationships/slide" Target="/ppt/slides/slide9.xml" Id="R97b42c7542804149" /><Relationship Type="http://schemas.openxmlformats.org/officeDocument/2006/relationships/slide" Target="/ppt/slides/slide10.xml" Id="R441c668ad40c49ad" /><Relationship Type="http://schemas.openxmlformats.org/officeDocument/2006/relationships/slide" Target="/ppt/slides/slide11.xml" Id="R9b7625db67f144e1" /><Relationship Type="http://schemas.openxmlformats.org/officeDocument/2006/relationships/slide" Target="/ppt/slides/slide12.xml" Id="R7c2f5ac920df4dba" /><Relationship Type="http://schemas.openxmlformats.org/officeDocument/2006/relationships/slide" Target="/ppt/slides/slide13.xml" Id="R9d70332da308408d" /><Relationship Type="http://schemas.openxmlformats.org/officeDocument/2006/relationships/slide" Target="/ppt/slides/slide14.xml" Id="Rde6ee80146be4537" /><Relationship Type="http://schemas.openxmlformats.org/officeDocument/2006/relationships/slide" Target="/ppt/slides/slide15.xml" Id="R3bbfac38f2f644e4" /><Relationship Type="http://schemas.openxmlformats.org/officeDocument/2006/relationships/slide" Target="/ppt/slides/slide16.xml" Id="Rc6296df747dd492f" /><Relationship Type="http://schemas.openxmlformats.org/officeDocument/2006/relationships/slide" Target="/ppt/slides/slide17.xml" Id="R8457a0dd767444d1" /><Relationship Type="http://schemas.openxmlformats.org/officeDocument/2006/relationships/slide" Target="/ppt/slides/slide18.xml" Id="R5b25d3631bab4956" /><Relationship Type="http://schemas.openxmlformats.org/officeDocument/2006/relationships/slide" Target="/ppt/slides/slide19.xml" Id="Rf1f912dfb4ca4b48" /><Relationship Type="http://schemas.openxmlformats.org/officeDocument/2006/relationships/slide" Target="/ppt/slides/slide20.xml" Id="Ra437256c879e41f0" /><Relationship Type="http://schemas.openxmlformats.org/officeDocument/2006/relationships/slide" Target="/ppt/slides/slide21.xml" Id="Re25844f3d4ea4fdf" /><Relationship Type="http://schemas.openxmlformats.org/officeDocument/2006/relationships/slide" Target="/ppt/slides/slide22.xml" Id="R3e1947cea20c4660" /><Relationship Type="http://schemas.openxmlformats.org/officeDocument/2006/relationships/slide" Target="/ppt/slides/slide23.xml" Id="Rfe0c48d05b6e41b9" /><Relationship Type="http://schemas.openxmlformats.org/officeDocument/2006/relationships/slide" Target="/ppt/slides/slide24.xml" Id="R25dc37d320334f90" /><Relationship Type="http://schemas.openxmlformats.org/officeDocument/2006/relationships/slide" Target="/ppt/slides/slide25.xml" Id="Rb05bf9e2d1134823" /><Relationship Type="http://schemas.openxmlformats.org/officeDocument/2006/relationships/slide" Target="/ppt/slides/slide26.xml" Id="Rf6c57a8315534744" /><Relationship Type="http://schemas.openxmlformats.org/officeDocument/2006/relationships/slide" Target="/ppt/slides/slide27.xml" Id="Rebe125ee33634fe3" /><Relationship Type="http://schemas.openxmlformats.org/officeDocument/2006/relationships/slide" Target="/ppt/slides/slide28.xml" Id="Rfd252f2523b147ec" /><Relationship Type="http://schemas.openxmlformats.org/officeDocument/2006/relationships/slide" Target="/ppt/slides/slide29.xml" Id="R56915fc2e52d4c3c" /><Relationship Type="http://schemas.openxmlformats.org/officeDocument/2006/relationships/slide" Target="/ppt/slides/slide30.xml" Id="R4ea43ebc389b4254" /><Relationship Type="http://schemas.openxmlformats.org/officeDocument/2006/relationships/slide" Target="/ppt/slides/slide31.xml" Id="R95e045e1bc41406d" /><Relationship Type="http://schemas.openxmlformats.org/officeDocument/2006/relationships/slide" Target="/ppt/slides/slide32.xml" Id="Rc13ca514e6df4b18" /><Relationship Type="http://schemas.openxmlformats.org/officeDocument/2006/relationships/slide" Target="/ppt/slides/slide33.xml" Id="R4d654e6b4d4f42d7" /><Relationship Type="http://schemas.openxmlformats.org/officeDocument/2006/relationships/slide" Target="/ppt/slides/slide34.xml" Id="Rd71dba73987b42ea" /><Relationship Type="http://schemas.openxmlformats.org/officeDocument/2006/relationships/slide" Target="/ppt/slides/slide35.xml" Id="R5f06d27243794bd4" /><Relationship Type="http://schemas.openxmlformats.org/officeDocument/2006/relationships/slide" Target="/ppt/slides/slide36.xml" Id="R38bdbe556b7c46bc" /><Relationship Type="http://schemas.openxmlformats.org/officeDocument/2006/relationships/slide" Target="/ppt/slides/slide37.xml" Id="R40d503a9e7c349f3" /><Relationship Type="http://schemas.openxmlformats.org/officeDocument/2006/relationships/slide" Target="/ppt/slides/slide38.xml" Id="R933be80d168a43fa" /><Relationship Type="http://schemas.openxmlformats.org/officeDocument/2006/relationships/slide" Target="/ppt/slides/slide39.xml" Id="R53d3e0d9f97e4bcc" /><Relationship Type="http://schemas.openxmlformats.org/officeDocument/2006/relationships/slide" Target="/ppt/slides/slide40.xml" Id="Rcf9b45d5b0854e06" /><Relationship Type="http://schemas.openxmlformats.org/officeDocument/2006/relationships/slide" Target="/ppt/slides/slide41.xml" Id="R06e8b419aa8a48df" /><Relationship Type="http://schemas.openxmlformats.org/officeDocument/2006/relationships/slide" Target="/ppt/slides/slide42.xml" Id="Rbd4d4351b9214e4c" /><Relationship Type="http://schemas.openxmlformats.org/officeDocument/2006/relationships/slide" Target="/ppt/slides/slide43.xml" Id="Rc9d807e421ee4049" /><Relationship Type="http://schemas.openxmlformats.org/officeDocument/2006/relationships/slide" Target="/ppt/slides/slide44.xml" Id="R51124f6cfbcb4a5d" /><Relationship Type="http://schemas.openxmlformats.org/officeDocument/2006/relationships/slide" Target="/ppt/slides/slide45.xml" Id="R23c68eff7be34eee" /><Relationship Type="http://schemas.openxmlformats.org/officeDocument/2006/relationships/slide" Target="/ppt/slides/slide46.xml" Id="Rc72d51dc47c042e0" /><Relationship Type="http://schemas.openxmlformats.org/officeDocument/2006/relationships/slide" Target="/ppt/slides/slide47.xml" Id="R9ec09e843985464f" /><Relationship Type="http://schemas.openxmlformats.org/officeDocument/2006/relationships/slide" Target="/ppt/slides/slide48.xml" Id="R00de236b3bfc41f7" /><Relationship Type="http://schemas.openxmlformats.org/officeDocument/2006/relationships/slide" Target="/ppt/slides/slide49.xml" Id="R9ced19db731b4734" /><Relationship Type="http://schemas.openxmlformats.org/officeDocument/2006/relationships/slide" Target="/ppt/slides/slide50.xml" Id="Rce272ca73739431e" /><Relationship Type="http://schemas.openxmlformats.org/officeDocument/2006/relationships/slide" Target="/ppt/slides/slide51.xml" Id="Rab785a56867c4d3b" /><Relationship Type="http://schemas.openxmlformats.org/officeDocument/2006/relationships/slide" Target="/ppt/slides/slide52.xml" Id="R944183d8b01e41e1" /><Relationship Type="http://schemas.openxmlformats.org/officeDocument/2006/relationships/slide" Target="/ppt/slides/slide53.xml" Id="R56b35933c3e44c42" /><Relationship Type="http://schemas.openxmlformats.org/officeDocument/2006/relationships/slide" Target="/ppt/slides/slide54.xml" Id="Rc5079a803d544cd1" /><Relationship Type="http://schemas.openxmlformats.org/officeDocument/2006/relationships/slide" Target="/ppt/slides/slide55.xml" Id="R2e532c227b184e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a9a37690ae4a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1087ece67d40cf" /><Relationship Type="http://schemas.openxmlformats.org/officeDocument/2006/relationships/notesMaster" Target="/ppt/notesMasters/notesMaster1.xml" Id="R57228a673aa94d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67244c2da64938" /><Relationship Type="http://schemas.openxmlformats.org/officeDocument/2006/relationships/notesMaster" Target="/ppt/notesMasters/notesMaster1.xml" Id="Rf339e473580e46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d1a68c7e4d44d8" /><Relationship Type="http://schemas.openxmlformats.org/officeDocument/2006/relationships/notesMaster" Target="/ppt/notesMasters/notesMaster1.xml" Id="R70c2cb770e9448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67f580805342fc" /><Relationship Type="http://schemas.openxmlformats.org/officeDocument/2006/relationships/notesMaster" Target="/ppt/notesMasters/notesMaster1.xml" Id="R65d4686928b447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3bfe0812864ff2" /><Relationship Type="http://schemas.openxmlformats.org/officeDocument/2006/relationships/notesMaster" Target="/ppt/notesMasters/notesMaster1.xml" Id="R4e2fa497632142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09debfc518482b" /><Relationship Type="http://schemas.openxmlformats.org/officeDocument/2006/relationships/notesMaster" Target="/ppt/notesMasters/notesMaster1.xml" Id="R757b0cf9b02348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6bd3cc55b54635" /><Relationship Type="http://schemas.openxmlformats.org/officeDocument/2006/relationships/notesMaster" Target="/ppt/notesMasters/notesMaster1.xml" Id="R8b0a0c6c50634fd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cbb85203dc48e9" /><Relationship Type="http://schemas.openxmlformats.org/officeDocument/2006/relationships/notesMaster" Target="/ppt/notesMasters/notesMaster1.xml" Id="R602a30c4d76942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6cbb91c9d64ddb" /><Relationship Type="http://schemas.openxmlformats.org/officeDocument/2006/relationships/notesMaster" Target="/ppt/notesMasters/notesMaster1.xml" Id="Rf9ae43fecdcd46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acdd8e3c484566" /><Relationship Type="http://schemas.openxmlformats.org/officeDocument/2006/relationships/notesMaster" Target="/ppt/notesMasters/notesMaster1.xml" Id="R593d3642a9c1407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c9ad6fd526444b8" /><Relationship Type="http://schemas.openxmlformats.org/officeDocument/2006/relationships/notesMaster" Target="/ppt/notesMasters/notesMaster1.xml" Id="R53941cc37f7a4a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6553693a37f4d85" /><Relationship Type="http://schemas.openxmlformats.org/officeDocument/2006/relationships/notesMaster" Target="/ppt/notesMasters/notesMaster1.xml" Id="Rf672151a35d6412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36bfa04e05b4130" /><Relationship Type="http://schemas.openxmlformats.org/officeDocument/2006/relationships/notesMaster" Target="/ppt/notesMasters/notesMaster1.xml" Id="R57f30d190d66491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cb399f5f06d4f11" /><Relationship Type="http://schemas.openxmlformats.org/officeDocument/2006/relationships/notesMaster" Target="/ppt/notesMasters/notesMaster1.xml" Id="Re8ba673496574d7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0f37a0c343c4c40" /><Relationship Type="http://schemas.openxmlformats.org/officeDocument/2006/relationships/notesMaster" Target="/ppt/notesMasters/notesMaster1.xml" Id="Rac1acced9520468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5b8f1c3a2d477e" /><Relationship Type="http://schemas.openxmlformats.org/officeDocument/2006/relationships/notesMaster" Target="/ppt/notesMasters/notesMaster1.xml" Id="R0499192fcae94a3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07533f202984499" /><Relationship Type="http://schemas.openxmlformats.org/officeDocument/2006/relationships/notesMaster" Target="/ppt/notesMasters/notesMaster1.xml" Id="R907eb86c8ce34b5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2456a42c6f4b7e" /><Relationship Type="http://schemas.openxmlformats.org/officeDocument/2006/relationships/notesMaster" Target="/ppt/notesMasters/notesMaster1.xml" Id="R355b8d180770480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3135ed48ddd4fd7" /><Relationship Type="http://schemas.openxmlformats.org/officeDocument/2006/relationships/notesMaster" Target="/ppt/notesMasters/notesMaster1.xml" Id="R0eef00b2e7194e8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f5cc03543324921" /><Relationship Type="http://schemas.openxmlformats.org/officeDocument/2006/relationships/notesMaster" Target="/ppt/notesMasters/notesMaster1.xml" Id="R4e28abed801a464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27c46137d924896" /><Relationship Type="http://schemas.openxmlformats.org/officeDocument/2006/relationships/notesMaster" Target="/ppt/notesMasters/notesMaster1.xml" Id="R17340acebef44be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8453edba2de44e0" /><Relationship Type="http://schemas.openxmlformats.org/officeDocument/2006/relationships/notesMaster" Target="/ppt/notesMasters/notesMaster1.xml" Id="Rc717139955554cd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fde86109ba04e10" /><Relationship Type="http://schemas.openxmlformats.org/officeDocument/2006/relationships/notesMaster" Target="/ppt/notesMasters/notesMaster1.xml" Id="R92b476026dca44a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8dc4d0240174936" /><Relationship Type="http://schemas.openxmlformats.org/officeDocument/2006/relationships/notesMaster" Target="/ppt/notesMasters/notesMaster1.xml" Id="R6c5f407db56d45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1b503856e5a4de4" /><Relationship Type="http://schemas.openxmlformats.org/officeDocument/2006/relationships/notesMaster" Target="/ppt/notesMasters/notesMaster1.xml" Id="R211241994c87465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f5ba25d13ed4e0c" /><Relationship Type="http://schemas.openxmlformats.org/officeDocument/2006/relationships/notesMaster" Target="/ppt/notesMasters/notesMaster1.xml" Id="Rc294819ea0fb45a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adf67fe6e67464d" /><Relationship Type="http://schemas.openxmlformats.org/officeDocument/2006/relationships/notesMaster" Target="/ppt/notesMasters/notesMaster1.xml" Id="R09be64e991094d2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bf190a760c04d37" /><Relationship Type="http://schemas.openxmlformats.org/officeDocument/2006/relationships/notesMaster" Target="/ppt/notesMasters/notesMaster1.xml" Id="R17d00a38af6c43a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96557c4564b48fd" /><Relationship Type="http://schemas.openxmlformats.org/officeDocument/2006/relationships/notesMaster" Target="/ppt/notesMasters/notesMaster1.xml" Id="Rc38a2c918b8e4d5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2d5ea340c4b4b82" /><Relationship Type="http://schemas.openxmlformats.org/officeDocument/2006/relationships/notesMaster" Target="/ppt/notesMasters/notesMaster1.xml" Id="R86ddaaa48247444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d8ed0ea562a4309" /><Relationship Type="http://schemas.openxmlformats.org/officeDocument/2006/relationships/notesMaster" Target="/ppt/notesMasters/notesMaster1.xml" Id="R5602690910604da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1513ceb60834e1a" /><Relationship Type="http://schemas.openxmlformats.org/officeDocument/2006/relationships/notesMaster" Target="/ppt/notesMasters/notesMaster1.xml" Id="R50d9f0b17207415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7998e8741554800" /><Relationship Type="http://schemas.openxmlformats.org/officeDocument/2006/relationships/notesMaster" Target="/ppt/notesMasters/notesMaster1.xml" Id="Rd3a4fc79ed594f3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648b7d536744ca6" /><Relationship Type="http://schemas.openxmlformats.org/officeDocument/2006/relationships/notesMaster" Target="/ppt/notesMasters/notesMaster1.xml" Id="Rb39e6b12ea6b4f5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21100bcc8b44349" /><Relationship Type="http://schemas.openxmlformats.org/officeDocument/2006/relationships/notesMaster" Target="/ppt/notesMasters/notesMaster1.xml" Id="Rffd06ec61e5b4fa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cc016ce6207400f" /><Relationship Type="http://schemas.openxmlformats.org/officeDocument/2006/relationships/notesMaster" Target="/ppt/notesMasters/notesMaster1.xml" Id="Rc0658ec6d3f24c08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2b6bcd6e1f72432f" /><Relationship Type="http://schemas.openxmlformats.org/officeDocument/2006/relationships/notesMaster" Target="/ppt/notesMasters/notesMaster1.xml" Id="R5d6a2421ecd6408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21ee5f8df9c47f7" /><Relationship Type="http://schemas.openxmlformats.org/officeDocument/2006/relationships/notesMaster" Target="/ppt/notesMasters/notesMaster1.xml" Id="R1d39c26c87264b5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24d6514e2a94be0" /><Relationship Type="http://schemas.openxmlformats.org/officeDocument/2006/relationships/notesMaster" Target="/ppt/notesMasters/notesMaster1.xml" Id="R1438e0db33cc4cc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fbc7ffa2b284443" /><Relationship Type="http://schemas.openxmlformats.org/officeDocument/2006/relationships/notesMaster" Target="/ppt/notesMasters/notesMaster1.xml" Id="Rcdb6becffb754a5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f52df5efe1a41a7" /><Relationship Type="http://schemas.openxmlformats.org/officeDocument/2006/relationships/notesMaster" Target="/ppt/notesMasters/notesMaster1.xml" Id="R2d3e3a092acf4fe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26593a553e34c39" /><Relationship Type="http://schemas.openxmlformats.org/officeDocument/2006/relationships/notesMaster" Target="/ppt/notesMasters/notesMaster1.xml" Id="Rfac680220a264d9d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d85c8f23b28c4237" /><Relationship Type="http://schemas.openxmlformats.org/officeDocument/2006/relationships/notesMaster" Target="/ppt/notesMasters/notesMaster1.xml" Id="Rfa5a938216da48ae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4f5801dbbba34138" /><Relationship Type="http://schemas.openxmlformats.org/officeDocument/2006/relationships/notesMaster" Target="/ppt/notesMasters/notesMaster1.xml" Id="R314fa1069a7146fb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7596a5597a944e78" /><Relationship Type="http://schemas.openxmlformats.org/officeDocument/2006/relationships/notesMaster" Target="/ppt/notesMasters/notesMaster1.xml" Id="R837db1ac7974499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0a794d9223d14b6f" /><Relationship Type="http://schemas.openxmlformats.org/officeDocument/2006/relationships/notesMaster" Target="/ppt/notesMasters/notesMaster1.xml" Id="R4ac33a9a48c74a6d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e1de17564d24b95" /><Relationship Type="http://schemas.openxmlformats.org/officeDocument/2006/relationships/notesMaster" Target="/ppt/notesMasters/notesMaster1.xml" Id="Rc396a9c895f9453d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2e7f6ee9c538424a" /><Relationship Type="http://schemas.openxmlformats.org/officeDocument/2006/relationships/notesMaster" Target="/ppt/notesMasters/notesMaster1.xml" Id="R2b593c22b9eb41aa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789f1a44f2954203" /><Relationship Type="http://schemas.openxmlformats.org/officeDocument/2006/relationships/notesMaster" Target="/ppt/notesMasters/notesMaster1.xml" Id="R96b167f5717d4506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77e7cfaecf44566" /><Relationship Type="http://schemas.openxmlformats.org/officeDocument/2006/relationships/notesMaster" Target="/ppt/notesMasters/notesMaster1.xml" Id="R720933e394224a6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bdcd64c8c0ce4bde" /><Relationship Type="http://schemas.openxmlformats.org/officeDocument/2006/relationships/notesMaster" Target="/ppt/notesMasters/notesMaster1.xml" Id="Rbe0132946e254c6a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b7a7ac96d850425c" /><Relationship Type="http://schemas.openxmlformats.org/officeDocument/2006/relationships/notesMaster" Target="/ppt/notesMasters/notesMaster1.xml" Id="R0571cf7b13b34a2b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108670fa451b4b5f" /><Relationship Type="http://schemas.openxmlformats.org/officeDocument/2006/relationships/notesMaster" Target="/ppt/notesMasters/notesMaster1.xml" Id="R4178dc2ecc1b45af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909c5dff953b4f9c" /><Relationship Type="http://schemas.openxmlformats.org/officeDocument/2006/relationships/notesMaster" Target="/ppt/notesMasters/notesMaster1.xml" Id="Rfc9b57f3b9514973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27c1f426da144321" /><Relationship Type="http://schemas.openxmlformats.org/officeDocument/2006/relationships/notesMaster" Target="/ppt/notesMasters/notesMaster1.xml" Id="R2bcfa2f0afcf41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原书封面。讲解时由封面进入公司／识霸部分，再进入活美／活力美部分。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有一个很好的东西给你看，给我十分钟，很快的！来自日本的世界销售冠军，您一定要掌握的大商机。我们的《识霸和活美》两项强势产品，分别夺下《世界销售量第一》和连续十五年《日本国内销售量第一》的辉煌成绩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</a:t>
            </a:r>
          </a:p>
          <a:p xmlns:a="http://schemas.openxmlformats.org/drawingml/2006/main">
            <a:r>
              <a:t>原书：公司／识霸部分 开场页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我们的公司叫绿加利 Naturally Plus，一般的公司必须销售百多种不同的产品，年业绩才能排名在全球的一百大。只通过两个简单的产品，我们已经连续十七年，被评选为全球一百大的网络行销公司，目前排名在全球的第四十三名。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</a:t>
            </a:r>
          </a:p>
          <a:p xmlns:a="http://schemas.openxmlformats.org/drawingml/2006/main">
            <a:r>
              <a:t>原书：公司／识霸部分 原书第3页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1999年3月8日，我们于日本的东京成立，我们的总部设立于日本东京最繁华的商业区六本木。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</a:t>
            </a:r>
          </a:p>
          <a:p xmlns:a="http://schemas.openxmlformats.org/drawingml/2006/main">
            <a:r>
              <a:t>原书：公司／识霸部分 原书第4页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2003年，我们来到了台湾，目前在台湾，我们拥有六家很雄伟的分公司。台北的分公司就座落于台北的地王，新光保险摩天大楼最高46楼的展望台，一个可以俯瞰整个台北美丽景色的观景楼层，一个月的租金就要两百万台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</a:t>
            </a:r>
          </a:p>
          <a:p xmlns:a="http://schemas.openxmlformats.org/drawingml/2006/main">
            <a:r>
              <a:t>原书：公司／识霸部分 原书第5页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2007年，我们来到了香港，在世界的经济与金融中心设立了雄伟的分公司。</a:t>
            </a:r>
          </a:p>
          <a:p xmlns:a="http://schemas.openxmlformats.org/drawingml/2006/main">
            <a:r>
              <a:t>2008年，我们来到了新加坡，在新加坡市中心乌节路设立了雄伟的分公司。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原PDF页：7</a:t>
            </a:r>
          </a:p>
          <a:p xmlns:a="http://schemas.openxmlformats.org/drawingml/2006/main">
            <a:r>
              <a:t>原书：公司／识霸部分 原书第6页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2009年，我们来到了马来西亚。目前在马来西亚，我们拥有六家雄伟的分公司。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原PDF页：7</a:t>
            </a:r>
          </a:p>
          <a:p xmlns:a="http://schemas.openxmlformats.org/drawingml/2006/main">
            <a:r>
              <a:t>原书：公司／识霸部分 原书第7页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2011年，绿加利陆陆续续在印尼和美国，设立了分公司。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原PDF页：9</a:t>
            </a:r>
          </a:p>
          <a:p xmlns:a="http://schemas.openxmlformats.org/drawingml/2006/main">
            <a:r>
              <a:t>原书：公司／识霸部分 原书第8页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2005年，绿加利被日本权威杂志《经济界》评选为21世纪日本十大最具竞争力的企业，与SONY和TOYOTA同级。在日本十万家大企业中，被评选为十大，证明稳定和有竞争力，才有永续成长的条件。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原PDF页：8</a:t>
            </a:r>
          </a:p>
          <a:p xmlns:a="http://schemas.openxmlformats.org/drawingml/2006/main">
            <a:r>
              <a:t>原书：公司／识霸部分 原书第9页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五年稳在日本，五年稳在台湾，五年稳在东南亚后，绿加利放眼全球市场。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原PDF页：10</a:t>
            </a:r>
          </a:p>
          <a:p xmlns:a="http://schemas.openxmlformats.org/drawingml/2006/main">
            <a:r>
              <a:t>原书：公司／识霸部分 原书第10页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在2012年，我们透过电子商务，正式开启了150个国家的国际市场，欢迎您成为绿加利的《世界先锋》。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原PDF页：10</a:t>
            </a:r>
          </a:p>
          <a:p xmlns:a="http://schemas.openxmlformats.org/drawingml/2006/main">
            <a:r>
              <a:t>原书：公司／识霸部分 原书第11页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人生您追求什么！今天，就算让我们成为了亿万富豪，拥有了全世界最美好的东西，可是却失去了健康，我们的人生都是零！所以我们时常说：《健康就是财富！》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原PDF页：12</a:t>
            </a:r>
          </a:p>
          <a:p xmlns:a="http://schemas.openxmlformats.org/drawingml/2006/main">
            <a:r>
              <a:t>原书：公司／识霸部分 原书第12页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因为环境的改变，我们现代人有许多无法避免的不良因素，如空气污染、水源污染、生活压力、缺乏运动、睡眠不足、营养失调等等。这些因素已经导致越来越多人患上严重的《不治之症》，这不是我说的，而是报章不断在刊登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原PDF页：12</a:t>
            </a:r>
          </a:p>
          <a:p xmlns:a="http://schemas.openxmlformats.org/drawingml/2006/main">
            <a:r>
              <a:t>原书：公司／识霸部分 原书第13页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根据专家的报导，文明病已经夺走了许多人的健康，破坏了许多家庭的幸福。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原PDF页：13</a:t>
            </a:r>
          </a:p>
          <a:p xmlns:a="http://schemas.openxmlformats.org/drawingml/2006/main">
            <a:r>
              <a:t>原书：公司／识霸部分 原书第14页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科技产品的出现，未来失明的人数，将会比现在增加十倍。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原PDF页：13</a:t>
            </a:r>
          </a:p>
          <a:p xmlns:a="http://schemas.openxmlformats.org/drawingml/2006/main">
            <a:r>
              <a:t>原书：公司／识霸部分 原书第15页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预防胜于治疗，趁我们还拥有健康时，我们一定要及时保健，保持还拥有的健康！不要等到自己或是家人患上了这些不治之症后，才来紧张就太迟了！不过，目前市场上有许许多多的保健品，到底哪一种才是《最值得我们信赖的》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原PDF页：14</a:t>
            </a:r>
          </a:p>
          <a:p xmlns:a="http://schemas.openxmlformats.org/drawingml/2006/main">
            <a:r>
              <a:t>原书：公司／识霸部分 原书第16页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20世纪是多元化的世纪，21世纪是简单化的世纪。单一产品，让绿加利可以用心研发，让Super Lutein可以创造奇迹，成为全世界销售冠军的叶黄素保健品。目前我们的识霸已经累计销售超过四十亿美金，假如把它一罐一罐叠起来，就等于8,850座吉隆坡KLCC这么高。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原PDF页：14</a:t>
            </a:r>
          </a:p>
          <a:p xmlns:a="http://schemas.openxmlformats.org/drawingml/2006/main">
            <a:r>
              <a:t>原书：公司／识霸部分 原书第17页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到底Super Lutein是什么？它就是根据人类最重要的六大类胡萝卜素，再加上人类最需要的五大必须营养素，以黄金比例，完美配方制造而成的营养机能补助食品。你不需要再去分别购买十多罐营养品来服用，单单一罐Super Lutein，全方产品，十一种成分，简单一罐，照顾全身，省时、省力、省金钱！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原PDF页：15</a:t>
            </a:r>
          </a:p>
          <a:p xmlns:a="http://schemas.openxmlformats.org/drawingml/2006/main">
            <a:r>
              <a:t>原书：公司／识霸部分 原书第18页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Super Lutein是一个全方产品，每天服用，除了可以修补、活化和再生我们身体所有的功能，它还拥有六大抗老化的作用，是一个可以让我们越吃越年轻的天然保健食品。根据很多专家的报导，类胡萝卜素拥有抑制癌症发生的效果，是目前抗癌第一名的天然食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原PDF页：16</a:t>
            </a:r>
          </a:p>
          <a:p xmlns:a="http://schemas.openxmlformats.org/drawingml/2006/main">
            <a:r>
              <a:t>原书：公司／识霸部分 原书第19页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Super Lutein采用目前全世界最高的科技《分离纯化》研制而成，100%被吸收。食用20分钟后即被血液内脏吸收，食用40分钟后即被眼睛吸收，是市场上对改善眼睛问题最有效的产品。我们做过了很多实验，大部分的人在尝试Super Lutein 40分钟后，眼睛的视力，都会进步一到两排。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原PDF页：17</a:t>
            </a:r>
          </a:p>
          <a:p xmlns:a="http://schemas.openxmlformats.org/drawingml/2006/main">
            <a:r>
              <a:t>原书：公司／识霸部分 原书第20页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本《日本健康生活研究所》出版的书，封面有提到，CNN报导，《叶黄素》的发明，每年可救回一千万人以上的视力！美国卫生部临床实验证实，《叶黄素》增加视力，预防与治疗白内障和视网膜病变！里面也有提到，《叶黄素》在美国被视为抗癌剂，能够去除坏胆固醇，可以帮助荷尔蒙作用，使肌肤充满光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原PDF页：18</a:t>
            </a:r>
          </a:p>
          <a:p xmlns:a="http://schemas.openxmlformats.org/drawingml/2006/main">
            <a:r>
              <a:t>原书：公司／识霸部分 原书第21页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Super Lutein不是药，不过为了让消费者享有全世界最高的品质，绿加利与全日本最著名的制药厂Aliment合作，生产Super Lutein。以制药水准来监督管理，以人工目测来通过检验，以最佳品质来献给大家，27年100%日本制造的世界级品质，确保每一粒你所服用的，都是最好的！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原PDF页：19</a:t>
            </a:r>
          </a:p>
          <a:p xmlns:a="http://schemas.openxmlformats.org/drawingml/2006/main">
            <a:r>
              <a:t>原书：公司／识霸部分 原书第22页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再怎么好的产品，都会过时，所以绿加利都会不断的精益求精，让Super Lutein的世界专利配方《自我淘汰，自动升级，增加成分》，以便在这么竞争的保健市场里，可以让Super Lutein永远保持绝对的竞争优势。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原PDF页：20</a:t>
            </a:r>
          </a:p>
          <a:p xmlns:a="http://schemas.openxmlformats.org/drawingml/2006/main">
            <a:r>
              <a:t>原书：公司／识霸部分 原书第23页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产品再好，用了有副作用就是不好。今天，为了让消费者放心，我们的Super Lutein荣获了日本的GMP、ISO22000和HALAL认证，也获得了台湾的SNQ国家品质徽章、马来西亚健康辅助品认证和美国的GRAS公认安全认证。GRAS是美国FDA食品药物管理局中最为严格的规范，取得GRAS认证亦等于取得了《全世界认证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原PDF页：21</a:t>
            </a:r>
          </a:p>
          <a:p xmlns:a="http://schemas.openxmlformats.org/drawingml/2006/main">
            <a:r>
              <a:t>原书：公司／识霸部分 原书第24页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特别要提的是，我们的Super Lutein也荣获日本成人病预防协会推荐的商品。这个协会由6,600位医师组合而成，每年都有两万多种商品送审，不过每一年只推荐一个，Super Lutein就是其中之一。这些认证，一般产品是拿不到的，就是因为有了这些认证，今天我才有信心来介绍给你！不然，打死我都不敢来！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原PDF页：22</a:t>
            </a:r>
          </a:p>
          <a:p xmlns:a="http://schemas.openxmlformats.org/drawingml/2006/main">
            <a:r>
              <a:t>原书：公司／识霸部分 原书第25页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除了拥有众多安全认证，Super Lutein也荣获台湾第一消费品牌金奖，以及亚太区最具品牌竞争力的十佳保健品。目前我们拥有38万位活跃会员，这正是最真实的见证——他们都透过Super Lutein重获人生，而且安全，无副作用！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原PDF页：24</a:t>
            </a:r>
          </a:p>
          <a:p xmlns:a="http://schemas.openxmlformats.org/drawingml/2006/main">
            <a:r>
              <a:t>原书：公司／识霸部分 原书第26页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经过二十多年的发展，目前，已经有众多科学研究证实，类胡萝卜素有效对各种文明病的帮助。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原PDF页：24</a:t>
            </a:r>
          </a:p>
          <a:p xmlns:a="http://schemas.openxmlformats.org/drawingml/2006/main">
            <a:r>
              <a:t>原书：公司／识霸部分 原书第27页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总结，为什么Super Lutein是您最佳的选择？因为它有111224的特质，100%日本制造的制药水准，世界销售量第1的叶黄素，全合1的全方产品，证明可以保护我们的2只眼睛，热销了2个年代，累计销售超过40亿美金，经得起时间的考验。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原PDF页：25</a:t>
            </a:r>
          </a:p>
          <a:p xmlns:a="http://schemas.openxmlformats.org/drawingml/2006/main">
            <a:r>
              <a:t>原书：公司／识霸部分 原书第28页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Super Lutein是营养补助食品，可以让任何人，配任何东西，在任何时间服用。台湾癌症基金会呼吁，预防癌症的最佳方法：每日九盘蔬果，不过现代人，很多连一盘都吃不到。三颗Super Lutein的营养素就等于四盘水果，五盘生菜，六色蔬果的营养素，也等于成年人一日类胡萝卜素的摄取量。所以我们时常说：绿加利的识霸，疾病看到都会怕。可以啦！这么好的东西，快快吃，快快健康…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原PDF页：26</a:t>
            </a:r>
          </a:p>
          <a:p xmlns:a="http://schemas.openxmlformats.org/drawingml/2006/main">
            <a:r>
              <a:t>原书：公司／识霸部分 原书第29页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明力多是什么？明力多是结合Super Lutein的六大类胡萝卜素和五大必须营养素，再配搭备受瞩目的山桑子萃取物和法国滨海松树皮碧容健，完美结合而成的跨时代营养机能补助食品。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原PDF页：28</a:t>
            </a:r>
          </a:p>
          <a:p xmlns:a="http://schemas.openxmlformats.org/drawingml/2006/main">
            <a:r>
              <a:t>原书：公司／识霸部分 原书第30页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山桑子所含的花青素约为蓝莓的四倍，法国滨海松树皮含有超过四十多种类黄酮素，拥有超过七千名的病患研究资料及一百次的临床试验。两个成分结合成为了秘萝素，再结合识霸成为了明力多，拥有比识霸多出3.2倍作为抗氧化剂的协同作用。聚焦在导致眼睛失明的四大严重疾病，投入漫长时间与庞大费用所研发出的营养补给品，证明可以改善血液循环和妇科疾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原PDF页：27</a:t>
            </a:r>
          </a:p>
          <a:p xmlns:a="http://schemas.openxmlformats.org/drawingml/2006/main">
            <a:r>
              <a:t>原书：公司／识霸部分 原书第31页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原PDF页：29</a:t>
            </a:r>
          </a:p>
          <a:p xmlns:a="http://schemas.openxmlformats.org/drawingml/2006/main">
            <a:r>
              <a:t>原书：公司／识霸部分 原书第32页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原PDF页：30</a:t>
            </a:r>
          </a:p>
          <a:p xmlns:a="http://schemas.openxmlformats.org/drawingml/2006/main">
            <a:r>
              <a:t>原书：公司／识霸部分 原书第33页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原PDF页：31</a:t>
            </a:r>
          </a:p>
          <a:p xmlns:a="http://schemas.openxmlformats.org/drawingml/2006/main">
            <a:r>
              <a:t>原书：公司／识霸部分 原书第34页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原PDF页：32</a:t>
            </a:r>
          </a:p>
          <a:p xmlns:a="http://schemas.openxmlformats.org/drawingml/2006/main">
            <a:r>
              <a:t>原书：公司／识霸部分 原书第35页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原PDF页：34</a:t>
            </a:r>
          </a:p>
          <a:p xmlns:a="http://schemas.openxmlformats.org/drawingml/2006/main">
            <a:r>
              <a:t>原书：公司／识霸部分 原书第36页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原PDF页：33</a:t>
            </a:r>
          </a:p>
          <a:p xmlns:a="http://schemas.openxmlformats.org/drawingml/2006/main">
            <a:r>
              <a:t>原书：公司／识霸部分 原书第37页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原PDF页：35</a:t>
            </a:r>
          </a:p>
          <a:p xmlns:a="http://schemas.openxmlformats.org/drawingml/2006/main">
            <a:r>
              <a:t>原书：公司／识霸部分 原书第38页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原PDF页：36</a:t>
            </a:r>
          </a:p>
          <a:p xmlns:a="http://schemas.openxmlformats.org/drawingml/2006/main">
            <a:r>
              <a:t>原书：公司／识霸部分 原书第39页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原PDF页：38</a:t>
            </a:r>
          </a:p>
          <a:p xmlns:a="http://schemas.openxmlformats.org/drawingml/2006/main">
            <a:r>
              <a:t>原书：公司／识霸部分 原书第40页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本页原稿没有顶部讲稿，保留原页内容。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原PDF页：37</a:t>
            </a:r>
          </a:p>
          <a:p xmlns:a="http://schemas.openxmlformats.org/drawingml/2006/main">
            <a:r>
              <a:t>原书：公司／识霸部分 原书第41页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我有一个很好的东西给你看，给我十分钟，很快的！这些就是被形容能治愈百病，吸引百万人饮用的世界四大奇迹水，目前在法国、墨西哥、德国和北巴基斯坦各有一个。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原PDF页：39</a:t>
            </a:r>
          </a:p>
          <a:p xmlns:a="http://schemas.openxmlformats.org/drawingml/2006/main">
            <a:r>
              <a:t>原书：活美／活力美部分 原书第2页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为什么奇迹水能治愈百病，吸引百万人饮用！因为目前我们周围生活环境的恶化，造成我们每天吸入50公升的氧气，其中有11公升会变成活性氧。活性氧是现代文明病的最大元凶，是导致癌症的主要原因，而奇迹水天然拥有大量的《氢分子》可以把活性氧转成无害物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原PDF页：40</a:t>
            </a:r>
          </a:p>
          <a:p xmlns:a="http://schemas.openxmlformats.org/drawingml/2006/main">
            <a:r>
              <a:t>原书：活美／活力美部分 原书第3页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饮用奇迹水后，患者的病情有很大的改善率，这些都不是我讲的，这些都是日本电视台报道的临床数据。不过，奇迹水这么好，为什么不能被制造成包装水？因为《氢分子》是非常不稳定的元素，一离开现场，氢气溶存率就会随着时间而消失，塑胶瓶或玻璃瓶都不能锁得住，一定要当场排队，亲自饮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原PDF页：42</a:t>
            </a:r>
          </a:p>
          <a:p xmlns:a="http://schemas.openxmlformats.org/drawingml/2006/main">
            <a:r>
              <a:t>原书：活美／活力美部分 原书第4页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经过多年的研究，绿加利于2007年，成为全球第一家公司，研发了再次风靡整个日本的抗氧化富氢水《Izumio活美》。Izumio是一个将《日本一百大好水》中的天然地下水，输送到拥有三百多年历史，荣获GMP和FSSC 22000安全认证的指定工厂，再以专利的高级制造技术，精制成高浓度的抗氧化富氢水，每天饮用，就可以让我们轻轻松松把致病的元凶《活性氧或自由基》排出体外。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原PDF页：41</a:t>
            </a:r>
          </a:p>
          <a:p xmlns:a="http://schemas.openxmlformats.org/drawingml/2006/main">
            <a:r>
              <a:t>原书：活美／活力美部分 原书第5页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在正常的温度和气压下，可溶解的最大氢气溶存率为160万ppt。然而，透过专利的技术和各种的创新，Izumio成为全世界唯一拥有超过3百30万ppt的富氢水素水。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原PDF页：43</a:t>
            </a:r>
          </a:p>
          <a:p xmlns:a="http://schemas.openxmlformats.org/drawingml/2006/main">
            <a:r>
              <a:t>原书：活美／活力美部分 原书第6页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umio含有目前全球制造技术中，最高的氢气溶存率，3百30万ppt，是奇迹水的6,000倍，喝一包200ml的活美，就等于你买一张飞机票到法国卢尔德喝1,200升的奇迹水。Izumio已经连续十五年被评选为全日本销售第一的富氢水，全球热销超过三亿包，连接起来的长度，可以绕行地球超过一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原PDF页：44</a:t>
            </a:r>
          </a:p>
          <a:p xmlns:a="http://schemas.openxmlformats.org/drawingml/2006/main">
            <a:r>
              <a:t>原书：活美／活力美部分 原书第7页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这位是太田成男博士，2007年他在世界著名医学期刊Nature Medicine发表《氢分子研究论文》，之后迅速引起全球学者的广泛关注和研究热潮。至今全球已经发布了超过一千篇研究《氢分子医学》的学术论文，世界各地的专家都一致认为，太田博士是全球《氢分子医学》领域的第一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原PDF页：45</a:t>
            </a:r>
          </a:p>
          <a:p xmlns:a="http://schemas.openxmlformats.org/drawingml/2006/main">
            <a:r>
              <a:t>原书：活美／活力美部分 原书第8页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中国，有很多著名的专家，包括钟南山院士和孙学军教授等等，已经发表了很多关于《氢分子》对病患和运动员都有显著的帮助。在美国，我们的Izumio被诺贝尔奖候选人，尼科尔森教授肯定为唯一适合于研究的富氢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原PDF页：45</a:t>
            </a:r>
          </a:p>
          <a:p xmlns:a="http://schemas.openxmlformats.org/drawingml/2006/main">
            <a:r>
              <a:t>原书：活美／活力美部分 原书第9页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《氢分子》是世界上最小的原子，可以深入身体各个狭小的角落。Izumio以身体含有大部分的水为媒介，将大量的《氢分子》运送到细胞末端，清除活性氧，其快速性和有效性，是市面上一般抗氧化的保健品或保健水所无法匹比的。根据很多专家的报道，除了可以拿来保健，《氢分子》还可以阻碍癌细胞的增殖，促使癌细胞死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原PDF页：46</a:t>
            </a:r>
          </a:p>
          <a:p xmlns:a="http://schemas.openxmlformats.org/drawingml/2006/main">
            <a:r>
              <a:t>原书：活美／活力美部分 原书第10页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经过十多年的发展，目前，已经有众多科学研究证实，《氢分子》有效对各种文明病的帮助。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原PDF页：47</a:t>
            </a:r>
          </a:p>
          <a:p xmlns:a="http://schemas.openxmlformats.org/drawingml/2006/main">
            <a:r>
              <a:t>原书：活美／活力美部分 原书第11页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结，为什么Izumio是您最佳的选择？因为它有111111的特质，100%日本制造的专利技术、日本销售量第1的富氢水，全合1清除全身的自由基，世界第1高的氢气溶存率，热销了1个年代，累计销售超过10亿美金，经得起时间的考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原PDF页：48</a:t>
            </a:r>
          </a:p>
          <a:p xmlns:a="http://schemas.openxmlformats.org/drawingml/2006/main">
            <a:r>
              <a:t>原书：活美／活力美部分 原书第12页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zumio是保健饮用水，可以让任何人，配任何东西，在任何时间饮用。Izumio最适合想要快速减轻身体疲劳的运动员，想要快速减轻疾病痛苦的患病者，想要增强脑力抵抗能力的小孩子，想要保持健康青春常驻的年轻人，想要延缓老化恢复年轻的老人家。每天喝活美，生活一定会很美。可以啦！这么好的东西，快快喝，快快健康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原PDF页：49</a:t>
            </a:r>
          </a:p>
          <a:p xmlns:a="http://schemas.openxmlformats.org/drawingml/2006/main">
            <a:r>
              <a:t>原书：活美／活力美部分 原书第13页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OLEMIO活力美是什么？活力美是世界首个结合草本成份，橄榄叶萃取物OleaVita及L-瓜氨酸L-citrulline的氢气水素水。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原PDF页：50</a:t>
            </a:r>
          </a:p>
          <a:p xmlns:a="http://schemas.openxmlformats.org/drawingml/2006/main">
            <a:r>
              <a:t>原书：活美／活力美部分 原书第14页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橄榄叶萃取物OleaVita是少数在治疗高血压方面经过临床测试的草药之一，荣获Nutra大奖的年度成分：体重管理。L-瓜氨酸可以通过扩张血管来促进心脏健康，改善您的运动表现，并可在肌肉锻炼中发挥作用。OLEMIO拥有六个添加的价值，可以改善皮肤细胞功能，改善葡萄糖代谢，改善大脑功能，增加线粒体的数量，增加能量，减少体内脂肪并增加肌肉质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原稿：2026 scan filing.pdf</a:t>
            </a:r>
          </a:p>
          <a:p xmlns:a="http://schemas.openxmlformats.org/drawingml/2006/main">
            <a:r>
              <a:t>原PDF页：50</a:t>
            </a:r>
          </a:p>
          <a:p xmlns:a="http://schemas.openxmlformats.org/drawingml/2006/main">
            <a:r>
              <a:t>原书：活美／活力美部分 原书第15页</a:t>
            </a:r>
          </a:p>
          <a:p xmlns:a="http://schemas.openxmlformats.org/drawingml/2006/main">
            <a:r>
              <a:t>讲稿按原文保留；正文、图片、姓名、证书和数字按原稿保留。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5e87152bea4e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c4722c81c04f6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962bdf36fb462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2c47c457b3434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649b6328e248b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6f206a003645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70C919-1727-438E-8748-D0AC816389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5505450"/>
            <a:ext cx="8229600" cy="2105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501F4C3-1449-4231-A2E4-C501A824216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43050" y="8015288"/>
            <a:ext cx="72009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E77AE80-335F-4388-BF86-B7EEBDCF30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6072188"/>
            <a:ext cx="82296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4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6B1E37-5DD6-411D-BE5B-5EC4CA4716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133475"/>
            <a:ext cx="9129713" cy="17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7BC3E34-2F10-43A4-AD5E-3200F6E88B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4048125"/>
            <a:ext cx="9129713" cy="906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64B806-1E0D-4266-99D8-D685A71254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133475"/>
            <a:ext cx="9129713" cy="17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0871DB1-DEDF-417F-A07E-844EC11B480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4048125"/>
            <a:ext cx="4243388" cy="906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F5E8025-EB3E-4024-A7EF-2E9C7AA97D6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464969" y="4048125"/>
            <a:ext cx="4243388" cy="906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77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F9A2ED-00FD-486F-8908-2186A7AC0C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78644" y="1133475"/>
            <a:ext cx="9129713" cy="17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78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15A081F-B86D-4C96-850E-016D49BAA4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78644" y="4048125"/>
            <a:ext cx="4243388" cy="906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1928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4500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7072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9644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2215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47875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173593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1993106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250281" indent="-192881" algn="l">
              <a:lnSpc>
                <a:spcPct val="110000"/>
              </a:lnSpc>
              <a:spcBef>
                <a:spcPts val="0"/>
              </a:spcBef>
              <a:spcAft>
                <a:spcPts val="1013"/>
              </a:spcAft>
              <a:buChar char="•"/>
              <a:defRPr sz="1898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90395ba99b44862" /><Relationship Type="http://schemas.openxmlformats.org/officeDocument/2006/relationships/slideLayout" Target="/ppt/slideLayouts/slideLayout1.xml" Id="R6bca6cf95cf14c06" /><Relationship Type="http://schemas.openxmlformats.org/officeDocument/2006/relationships/slideLayout" Target="/ppt/slideLayouts/slideLayout2.xml" Id="Rdf6426619f214a2f" /><Relationship Type="http://schemas.openxmlformats.org/officeDocument/2006/relationships/slideLayout" Target="/ppt/slideLayouts/slideLayout3.xml" Id="Rcccf354d0a8442e9" /><Relationship Type="http://schemas.openxmlformats.org/officeDocument/2006/relationships/slideLayout" Target="/ppt/slideLayouts/slideLayout4.xml" Id="R1f81521c927c44c2" /><Relationship Type="http://schemas.openxmlformats.org/officeDocument/2006/relationships/slideLayout" Target="/ppt/slideLayouts/slideLayout5.xml" Id="Rfdd706ef7b3e44a2" /><Relationship Type="http://schemas.openxmlformats.org/officeDocument/2006/relationships/slideLayout" Target="/ppt/slideLayouts/slideLayout6.xml" Id="R92ec6307a39048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ca6cf95cf14c06"/>
    <p:sldLayoutId xmlns:r="http://schemas.openxmlformats.org/officeDocument/2006/relationships" id="2147483650" r:id="Rdf6426619f214a2f"/>
    <p:sldLayoutId xmlns:r="http://schemas.openxmlformats.org/officeDocument/2006/relationships" id="2147483651" r:id="Rcccf354d0a8442e9"/>
    <p:sldLayoutId xmlns:r="http://schemas.openxmlformats.org/officeDocument/2006/relationships" id="2147483652" r:id="R1f81521c927c44c2"/>
    <p:sldLayoutId xmlns:r="http://schemas.openxmlformats.org/officeDocument/2006/relationships" id="2147483653" r:id="Rfdd706ef7b3e44a2"/>
    <p:sldLayoutId xmlns:r="http://schemas.openxmlformats.org/officeDocument/2006/relationships" id="2147483654" r:id="R92ec6307a39048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89297326454cf3" /><Relationship Type="http://schemas.openxmlformats.org/officeDocument/2006/relationships/image" Target="/ppt/media/image.png" Id="R57610d6e5a734141" /><Relationship Type="http://schemas.openxmlformats.org/officeDocument/2006/relationships/notesSlide" Target="/ppt/notesSlides/notesSlide1.xml" Id="R21d9f3ca4ca046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464a95b620441f" /><Relationship Type="http://schemas.openxmlformats.org/officeDocument/2006/relationships/image" Target="/ppt/media/image.jpeg" Id="R95ebe4b9171f4456" /><Relationship Type="http://schemas.openxmlformats.org/officeDocument/2006/relationships/notesSlide" Target="/ppt/notesSlides/notesSlide2.xml" Id="R966d837f48e540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c66133b0e04b38" /><Relationship Type="http://schemas.openxmlformats.org/officeDocument/2006/relationships/image" Target="/ppt/media/image2.jpeg" Id="Re9740b8bbfaf4316" /><Relationship Type="http://schemas.openxmlformats.org/officeDocument/2006/relationships/notesSlide" Target="/ppt/notesSlides/notesSlide3.xml" Id="R3b365be34a8d4ba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bb098e54f64af7" /><Relationship Type="http://schemas.openxmlformats.org/officeDocument/2006/relationships/image" Target="/ppt/media/image3.jpeg" Id="R51d54e3e876e4c7f" /><Relationship Type="http://schemas.openxmlformats.org/officeDocument/2006/relationships/notesSlide" Target="/ppt/notesSlides/notesSlide4.xml" Id="R1ab75127196d47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c6a2bb914f4283" /><Relationship Type="http://schemas.openxmlformats.org/officeDocument/2006/relationships/image" Target="/ppt/media/image4.jpeg" Id="R01469d59a9b548bb" /><Relationship Type="http://schemas.openxmlformats.org/officeDocument/2006/relationships/notesSlide" Target="/ppt/notesSlides/notesSlide5.xml" Id="Rb3ea03491fba4d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f7cfe93869498a" /><Relationship Type="http://schemas.openxmlformats.org/officeDocument/2006/relationships/image" Target="/ppt/media/image5.jpeg" Id="R59316b7c5d8a4949" /><Relationship Type="http://schemas.openxmlformats.org/officeDocument/2006/relationships/notesSlide" Target="/ppt/notesSlides/notesSlide6.xml" Id="R22c49bce51d24a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e459349a4341b2" /><Relationship Type="http://schemas.openxmlformats.org/officeDocument/2006/relationships/image" Target="/ppt/media/image6.jpeg" Id="Rf70dde8b5383495b" /><Relationship Type="http://schemas.openxmlformats.org/officeDocument/2006/relationships/notesSlide" Target="/ppt/notesSlides/notesSlide7.xml" Id="R70d7a042786743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754bb60a2e4d54" /><Relationship Type="http://schemas.openxmlformats.org/officeDocument/2006/relationships/image" Target="/ppt/media/image7.jpeg" Id="R964b21cfc971498d" /><Relationship Type="http://schemas.openxmlformats.org/officeDocument/2006/relationships/notesSlide" Target="/ppt/notesSlides/notesSlide8.xml" Id="Rfa8e99be5d2b4c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b4ae3f1c444fe2" /><Relationship Type="http://schemas.openxmlformats.org/officeDocument/2006/relationships/image" Target="/ppt/media/image8.jpeg" Id="Rb571c46b2638467c" /><Relationship Type="http://schemas.openxmlformats.org/officeDocument/2006/relationships/notesSlide" Target="/ppt/notesSlides/notesSlide9.xml" Id="Rdc6944b6fa414d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284af715da4639" /><Relationship Type="http://schemas.openxmlformats.org/officeDocument/2006/relationships/image" Target="/ppt/media/image9.jpeg" Id="R4ad2e3dd1e0f4147" /><Relationship Type="http://schemas.openxmlformats.org/officeDocument/2006/relationships/notesSlide" Target="/ppt/notesSlides/notesSlide10.xml" Id="Rc6a5c22c0b9e42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14702bfe7346c5" /><Relationship Type="http://schemas.openxmlformats.org/officeDocument/2006/relationships/image" Target="/ppt/media/image10.jpeg" Id="R947173338a1b4603" /><Relationship Type="http://schemas.openxmlformats.org/officeDocument/2006/relationships/notesSlide" Target="/ppt/notesSlides/notesSlide11.xml" Id="R24827466fac54e0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f17afcc1244ee4" /><Relationship Type="http://schemas.openxmlformats.org/officeDocument/2006/relationships/image" Target="/ppt/media/image2.png" Id="R70c57ff0a3724271" /><Relationship Type="http://schemas.openxmlformats.org/officeDocument/2006/relationships/notesSlide" Target="/ppt/notesSlides/notesSlide12.xml" Id="Ree9adcfc4caa4e0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78cffd132a484f" /><Relationship Type="http://schemas.openxmlformats.org/officeDocument/2006/relationships/image" Target="/ppt/media/image11.jpeg" Id="Rcdfafa17cf194938" /><Relationship Type="http://schemas.openxmlformats.org/officeDocument/2006/relationships/notesSlide" Target="/ppt/notesSlides/notesSlide13.xml" Id="R78334dfdaf5f46d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2a71b51d5b46c2" /><Relationship Type="http://schemas.openxmlformats.org/officeDocument/2006/relationships/image" Target="/ppt/media/image12.jpeg" Id="Rdac19e232018448c" /><Relationship Type="http://schemas.openxmlformats.org/officeDocument/2006/relationships/notesSlide" Target="/ppt/notesSlides/notesSlide14.xml" Id="R0f64a8ba5a4442c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2cc9566dea4c49" /><Relationship Type="http://schemas.openxmlformats.org/officeDocument/2006/relationships/image" Target="/ppt/media/image13.jpeg" Id="R1e6ce3b88c7348af" /><Relationship Type="http://schemas.openxmlformats.org/officeDocument/2006/relationships/notesSlide" Target="/ppt/notesSlides/notesSlide15.xml" Id="R15f6f060c0804c3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528f055c004598" /><Relationship Type="http://schemas.openxmlformats.org/officeDocument/2006/relationships/image" Target="/ppt/media/image14.jpeg" Id="R26642039fff04c00" /><Relationship Type="http://schemas.openxmlformats.org/officeDocument/2006/relationships/notesSlide" Target="/ppt/notesSlides/notesSlide16.xml" Id="Rda0149e1879b45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ee44624f09459f" /><Relationship Type="http://schemas.openxmlformats.org/officeDocument/2006/relationships/image" Target="/ppt/media/image15.jpeg" Id="R2f822b7e1c5547db" /><Relationship Type="http://schemas.openxmlformats.org/officeDocument/2006/relationships/notesSlide" Target="/ppt/notesSlides/notesSlide17.xml" Id="R67f252151a18432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0b187b472649f0" /><Relationship Type="http://schemas.openxmlformats.org/officeDocument/2006/relationships/image" Target="/ppt/media/image16.jpeg" Id="R73ed2e672fd443e7" /><Relationship Type="http://schemas.openxmlformats.org/officeDocument/2006/relationships/notesSlide" Target="/ppt/notesSlides/notesSlide18.xml" Id="R72db62ccc6d445a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d630dfc4f04954" /><Relationship Type="http://schemas.openxmlformats.org/officeDocument/2006/relationships/image" Target="/ppt/media/image17.jpeg" Id="R7fb878b6662f4fd3" /><Relationship Type="http://schemas.openxmlformats.org/officeDocument/2006/relationships/notesSlide" Target="/ppt/notesSlides/notesSlide19.xml" Id="Re4cc3fcb020548d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818e7e8bbe4e88" /><Relationship Type="http://schemas.openxmlformats.org/officeDocument/2006/relationships/image" Target="/ppt/media/image18.jpeg" Id="R117c028a8ada4ac1" /><Relationship Type="http://schemas.openxmlformats.org/officeDocument/2006/relationships/notesSlide" Target="/ppt/notesSlides/notesSlide20.xml" Id="Rde619c1881a64da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0c1de0a9de4cb9" /><Relationship Type="http://schemas.openxmlformats.org/officeDocument/2006/relationships/image" Target="/ppt/media/image19.jpeg" Id="Rebc1367c48f9474c" /><Relationship Type="http://schemas.openxmlformats.org/officeDocument/2006/relationships/notesSlide" Target="/ppt/notesSlides/notesSlide21.xml" Id="R0b8435a6b5d745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95d1267c1f445c" /><Relationship Type="http://schemas.openxmlformats.org/officeDocument/2006/relationships/image" Target="/ppt/media/image20.jpeg" Id="R4abc18239f1f4337" /><Relationship Type="http://schemas.openxmlformats.org/officeDocument/2006/relationships/notesSlide" Target="/ppt/notesSlides/notesSlide22.xml" Id="Rc3ea30e93ba441a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85f868a64b4f9f" /><Relationship Type="http://schemas.openxmlformats.org/officeDocument/2006/relationships/image" Target="/ppt/media/image21.jpeg" Id="Rd3b2245dd2ed48d8" /><Relationship Type="http://schemas.openxmlformats.org/officeDocument/2006/relationships/notesSlide" Target="/ppt/notesSlides/notesSlide23.xml" Id="R6e3ccec6d4e54c9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a08d4781604395" /><Relationship Type="http://schemas.openxmlformats.org/officeDocument/2006/relationships/image" Target="/ppt/media/image22.jpeg" Id="R50e06a09b390493e" /><Relationship Type="http://schemas.openxmlformats.org/officeDocument/2006/relationships/notesSlide" Target="/ppt/notesSlides/notesSlide24.xml" Id="R9808df935ac34ea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184df87be9455d" /><Relationship Type="http://schemas.openxmlformats.org/officeDocument/2006/relationships/image" Target="/ppt/media/image23.jpeg" Id="Ra27cb4b9a8ff476c" /><Relationship Type="http://schemas.openxmlformats.org/officeDocument/2006/relationships/notesSlide" Target="/ppt/notesSlides/notesSlide25.xml" Id="R59b9dfa19c56414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c808d4f6d94655" /><Relationship Type="http://schemas.openxmlformats.org/officeDocument/2006/relationships/image" Target="/ppt/media/image24.jpeg" Id="R6c1d58545d624e4b" /><Relationship Type="http://schemas.openxmlformats.org/officeDocument/2006/relationships/notesSlide" Target="/ppt/notesSlides/notesSlide26.xml" Id="R9cd2420dcfb84d1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2db7527413479f" /><Relationship Type="http://schemas.openxmlformats.org/officeDocument/2006/relationships/image" Target="/ppt/media/image25.jpeg" Id="Rb23db4a33c514ff3" /><Relationship Type="http://schemas.openxmlformats.org/officeDocument/2006/relationships/notesSlide" Target="/ppt/notesSlides/notesSlide27.xml" Id="R9bf8c279b727405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6de195f89d43e9" /><Relationship Type="http://schemas.openxmlformats.org/officeDocument/2006/relationships/image" Target="/ppt/media/image26.jpeg" Id="R12f458f6b04a4c7a" /><Relationship Type="http://schemas.openxmlformats.org/officeDocument/2006/relationships/notesSlide" Target="/ppt/notesSlides/notesSlide28.xml" Id="R144065930540427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f04f2ae75f422c" /><Relationship Type="http://schemas.openxmlformats.org/officeDocument/2006/relationships/image" Target="/ppt/media/image27.jpeg" Id="Rf9464fd8c8f543da" /><Relationship Type="http://schemas.openxmlformats.org/officeDocument/2006/relationships/notesSlide" Target="/ppt/notesSlides/notesSlide29.xml" Id="R074fada14c4b4bf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06c32297df4314" /><Relationship Type="http://schemas.openxmlformats.org/officeDocument/2006/relationships/image" Target="/ppt/media/image28.jpeg" Id="Re809a0339b974e60" /><Relationship Type="http://schemas.openxmlformats.org/officeDocument/2006/relationships/notesSlide" Target="/ppt/notesSlides/notesSlide30.xml" Id="R7d95df5b4ffe4ce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60c790df984f72" /><Relationship Type="http://schemas.openxmlformats.org/officeDocument/2006/relationships/image" Target="/ppt/media/image29.jpeg" Id="R2a9f7f3d0fb149e6" /><Relationship Type="http://schemas.openxmlformats.org/officeDocument/2006/relationships/notesSlide" Target="/ppt/notesSlides/notesSlide31.xml" Id="R02744ab61cae4b2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f2c01148aa4a0c" /><Relationship Type="http://schemas.openxmlformats.org/officeDocument/2006/relationships/image" Target="/ppt/media/image30.jpeg" Id="R039eb1fb3730449b" /><Relationship Type="http://schemas.openxmlformats.org/officeDocument/2006/relationships/notesSlide" Target="/ppt/notesSlides/notesSlide32.xml" Id="R6786e33f73f141f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e4a9d25b68433c" /><Relationship Type="http://schemas.openxmlformats.org/officeDocument/2006/relationships/image" Target="/ppt/media/image31.jpeg" Id="R13cf0fa65cf84378" /><Relationship Type="http://schemas.openxmlformats.org/officeDocument/2006/relationships/notesSlide" Target="/ppt/notesSlides/notesSlide33.xml" Id="Re346bec45c234ed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ffd9ca21ac43d0" /><Relationship Type="http://schemas.openxmlformats.org/officeDocument/2006/relationships/image" Target="/ppt/media/image32.jpeg" Id="R952a5463154f4a16" /><Relationship Type="http://schemas.openxmlformats.org/officeDocument/2006/relationships/notesSlide" Target="/ppt/notesSlides/notesSlide34.xml" Id="R7c35ed4210ee4b9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03583c64d145f8" /><Relationship Type="http://schemas.openxmlformats.org/officeDocument/2006/relationships/image" Target="/ppt/media/image33.jpeg" Id="Rb71cebf063164069" /><Relationship Type="http://schemas.openxmlformats.org/officeDocument/2006/relationships/notesSlide" Target="/ppt/notesSlides/notesSlide35.xml" Id="Ra26ef3ed79aa4bf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8f7c319aa744f2" /><Relationship Type="http://schemas.openxmlformats.org/officeDocument/2006/relationships/image" Target="/ppt/media/image34.jpeg" Id="R911fb23d60be450b" /><Relationship Type="http://schemas.openxmlformats.org/officeDocument/2006/relationships/notesSlide" Target="/ppt/notesSlides/notesSlide36.xml" Id="Rf472d5048f5f426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090f9944bc41c7" /><Relationship Type="http://schemas.openxmlformats.org/officeDocument/2006/relationships/image" Target="/ppt/media/image35.jpeg" Id="R495eb9ae4c2841a5" /><Relationship Type="http://schemas.openxmlformats.org/officeDocument/2006/relationships/notesSlide" Target="/ppt/notesSlides/notesSlide37.xml" Id="R412536fab5de4054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4a1d876e134f3f" /><Relationship Type="http://schemas.openxmlformats.org/officeDocument/2006/relationships/image" Target="/ppt/media/image36.jpeg" Id="R883961715c3d4429" /><Relationship Type="http://schemas.openxmlformats.org/officeDocument/2006/relationships/notesSlide" Target="/ppt/notesSlides/notesSlide38.xml" Id="Rf88a1422aba44aa6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c4b1a0525245a0" /><Relationship Type="http://schemas.openxmlformats.org/officeDocument/2006/relationships/image" Target="/ppt/media/image37.jpeg" Id="R9c431870b7094c0c" /><Relationship Type="http://schemas.openxmlformats.org/officeDocument/2006/relationships/notesSlide" Target="/ppt/notesSlides/notesSlide39.xml" Id="R79cba038f4be44c7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8c4d33714f4c44" /><Relationship Type="http://schemas.openxmlformats.org/officeDocument/2006/relationships/image" Target="/ppt/media/image38.jpeg" Id="Reab251a761e448e9" /><Relationship Type="http://schemas.openxmlformats.org/officeDocument/2006/relationships/notesSlide" Target="/ppt/notesSlides/notesSlide40.xml" Id="R32a52fa5f59f49f9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c0c049da614afd" /><Relationship Type="http://schemas.openxmlformats.org/officeDocument/2006/relationships/image" Target="/ppt/media/image39.jpeg" Id="R8a40b579818e481b" /><Relationship Type="http://schemas.openxmlformats.org/officeDocument/2006/relationships/notesSlide" Target="/ppt/notesSlides/notesSlide41.xml" Id="R64d49eb69dca4efd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2c55c26ce647e8" /><Relationship Type="http://schemas.openxmlformats.org/officeDocument/2006/relationships/image" Target="/ppt/media/image40.jpeg" Id="Rf3f621e45e824311" /><Relationship Type="http://schemas.openxmlformats.org/officeDocument/2006/relationships/notesSlide" Target="/ppt/notesSlides/notesSlide42.xml" Id="R3275c321e25b41da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2de34ff071479f" /><Relationship Type="http://schemas.openxmlformats.org/officeDocument/2006/relationships/image" Target="/ppt/media/image41.jpeg" Id="R7eda9b6cafcd41a1" /><Relationship Type="http://schemas.openxmlformats.org/officeDocument/2006/relationships/notesSlide" Target="/ppt/notesSlides/notesSlide43.xml" Id="R8ef48eacd1434eec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9db32c85ea4c91" /><Relationship Type="http://schemas.openxmlformats.org/officeDocument/2006/relationships/image" Target="/ppt/media/image42.jpeg" Id="R5d66951351e34b63" /><Relationship Type="http://schemas.openxmlformats.org/officeDocument/2006/relationships/notesSlide" Target="/ppt/notesSlides/notesSlide44.xml" Id="R8fd88510e5a34295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6b60ca364e4f02" /><Relationship Type="http://schemas.openxmlformats.org/officeDocument/2006/relationships/image" Target="/ppt/media/image43.jpeg" Id="R198116803fd24116" /><Relationship Type="http://schemas.openxmlformats.org/officeDocument/2006/relationships/notesSlide" Target="/ppt/notesSlides/notesSlide45.xml" Id="R800a07d933cb4768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6d615ffc2a46dd" /><Relationship Type="http://schemas.openxmlformats.org/officeDocument/2006/relationships/image" Target="/ppt/media/image44.jpeg" Id="Rc8f2b31e7e824d04" /><Relationship Type="http://schemas.openxmlformats.org/officeDocument/2006/relationships/notesSlide" Target="/ppt/notesSlides/notesSlide46.xml" Id="R35258f16aa6a4453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6288ff336d4eb4" /><Relationship Type="http://schemas.openxmlformats.org/officeDocument/2006/relationships/image" Target="/ppt/media/image45.jpeg" Id="Rb9be833b62cb4d32" /><Relationship Type="http://schemas.openxmlformats.org/officeDocument/2006/relationships/notesSlide" Target="/ppt/notesSlides/notesSlide47.xml" Id="R866f9b96880b45f3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aabb83fcef4cd2" /><Relationship Type="http://schemas.openxmlformats.org/officeDocument/2006/relationships/image" Target="/ppt/media/image46.jpeg" Id="R8630e2910aa04a2f" /><Relationship Type="http://schemas.openxmlformats.org/officeDocument/2006/relationships/notesSlide" Target="/ppt/notesSlides/notesSlide48.xml" Id="Rfb6c1b2b96e9460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1c66f13bf7470b" /><Relationship Type="http://schemas.openxmlformats.org/officeDocument/2006/relationships/image" Target="/ppt/media/image47.jpeg" Id="Rb14a421404aa4908" /><Relationship Type="http://schemas.openxmlformats.org/officeDocument/2006/relationships/notesSlide" Target="/ppt/notesSlides/notesSlide49.xml" Id="R2458590b43324089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ea07ecb7c04d51" /><Relationship Type="http://schemas.openxmlformats.org/officeDocument/2006/relationships/image" Target="/ppt/media/image48.jpeg" Id="Rdde8f7c4597849da" /><Relationship Type="http://schemas.openxmlformats.org/officeDocument/2006/relationships/notesSlide" Target="/ppt/notesSlides/notesSlide50.xml" Id="Rf458d087f6674c3e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3a0849627743ee" /><Relationship Type="http://schemas.openxmlformats.org/officeDocument/2006/relationships/image" Target="/ppt/media/image49.jpeg" Id="R155ecc6adfbf4102" /><Relationship Type="http://schemas.openxmlformats.org/officeDocument/2006/relationships/notesSlide" Target="/ppt/notesSlides/notesSlide51.xml" Id="R55601f44a212489b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8a2c2d9fa949a1" /><Relationship Type="http://schemas.openxmlformats.org/officeDocument/2006/relationships/image" Target="/ppt/media/image50.jpeg" Id="R54b87a6c09eb4825" /><Relationship Type="http://schemas.openxmlformats.org/officeDocument/2006/relationships/notesSlide" Target="/ppt/notesSlides/notesSlide52.xml" Id="R234457d1e7414876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092a95f40e448f" /><Relationship Type="http://schemas.openxmlformats.org/officeDocument/2006/relationships/image" Target="/ppt/media/image51.jpeg" Id="Rf8392ad6b59f4348" /><Relationship Type="http://schemas.openxmlformats.org/officeDocument/2006/relationships/notesSlide" Target="/ppt/notesSlides/notesSlide53.xml" Id="R37dbd51cd3554fed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17c29a18d84c36" /><Relationship Type="http://schemas.openxmlformats.org/officeDocument/2006/relationships/image" Target="/ppt/media/image52.jpeg" Id="Rdf424ac7cb744d1b" /><Relationship Type="http://schemas.openxmlformats.org/officeDocument/2006/relationships/notesSlide" Target="/ppt/notesSlides/notesSlide54.xml" Id="R127ee12a55974a97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68623a132d4b12" /><Relationship Type="http://schemas.openxmlformats.org/officeDocument/2006/relationships/image" Target="/ppt/media/image53.jpeg" Id="Rad0272ed65744ead" /><Relationship Type="http://schemas.openxmlformats.org/officeDocument/2006/relationships/notesSlide" Target="/ppt/notesSlides/notesSlide55.xml" Id="Re233ae94698946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26816D-AB38-4F33-AF22-3685C495B2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610d6e5a734141"/>
          <a:stretch xmlns:a="http://schemas.openxmlformats.org/drawingml/2006/main"/>
        </p:blipFill>
        <p:spPr>
          <a:xfrm xmlns:a="http://schemas.openxmlformats.org/drawingml/2006/main">
            <a:off x="0" y="5693"/>
            <a:ext cx="10287000" cy="145618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020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FA468E0A-3C0D-4C3B-B545-FA32CFF4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F4AB78F4-967F-4D49-B092-BAA253A0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034E1A60-CA05-4F9B-A207-BD269379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我有一个很好的东西给你看，给我十分钟，很快的！来自日本的世界销售冠军，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您一定要掌握的大商机。我们的《识霸和活美》两项强势产品，分别夺下《世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界销售量第一》和连续十五年《日本国内销售量第一》的辉煌成绩！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87332-1AD8-445D-A020-7C1A83A17A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be4b9171f4456"/>
          <a:srcRect xmlns:a="http://schemas.openxmlformats.org/drawingml/2006/main" l="0" t="10000" r="0" b="2500"/>
          <a:stretch xmlns:a="http://schemas.openxmlformats.org/drawingml/2006/main"/>
        </p:blipFill>
        <p:spPr>
          <a:xfrm xmlns:a="http://schemas.openxmlformats.org/drawingml/2006/main">
            <a:off x="266700" y="1756400"/>
            <a:ext cx="9753600" cy="120891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AD11EBB-488B-449C-AE2D-03F9A269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2383E071-B548-4288-B1D2-DA9C008A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开场页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650F5582-BB97-4EFC-8AB0-A326C465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02 / 55</a:t>
            </a:r>
          </a:p>
        </p:txBody>
      </p:sp>
    </p:spTree>
    <p:extLst>
      <p:ext uri="{BB962C8B-B14F-4D97-AF65-F5344CB8AC3E}">
        <p14:creationId xmlns:p14="http://schemas.microsoft.com/office/powerpoint/2010/main" val="18969414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B8E02BC3-11B7-4316-8409-947846255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37317259-6790-43DB-8209-F715620E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E26F2C0C-CFB3-49E6-9836-F846D461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我们的公司叫绿加利 Naturally Plus，一般的公司必须销售百多种不同的产品，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年业绩才能排名在全球的一百大。只通过两个简单的产品，我们已经连续十七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年，被评选为全球一百大的网络行销公司，目前排名在全球的第四十三名。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CFF94A-5B53-4E5D-8021-8B80FCE3A1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740b8bbfaf4316"/>
          <a:srcRect xmlns:a="http://schemas.openxmlformats.org/drawingml/2006/main" l="0" t="9500" r="0" b="0"/>
          <a:stretch xmlns:a="http://schemas.openxmlformats.org/drawingml/2006/main"/>
        </p:blipFill>
        <p:spPr>
          <a:xfrm xmlns:a="http://schemas.openxmlformats.org/drawingml/2006/main">
            <a:off x="266700" y="1640307"/>
            <a:ext cx="9753600" cy="12321336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E852213-2F07-4009-BEE4-895C2DA6C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AE52D77-5421-42E8-98AE-87FF935AA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8E8EDCBD-3EFF-4A04-8EEE-405B3FDF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03 / 55</a:t>
            </a:r>
          </a:p>
        </p:txBody>
      </p:sp>
    </p:spTree>
    <p:extLst>
      <p:ext uri="{BB962C8B-B14F-4D97-AF65-F5344CB8AC3E}">
        <p14:creationId xmlns:p14="http://schemas.microsoft.com/office/powerpoint/2010/main" val="12421301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BAD90C18-645D-49C9-9430-E131FCCA9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22E300CA-15C8-4441-B61D-026678F7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2588F67F-F31F-431E-9874-C60D7B64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1999年3月8日，我们于日本的东京成立，我们的总部设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立于日本东京最繁华的商业区六本木。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F62E3-7BC2-45DD-A937-2DFD3342F5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54e3e876e4c7f"/>
          <a:srcRect xmlns:a="http://schemas.openxmlformats.org/drawingml/2006/main" l="0" t="6000" r="50000" b="2500"/>
          <a:stretch xmlns:a="http://schemas.openxmlformats.org/drawingml/2006/main"/>
        </p:blipFill>
        <p:spPr>
          <a:xfrm xmlns:a="http://schemas.openxmlformats.org/drawingml/2006/main">
            <a:off x="266700" y="1407382"/>
            <a:ext cx="9753600" cy="12577636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937BB4E-44CF-40D7-B84D-1164BE06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DE68DF8F-83D8-40B7-A16C-45BBE6E9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原书第4页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7F3FE522-57F9-4492-B89F-7471333B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04 / 55</a:t>
            </a:r>
          </a:p>
        </p:txBody>
      </p:sp>
    </p:spTree>
    <p:extLst>
      <p:ext uri="{BB962C8B-B14F-4D97-AF65-F5344CB8AC3E}">
        <p14:creationId xmlns:p14="http://schemas.microsoft.com/office/powerpoint/2010/main" val="7121902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64039BC7-5618-4D5E-97CD-2F6AD0A19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80052D15-BD2C-42F2-9B37-EADC9E32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6AAA4C29-7A25-4F4C-8AC7-8C54D96C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2003年，我们来到了台湾，目前在台湾，我们拥有六家很雄伟的分公司。台北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的分公司就座落于台北的地王，新光保险摩天大楼最高46楼的展望台，一个可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以俯瞰整个台北美丽景色的观景楼层，一个月的租金就要两百万台币。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CCAA6-7E2B-4921-92A4-7850719697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469d59a9b548bb"/>
          <a:srcRect xmlns:a="http://schemas.openxmlformats.org/drawingml/2006/main" l="50000" t="7500" r="0" b="0"/>
          <a:stretch xmlns:a="http://schemas.openxmlformats.org/drawingml/2006/main"/>
        </p:blipFill>
        <p:spPr>
          <a:xfrm xmlns:a="http://schemas.openxmlformats.org/drawingml/2006/main">
            <a:off x="357733" y="1562100"/>
            <a:ext cx="9571534" cy="124777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11139BB-5ADC-4D66-A7D0-9C730319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CD65AC67-2605-4093-BBBC-40F85589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原书第5页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0F87A32C-3422-4157-B0EA-D29E4914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05 / 55</a:t>
            </a:r>
          </a:p>
        </p:txBody>
      </p:sp>
    </p:spTree>
    <p:extLst>
      <p:ext uri="{BB962C8B-B14F-4D97-AF65-F5344CB8AC3E}">
        <p14:creationId xmlns:p14="http://schemas.microsoft.com/office/powerpoint/2010/main" val="20890281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D4D960E7-7686-40D6-BB52-DBD7916A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36832D60-E381-47D0-9B64-8170CD40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6829F0A-82FC-46FA-A72E-5FDDC004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2007年，我们来到了香港，在世界的经济与金融中心设立了雄伟的分公司。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2008年，我们来到了新加坡，在新加坡市中心乌节路设立了雄伟的分公司。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B81B2-B736-4237-A34B-AAFF28AFD9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16b7c5d8a4949"/>
          <a:srcRect xmlns:a="http://schemas.openxmlformats.org/drawingml/2006/main" l="0" t="7500" r="50021" b="2500"/>
          <a:stretch xmlns:a="http://schemas.openxmlformats.org/drawingml/2006/main"/>
        </p:blipFill>
        <p:spPr>
          <a:xfrm xmlns:a="http://schemas.openxmlformats.org/drawingml/2006/main">
            <a:off x="266700" y="1463870"/>
            <a:ext cx="9753600" cy="12464659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60336FC-4059-466F-835E-459BD910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8558B800-40E9-4AE1-AD66-8802C3D1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原书第6页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F977F3D1-34B9-4443-B473-79ED2D15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06 / 55</a:t>
            </a:r>
          </a:p>
        </p:txBody>
      </p:sp>
    </p:spTree>
    <p:extLst>
      <p:ext uri="{BB962C8B-B14F-4D97-AF65-F5344CB8AC3E}">
        <p14:creationId xmlns:p14="http://schemas.microsoft.com/office/powerpoint/2010/main" val="9795560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9AED091C-4039-432C-AB15-09DC504E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DCE3C9BF-C51F-4E8D-8C45-2ABCB365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8086062-E4E2-4965-9204-671B85FD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2009年，我们来到了马来西亚。目前在马来西亚，我们拥有六家雄伟的分公司。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AE9FB-BD30-4972-ACC7-7A0B915AA4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dde8b5383495b"/>
          <a:srcRect xmlns:a="http://schemas.openxmlformats.org/drawingml/2006/main" l="49979" t="6000" r="0" b="0"/>
          <a:stretch xmlns:a="http://schemas.openxmlformats.org/drawingml/2006/main"/>
        </p:blipFill>
        <p:spPr>
          <a:xfrm xmlns:a="http://schemas.openxmlformats.org/drawingml/2006/main">
            <a:off x="386838" y="1352550"/>
            <a:ext cx="9513324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B4395BB-A74F-481C-A454-C1DD80826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FF797EF-BDFF-4D95-9DA2-D6E4244E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原书第7页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F426561A-262F-4BB2-8689-595AB2C8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07 / 55</a:t>
            </a:r>
          </a:p>
        </p:txBody>
      </p:sp>
    </p:spTree>
    <p:extLst>
      <p:ext uri="{BB962C8B-B14F-4D97-AF65-F5344CB8AC3E}">
        <p14:creationId xmlns:p14="http://schemas.microsoft.com/office/powerpoint/2010/main" val="18100247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08E23841-6BB4-4456-83A6-8F2D4B1D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5F422C62-0EE1-4345-9DFC-E1B8C3B3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6D1E24AC-87E1-40D9-A771-58A76141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2011年，绿加利陆陆续续在印尼和美国，设立了分公司。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DE5799-5856-48B4-B667-08B31F9B63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4b21cfc971498d"/>
          <a:srcRect xmlns:a="http://schemas.openxmlformats.org/drawingml/2006/main" l="0" t="5500" r="0" b="2500"/>
          <a:stretch xmlns:a="http://schemas.openxmlformats.org/drawingml/2006/main"/>
        </p:blipFill>
        <p:spPr>
          <a:xfrm xmlns:a="http://schemas.openxmlformats.org/drawingml/2006/main">
            <a:off x="312176" y="1352550"/>
            <a:ext cx="9662647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8FFECE1-669F-4F6E-A120-50DEBC87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63E29D35-F029-46D2-90C0-B4104F91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原书第8页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1CB3BFCF-C4E3-425D-A520-8C015B65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08 / 55</a:t>
            </a:r>
          </a:p>
        </p:txBody>
      </p:sp>
    </p:spTree>
    <p:extLst>
      <p:ext uri="{BB962C8B-B14F-4D97-AF65-F5344CB8AC3E}">
        <p14:creationId xmlns:p14="http://schemas.microsoft.com/office/powerpoint/2010/main" val="16121406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D4499764-237C-49B0-A3AD-9E354E70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B5FB8332-3861-4E19-8A44-DD0B99873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6DECA7D4-5797-48BC-AAE3-AE072B3C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2005年，绿加利被日本权威杂志《经济界》评选为21世纪日本十大最具竞争力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的企业，与SONY和TOYOTA同级。在日本十万家大企业中，被评选为十大，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证明稳定和有竞争力，才有永续成长的条件。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FAC0AF-96E3-4362-BCF8-CB1485A3CB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1c46b2638467c"/>
          <a:srcRect xmlns:a="http://schemas.openxmlformats.org/drawingml/2006/main" l="0" t="9500" r="0" b="0"/>
          <a:stretch xmlns:a="http://schemas.openxmlformats.org/drawingml/2006/main"/>
        </p:blipFill>
        <p:spPr>
          <a:xfrm xmlns:a="http://schemas.openxmlformats.org/drawingml/2006/main">
            <a:off x="308474" y="1562100"/>
            <a:ext cx="9670051" cy="124777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BAC80E9-FDFF-4A71-A6AF-2F8A96A5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DF91361C-7153-4068-B1FD-9F885ADF0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原书第9页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BC888FC9-5D96-4D93-978B-4C59761A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09 / 55</a:t>
            </a:r>
          </a:p>
        </p:txBody>
      </p:sp>
    </p:spTree>
    <p:extLst>
      <p:ext uri="{BB962C8B-B14F-4D97-AF65-F5344CB8AC3E}">
        <p14:creationId xmlns:p14="http://schemas.microsoft.com/office/powerpoint/2010/main" val="16689115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42D26933-FF90-4D3E-901C-0E742BDE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3C1B32EF-7504-453F-9432-E85059133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80F3A1AE-27F7-4DE4-9DD0-8C4EEA30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五年稳在日本，五年稳在台湾，五年稳在东南亚后，绿加利放眼全球市场。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FE8F04-9DE1-4D9C-9689-77A0E5BB88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2e3dd1e0f4147"/>
          <a:srcRect xmlns:a="http://schemas.openxmlformats.org/drawingml/2006/main" l="0" t="6500" r="50022" b="2500"/>
          <a:stretch xmlns:a="http://schemas.openxmlformats.org/drawingml/2006/main"/>
        </p:blipFill>
        <p:spPr>
          <a:xfrm xmlns:a="http://schemas.openxmlformats.org/drawingml/2006/main">
            <a:off x="275570" y="1352550"/>
            <a:ext cx="9735859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FCD91AA-095E-47B1-8BDE-1643CBAF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D0B18353-91DD-411F-9003-F8A49183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原书第10页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FD99680F-3576-43A4-A65C-BF6478C4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10 / 55</a:t>
            </a:r>
          </a:p>
        </p:txBody>
      </p:sp>
    </p:spTree>
    <p:extLst>
      <p:ext uri="{BB962C8B-B14F-4D97-AF65-F5344CB8AC3E}">
        <p14:creationId xmlns:p14="http://schemas.microsoft.com/office/powerpoint/2010/main" val="9668770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0BC03F70-3266-4CA6-B88F-A0987D3DF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9CE0E059-974C-4A80-A032-250C8E13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6230F0FC-322C-47E0-8641-E16993EF8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在2012年，我们透过电子商务，正式开启了150个国家的国际市场，欢迎您成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为绿加利的《世界先锋》。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76EEB-5982-41C0-A578-579493E3D3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173338a1b4603"/>
          <a:srcRect xmlns:a="http://schemas.openxmlformats.org/drawingml/2006/main" l="49978" t="7000" r="0" b="0"/>
          <a:stretch xmlns:a="http://schemas.openxmlformats.org/drawingml/2006/main"/>
        </p:blipFill>
        <p:spPr>
          <a:xfrm xmlns:a="http://schemas.openxmlformats.org/drawingml/2006/main">
            <a:off x="376133" y="1352550"/>
            <a:ext cx="9534734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8E53FDD0-7D86-4AF2-85A1-6A279E66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B770FEA6-8F09-46E7-9C92-628BC3F2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原书第11页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37DD2291-9BEC-4536-A9E5-67A8414A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11 / 55</a:t>
            </a:r>
          </a:p>
        </p:txBody>
      </p:sp>
    </p:spTree>
    <p:extLst>
      <p:ext uri="{BB962C8B-B14F-4D97-AF65-F5344CB8AC3E}">
        <p14:creationId xmlns:p14="http://schemas.microsoft.com/office/powerpoint/2010/main" val="74534398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91D796B6-F3CB-499C-A0DA-312377ED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A57FBD48-FFEA-4095-BF32-F234334C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89B907EA-5B93-4F79-8234-98A9F3D6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人生您追求什么！今天，就算让我们成为了亿万富豪，拥有了全世界最美好的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东西，可是却失去了健康，我们的人生都是零！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所以我们时常说：《健康就是财富！》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10785B-52E9-44B8-9DD7-9846BF9F99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57ff0a3724271"/>
          <a:srcRect xmlns:a="http://schemas.openxmlformats.org/drawingml/2006/main" l="0" t="7300" r="0" b="0"/>
          <a:stretch xmlns:a="http://schemas.openxmlformats.org/drawingml/2006/main"/>
        </p:blipFill>
        <p:spPr>
          <a:xfrm xmlns:a="http://schemas.openxmlformats.org/drawingml/2006/main">
            <a:off x="266700" y="1773250"/>
            <a:ext cx="9753600" cy="120554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347C29C-C1A3-45E8-8C2C-96172DD06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FB6AF7D-8A4F-41DC-81C3-B400A47A4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原书第12页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FC4CE96A-8962-4BA3-BE0B-F07CAF66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12 / 55</a:t>
            </a:r>
          </a:p>
        </p:txBody>
      </p:sp>
    </p:spTree>
    <p:extLst>
      <p:ext uri="{BB962C8B-B14F-4D97-AF65-F5344CB8AC3E}">
        <p14:creationId xmlns:p14="http://schemas.microsoft.com/office/powerpoint/2010/main" val="13586156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367C8B08-8AE5-4AA7-91FE-92868500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CCB70FBD-E043-42E8-92AD-E464E4FE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075CF280-A825-4D85-BABD-0A49B354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因为环境的改变，我们现代人有许多无法避免的不良因素，如空气污染、水源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污染、生活压力、缺乏运动、睡眠不足、营养失调等等。这些因素已经导致越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来越多人患上严重的《不治之症》，这不是我说的，而是报章不断在刊登的。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4762A-D1CE-471A-86D4-3E3244F01C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afa17cf194938"/>
          <a:srcRect xmlns:a="http://schemas.openxmlformats.org/drawingml/2006/main" l="50000" t="8500" r="0" b="0"/>
          <a:stretch xmlns:a="http://schemas.openxmlformats.org/drawingml/2006/main"/>
        </p:blipFill>
        <p:spPr>
          <a:xfrm xmlns:a="http://schemas.openxmlformats.org/drawingml/2006/main">
            <a:off x="361065" y="1562100"/>
            <a:ext cx="9564870" cy="124777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9E505B9-5328-46AD-83E0-BC6FE7098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10A1F85D-81A8-4BA6-9424-8A9C18365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原书第13页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0089D00A-C37F-434E-9256-C080954D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13 / 55</a:t>
            </a:r>
          </a:p>
        </p:txBody>
      </p:sp>
    </p:spTree>
    <p:extLst>
      <p:ext uri="{BB962C8B-B14F-4D97-AF65-F5344CB8AC3E}">
        <p14:creationId xmlns:p14="http://schemas.microsoft.com/office/powerpoint/2010/main" val="17835762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4AA5A668-C29D-4562-AF81-9DA904C5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60B8C42E-F1CA-4385-BF71-8693F4A4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F2915010-0B14-4A0A-829A-9EE3FC8F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根据专家的报导，文明病已经夺走了许多人的健康，破坏了许多家庭的幸福。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AB3FC-D3AA-4D33-9EDA-2C7C5C8CBC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c19e232018448c"/>
          <a:srcRect xmlns:a="http://schemas.openxmlformats.org/drawingml/2006/main" l="0" t="7500" r="50000" b="2500"/>
          <a:stretch xmlns:a="http://schemas.openxmlformats.org/drawingml/2006/main"/>
        </p:blipFill>
        <p:spPr>
          <a:xfrm xmlns:a="http://schemas.openxmlformats.org/drawingml/2006/main">
            <a:off x="266700" y="1427099"/>
            <a:ext cx="9753600" cy="12538203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BD7CE1D-A352-4769-9E56-A0A1C0C8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5B958FDF-68BC-462C-AF90-25B1E7F1C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原书第14页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4F23BB01-E6FE-4806-A432-346D9B56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14 / 55</a:t>
            </a:r>
          </a:p>
        </p:txBody>
      </p:sp>
    </p:spTree>
    <p:extLst>
      <p:ext uri="{BB962C8B-B14F-4D97-AF65-F5344CB8AC3E}">
        <p14:creationId xmlns:p14="http://schemas.microsoft.com/office/powerpoint/2010/main" val="37016394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0DC80D48-B0C1-4554-840B-45088750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4D19766E-C6B5-451F-A8D2-2DBE63D69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0C299548-C1CE-4594-A626-6AB16BAD3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科技产品的出现，未来失明的人数，将会比现在增加十倍。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E31016-284F-4EE8-8A9B-0674D9ED07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ce3b88c7348af"/>
          <a:srcRect xmlns:a="http://schemas.openxmlformats.org/drawingml/2006/main" l="50000" t="5500" r="0" b="0"/>
          <a:stretch xmlns:a="http://schemas.openxmlformats.org/drawingml/2006/main"/>
        </p:blipFill>
        <p:spPr>
          <a:xfrm xmlns:a="http://schemas.openxmlformats.org/drawingml/2006/main">
            <a:off x="443698" y="1352550"/>
            <a:ext cx="9399604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23EFD4D-66A6-4797-8A65-A35A3E1E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D16BF05C-B201-4998-98DD-4B503A79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原书第15页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31C708C2-AC3F-4C76-B3FC-6EE2129C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15 / 55</a:t>
            </a:r>
          </a:p>
        </p:txBody>
      </p:sp>
    </p:spTree>
    <p:extLst>
      <p:ext uri="{BB962C8B-B14F-4D97-AF65-F5344CB8AC3E}">
        <p14:creationId xmlns:p14="http://schemas.microsoft.com/office/powerpoint/2010/main" val="1428684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E372E016-40BA-46B7-80DC-F47F4890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2EE7100A-7CAD-43F7-84E8-19B643A7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8CDD900E-A014-4A14-9FC6-94A5F1BDF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预防胜于治疗，趁我们还拥有健康时，我们一定要及时保健，保持还拥有的健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康！不要等到自己或是家人患上了这些不治之症后，才来紧张就太迟了！不过，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目前市场上有许许多多的保健品，到底哪一种才是《最值得我们信赖的》？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F568F-F769-4C42-BF2E-12E686CEC5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42039fff04c00"/>
          <a:srcRect xmlns:a="http://schemas.openxmlformats.org/drawingml/2006/main" l="0" t="10000" r="50000" b="2500"/>
          <a:stretch xmlns:a="http://schemas.openxmlformats.org/drawingml/2006/main"/>
        </p:blipFill>
        <p:spPr>
          <a:xfrm xmlns:a="http://schemas.openxmlformats.org/drawingml/2006/main">
            <a:off x="266700" y="1689923"/>
            <a:ext cx="9753600" cy="12222104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3C4E3AC-4E44-4BD4-897B-8A97EEBC5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C456CCDC-DFB1-48E2-9446-9D7BBFF8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原书第16页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69820A5C-AA9A-4A62-B5E6-6AD1EF27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16 / 55</a:t>
            </a:r>
          </a:p>
        </p:txBody>
      </p:sp>
    </p:spTree>
    <p:extLst>
      <p:ext uri="{BB962C8B-B14F-4D97-AF65-F5344CB8AC3E}">
        <p14:creationId xmlns:p14="http://schemas.microsoft.com/office/powerpoint/2010/main" val="159414786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64A00862-8851-4077-88BD-1D0FB7A9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4BF3F282-E612-4480-961B-5108AECB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728FF4E0-15BB-4159-9E4E-15A4F2F05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20世纪是多元化的世纪，21世纪是简单化的世纪。单一产品，让绿加利可以用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心研发，让Super Lutein可以创造奇迹，成为全世界销售冠军的叶黄素保健品。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目前我们的识霸已经累计销售超过四十亿美金，假如把它一罐一罐叠起来，就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等于8,850座吉隆坡KLCC这么高。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9069A-C9D6-4A05-B820-BFC3EF80B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22b7e1c5547db"/>
          <a:srcRect xmlns:a="http://schemas.openxmlformats.org/drawingml/2006/main" l="50000" t="10500" r="0" b="0"/>
          <a:stretch xmlns:a="http://schemas.openxmlformats.org/drawingml/2006/main"/>
        </p:blipFill>
        <p:spPr>
          <a:xfrm xmlns:a="http://schemas.openxmlformats.org/drawingml/2006/main">
            <a:off x="409716" y="1905000"/>
            <a:ext cx="9467567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1F75793-1E77-4621-929E-CA968ECC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E176D176-B7A6-4DC2-8451-BBEC5679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原书第17页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97350BDC-13C2-4B2C-B0B8-632E297FD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17 / 55</a:t>
            </a:r>
          </a:p>
        </p:txBody>
      </p:sp>
    </p:spTree>
    <p:extLst>
      <p:ext uri="{BB962C8B-B14F-4D97-AF65-F5344CB8AC3E}">
        <p14:creationId xmlns:p14="http://schemas.microsoft.com/office/powerpoint/2010/main" val="131839312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B4CC6A95-0AB2-4714-B983-4E8AF352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AEBF0847-03F0-4852-9223-9AB40D03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CA726BA8-B2E2-4023-AAEB-FD58F3C0F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到底Super Lutein是什么？它就是根据人类最重要的六大类胡萝卜素，再加上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人类最需要的五大必须营养素，以黄金比例，完美配方制造而成的营养机能补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助食品。你不需要再去分别购买十多罐营养品来服用，单单一罐Super Lutein，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全方产品，十一种成分，简单一罐，照顾全身，省时、省力、省金钱！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55E08-0611-429C-AB2C-3F42644046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ed2e672fd443e7"/>
          <a:srcRect xmlns:a="http://schemas.openxmlformats.org/drawingml/2006/main" l="0" t="10800" r="0" b="2500"/>
          <a:stretch xmlns:a="http://schemas.openxmlformats.org/drawingml/2006/main"/>
        </p:blipFill>
        <p:spPr>
          <a:xfrm xmlns:a="http://schemas.openxmlformats.org/drawingml/2006/main">
            <a:off x="277473" y="1905000"/>
            <a:ext cx="9732053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8A6B847-EBC3-40E3-B9AA-B28F8219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EEE53BF4-1D89-4571-9462-504543FE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原书第18页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CAAF0EF8-9C28-4579-9F7D-E27CCC34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18 / 55</a:t>
            </a:r>
          </a:p>
        </p:txBody>
      </p:sp>
    </p:spTree>
    <p:extLst>
      <p:ext uri="{BB962C8B-B14F-4D97-AF65-F5344CB8AC3E}">
        <p14:creationId xmlns:p14="http://schemas.microsoft.com/office/powerpoint/2010/main" val="4608719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D3E21ABE-7DFB-425D-AB0D-4C4006E5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601DD682-7D13-45F4-8452-218DEF0C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489BB23E-F66E-42DD-BBFE-31CB3B70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Lutein是一个全方产品，每天服用，除了可以修补、活化和再生我们身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体所有的功能，它还拥有六大抗老化的作用，是一个可以让我们越吃越年轻的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天然保健食品。根据很多专家的报导，类胡萝卜素拥有抑制癌症发生的效果，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是目前抗癌第一名的天然食品。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3F626-510D-40C0-A412-76737749E2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b878b6662f4fd3"/>
          <a:srcRect xmlns:a="http://schemas.openxmlformats.org/drawingml/2006/main" l="0" t="8500" r="0" b="0"/>
          <a:stretch xmlns:a="http://schemas.openxmlformats.org/drawingml/2006/main"/>
        </p:blipFill>
        <p:spPr>
          <a:xfrm xmlns:a="http://schemas.openxmlformats.org/drawingml/2006/main">
            <a:off x="491489" y="1905000"/>
            <a:ext cx="9304021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46B5740-2FCC-4A9C-9C5F-47CC4027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3011DCAA-9FE4-44B4-862E-D749FBC2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原书第19页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E8C4ED2B-EA8D-4035-9D9A-29A147AA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19 / 55</a:t>
            </a:r>
          </a:p>
        </p:txBody>
      </p:sp>
    </p:spTree>
    <p:extLst>
      <p:ext uri="{BB962C8B-B14F-4D97-AF65-F5344CB8AC3E}">
        <p14:creationId xmlns:p14="http://schemas.microsoft.com/office/powerpoint/2010/main" val="71294028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BC54B68E-C741-48C2-8DFF-5D0E8B01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C74B0FBB-0FEB-4BB1-BEE9-02AB05F5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8EE94DBE-DF20-4C48-8F86-F7687BD9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Lutein采用目前全世界最高的科技《分离纯化》研制而成，100%被吸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收。食用20分钟后即被血液内脏吸收，食用40分钟后即被眼睛吸收，是市场上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对改善眼睛问题最有效的产品。我们做过了很多实验，大部分的人在尝试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 40分钟后，眼睛的视力，都会进步一到两排。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F7A13A-8BDD-4CE7-A7BD-D88ED76479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7c028a8ada4ac1"/>
          <a:srcRect xmlns:a="http://schemas.openxmlformats.org/drawingml/2006/main" l="0" t="9000" r="0" b="2500"/>
          <a:stretch xmlns:a="http://schemas.openxmlformats.org/drawingml/2006/main"/>
        </p:blipFill>
        <p:spPr>
          <a:xfrm xmlns:a="http://schemas.openxmlformats.org/drawingml/2006/main">
            <a:off x="266700" y="1915334"/>
            <a:ext cx="9753600" cy="12114182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3A4A13B-AB9A-4B4C-B806-AE5CC7AA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9AA66F38-0CF6-4C30-AC08-933C9886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原书第20页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0880FE23-95F1-43FC-A739-6B43FE2E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20 / 55</a:t>
            </a:r>
          </a:p>
        </p:txBody>
      </p:sp>
    </p:spTree>
    <p:extLst>
      <p:ext uri="{BB962C8B-B14F-4D97-AF65-F5344CB8AC3E}">
        <p14:creationId xmlns:p14="http://schemas.microsoft.com/office/powerpoint/2010/main" val="70051742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4A8B8F21-9DFF-44ED-BC5E-89CFE12D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07AC8366-9FC9-4BF5-845C-3BB7A634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B50D8D56-05D2-4165-A516-B933A85D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这本《日本健康生活研究所》出版的书，封面有提到，CNN报导，《叶黄素》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的发明，每年可救回一千万人以上的视力！美国卫生部临床实验证实，《叶黄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素》增加视力，预防与治疗白内障和视网膜病变！里面也有提到，《叶黄素》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在美国被视为抗癌剂，能够去除坏胆固醇，可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以帮助荷尔蒙作用，使肌肤充满光泽。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A0FB5F-4F03-45B2-84CC-9FE03971C5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1367c48f9474c"/>
          <a:srcRect xmlns:a="http://schemas.openxmlformats.org/drawingml/2006/main" l="0" t="11500" r="0" b="0"/>
          <a:stretch xmlns:a="http://schemas.openxmlformats.org/drawingml/2006/main"/>
        </p:blipFill>
        <p:spPr>
          <a:xfrm xmlns:a="http://schemas.openxmlformats.org/drawingml/2006/main">
            <a:off x="483702" y="2247900"/>
            <a:ext cx="9319596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D6E7169-57B4-43A9-96EA-D6E1B0A9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CAA9299-562E-4CF5-8F56-D137154D0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原书第21页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D37294EA-9B29-48BE-9BB4-F50D8CEF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21 / 55</a:t>
            </a:r>
          </a:p>
        </p:txBody>
      </p:sp>
    </p:spTree>
    <p:extLst>
      <p:ext uri="{BB962C8B-B14F-4D97-AF65-F5344CB8AC3E}">
        <p14:creationId xmlns:p14="http://schemas.microsoft.com/office/powerpoint/2010/main" val="44575006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41862A93-D0E1-48B4-AA45-8D48FCB2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18AA197F-4DC4-49C1-BA13-BF4CD8CF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CC682106-9443-49E7-9EA5-5EA558F6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Lutein不是药，不过为了让消费者享有全世界最高的品质，绿加利与全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日本最著名的制药厂Aliment合作，生产Super Lutein。以制药水准来监督管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理，以人工目测来通过检验，以最佳品质来献给大家，27年100%日本制造的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世界级品质，确保每一粒你所服用的，都是最好的！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590F0B-2CA7-4C3E-B1B8-260A1F900D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c18239f1f4337"/>
          <a:srcRect xmlns:a="http://schemas.openxmlformats.org/drawingml/2006/main" l="0" t="9500" r="0" b="2500"/>
          <a:stretch xmlns:a="http://schemas.openxmlformats.org/drawingml/2006/main"/>
        </p:blipFill>
        <p:spPr>
          <a:xfrm xmlns:a="http://schemas.openxmlformats.org/drawingml/2006/main">
            <a:off x="326411" y="1905000"/>
            <a:ext cx="9634178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4A218B8-FED9-4E61-9D88-1718E7EB1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EFEB483B-7A14-4448-B18C-44473754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原书第22页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BD8F58B1-6813-41D4-87B5-5771AEC2E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22 / 55</a:t>
            </a:r>
          </a:p>
        </p:txBody>
      </p:sp>
    </p:spTree>
    <p:extLst>
      <p:ext uri="{BB962C8B-B14F-4D97-AF65-F5344CB8AC3E}">
        <p14:creationId xmlns:p14="http://schemas.microsoft.com/office/powerpoint/2010/main" val="129385625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EB5CE7B1-7D2D-4784-9880-F053E7A3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34682AD2-D618-40E9-9A52-1846CC8C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95E9103E-23C8-4C91-8C5D-2BB61E31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再怎么好的产品，都会过时，所以绿加利都会不断的精益求精，让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Lutein的世界专利配方《自我淘汰，自动升级，增加成分》，以便在这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么竞争的保健市场里，可以让Super Lutein永远保持绝对的竞争优势。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F31D45-61D6-481A-B0E5-312B7D6C0F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b2245dd2ed48d8"/>
          <a:srcRect xmlns:a="http://schemas.openxmlformats.org/drawingml/2006/main" l="0" t="10500" r="0" b="0"/>
          <a:stretch xmlns:a="http://schemas.openxmlformats.org/drawingml/2006/main"/>
        </p:blipFill>
        <p:spPr>
          <a:xfrm xmlns:a="http://schemas.openxmlformats.org/drawingml/2006/main">
            <a:off x="268263" y="1562100"/>
            <a:ext cx="9750475" cy="124777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E1FB31A-E2AB-49FC-A5C8-19258788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0ADA1995-3183-4AC5-90DF-8C456A8E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原书第23页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959D1616-519F-41B1-AD8B-360A587D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23 / 55</a:t>
            </a:r>
          </a:p>
        </p:txBody>
      </p:sp>
    </p:spTree>
    <p:extLst>
      <p:ext uri="{BB962C8B-B14F-4D97-AF65-F5344CB8AC3E}">
        <p14:creationId xmlns:p14="http://schemas.microsoft.com/office/powerpoint/2010/main" val="201515043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1CE51E82-5F5A-4343-89EC-C1F0AB765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637B8FE7-E6C0-4742-B8D5-5761507E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640D1D84-645A-4A5A-A163-780E6D61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产品再好，用了有副作用就是不好。今天，为了让消费者放心，我们的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Lutein荣获了日本的GMP、ISO22000和HALAL认证，也获得了台湾的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SNQ国家品质徽章、马来西亚健康辅助品认证和美国的GRAS公认安全认证。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GRAS是美国FDA食品药物管理局中最为严格的规范，取得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GRAS认证亦等于取得了《全世界认证》。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AD5C53-C312-4336-AC7F-E5FE379478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06a09b390493e"/>
          <a:srcRect xmlns:a="http://schemas.openxmlformats.org/drawingml/2006/main" l="0" t="10000" r="0" b="2500"/>
          <a:stretch xmlns:a="http://schemas.openxmlformats.org/drawingml/2006/main"/>
        </p:blipFill>
        <p:spPr>
          <a:xfrm xmlns:a="http://schemas.openxmlformats.org/drawingml/2006/main">
            <a:off x="356320" y="2247900"/>
            <a:ext cx="9574359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03879EBF-0AD1-4918-82D7-3AC7D2E2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1463236F-A9BA-472E-B221-E4A16D2B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原书第24页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7AD3DF07-B9F5-4E34-AC50-C60A6E19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24 / 55</a:t>
            </a:r>
          </a:p>
        </p:txBody>
      </p:sp>
    </p:spTree>
    <p:extLst>
      <p:ext uri="{BB962C8B-B14F-4D97-AF65-F5344CB8AC3E}">
        <p14:creationId xmlns:p14="http://schemas.microsoft.com/office/powerpoint/2010/main" val="60456912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15873AA1-3A85-4805-892B-79F0FBC4E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7B74EA04-E314-4205-8221-F1034B9AB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B5C7E76F-0BD9-4108-AA19-B57CCA66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特别要提的是，我们的Super Lutein也荣获日本成人病预防协会推荐的商品。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这个协会由6,600位医师组合而成，每年都有两万多种商品送审，不过每一年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只推荐一个，Super Lutein就是其中之一。这些认证，一般产品是拿不到的，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就是因为有了这些认证，今天我才有信心来介绍给你！不然，打死我都不敢来！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1C0310-B882-4526-B578-652C7F302C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cb4b9a8ff476c"/>
          <a:srcRect xmlns:a="http://schemas.openxmlformats.org/drawingml/2006/main" l="0" t="10000" r="0" b="0"/>
          <a:stretch xmlns:a="http://schemas.openxmlformats.org/drawingml/2006/main"/>
        </p:blipFill>
        <p:spPr>
          <a:xfrm xmlns:a="http://schemas.openxmlformats.org/drawingml/2006/main">
            <a:off x="473150" y="1905000"/>
            <a:ext cx="9340699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B089B43-C071-4098-9266-86CCAB8F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AF71EA16-57E3-484D-96A8-820E6FD7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原书第25页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60497953-4C5A-4C3B-BAC7-CCAF3B129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25 / 55</a:t>
            </a:r>
          </a:p>
        </p:txBody>
      </p:sp>
    </p:spTree>
    <p:extLst>
      <p:ext uri="{BB962C8B-B14F-4D97-AF65-F5344CB8AC3E}">
        <p14:creationId xmlns:p14="http://schemas.microsoft.com/office/powerpoint/2010/main" val="181103959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71F3DEFD-744F-4564-B022-5B5016CB4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8C25565E-A3C2-4149-97BD-BB3F4F46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614210BE-6032-49C8-9498-CE877138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除了拥有众多安全认证，Super Lutein也荣获台湾第一消费品牌金奖，以及亚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太区最具品牌竞争力的十佳保健品。目前我们拥有38万位活跃会员，这正是最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真实的见证——他们都透过Super Lutein重获人生，而且安全，无副作用！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5B880-D370-49B5-9C58-20C1077008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1d58545d624e4b"/>
          <a:srcRect xmlns:a="http://schemas.openxmlformats.org/drawingml/2006/main" l="0" t="8500" r="50022" b="2500"/>
          <a:stretch xmlns:a="http://schemas.openxmlformats.org/drawingml/2006/main"/>
        </p:blipFill>
        <p:spPr>
          <a:xfrm xmlns:a="http://schemas.openxmlformats.org/drawingml/2006/main">
            <a:off x="266700" y="1635488"/>
            <a:ext cx="9753600" cy="12330974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CAAD414-6B90-4250-AFDC-986124B4D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5BB2E65A-E151-41BA-BB83-3A001D4E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原书第26页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8BE5546E-589F-4F15-8F8D-41D0BF78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26 / 55</a:t>
            </a:r>
          </a:p>
        </p:txBody>
      </p:sp>
    </p:spTree>
    <p:extLst>
      <p:ext uri="{BB962C8B-B14F-4D97-AF65-F5344CB8AC3E}">
        <p14:creationId xmlns:p14="http://schemas.microsoft.com/office/powerpoint/2010/main" val="1163434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070E7A0D-D3FD-41C9-8C79-084ED083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FBACF330-1D16-4606-8C28-ECE3BB187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FA47F9DD-DBA6-4C98-9504-4C1E38F31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经过二十多年的发展，目前，已经有众多科学研究证实，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类胡萝卜素有效对各种文明病的帮助。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0CCC8-C59D-438C-AD0C-B13C603D5B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3db4a33c514ff3"/>
          <a:srcRect xmlns:a="http://schemas.openxmlformats.org/drawingml/2006/main" l="49978" t="5800" r="0" b="0"/>
          <a:stretch xmlns:a="http://schemas.openxmlformats.org/drawingml/2006/main"/>
        </p:blipFill>
        <p:spPr>
          <a:xfrm xmlns:a="http://schemas.openxmlformats.org/drawingml/2006/main">
            <a:off x="398644" y="1352550"/>
            <a:ext cx="9489712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61B64C1-49D4-40F1-9239-BAAADE30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A1625C06-492A-45A5-A4A1-338F091B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原书第27页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7DF11C48-9E7D-4941-BE5B-8F4D28757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27 / 55</a:t>
            </a:r>
          </a:p>
        </p:txBody>
      </p:sp>
    </p:spTree>
    <p:extLst>
      <p:ext uri="{BB962C8B-B14F-4D97-AF65-F5344CB8AC3E}">
        <p14:creationId xmlns:p14="http://schemas.microsoft.com/office/powerpoint/2010/main" val="82262008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6923ABC4-DD63-4901-A69E-26756B8E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C1DD093E-CD67-48D4-BD70-297BA5A1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A9CE72A-63D4-4E18-8B59-EAD05556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总结，为什么Super Lutein是您最佳的选择？因为它有111224的特质，100%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日本制造的制药水准，世界销售量第1的叶黄素，全合1的全方产品，证明可以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保护我们的2只眼睛，热销了2个年代，累计销售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超过40亿美金，经得起时间的考验。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6B986-D636-4D0A-8514-DFD6AB9C9F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f458f6b04a4c7a"/>
          <a:srcRect xmlns:a="http://schemas.openxmlformats.org/drawingml/2006/main" l="0" t="9500" r="0" b="2500"/>
          <a:stretch xmlns:a="http://schemas.openxmlformats.org/drawingml/2006/main"/>
        </p:blipFill>
        <p:spPr>
          <a:xfrm xmlns:a="http://schemas.openxmlformats.org/drawingml/2006/main">
            <a:off x="295722" y="1905000"/>
            <a:ext cx="9695557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29B201B5-14E6-4168-88A6-FC1488E2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E94C6DFD-C5EF-4A9F-B45D-3011DBE3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原书第28页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C7D4D2E7-DCD1-4CF8-8C91-BFECF11D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28 / 55</a:t>
            </a:r>
          </a:p>
        </p:txBody>
      </p:sp>
    </p:spTree>
    <p:extLst>
      <p:ext uri="{BB962C8B-B14F-4D97-AF65-F5344CB8AC3E}">
        <p14:creationId xmlns:p14="http://schemas.microsoft.com/office/powerpoint/2010/main" val="162443434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40D2E93B-5667-43CB-8318-E7377CD2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41D99BE6-6E52-4711-B236-0F77C61B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8FC3EBB7-BE73-4712-80C4-8C04F35A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Super Lutein是营养补助食品，可以让任何人，配任何东西，在任何时间服用。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台湾癌症基金会呼吁，预防癌症的最佳方法：每日九盘蔬果，不过现代人，很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多连一盘都吃不到。三颗Super Lutein的营养素就等于四盘水果，五盘生菜，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六色蔬果的营养素，也等于成年人一日类胡萝卜素的摄取量。所以我们时常说：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绿加利的识霸，疾病看到都会怕。可以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啦！这么好的东西，快快吃，快快健康…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3C1C51-2AAA-4CB3-A3D4-1E150F6FA1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464fd8c8f543da"/>
          <a:srcRect xmlns:a="http://schemas.openxmlformats.org/drawingml/2006/main" l="0" t="10500" r="0" b="0"/>
          <a:stretch xmlns:a="http://schemas.openxmlformats.org/drawingml/2006/main"/>
        </p:blipFill>
        <p:spPr>
          <a:xfrm xmlns:a="http://schemas.openxmlformats.org/drawingml/2006/main">
            <a:off x="665076" y="2590800"/>
            <a:ext cx="8956847" cy="114490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D2B11578-FCC6-4DA2-B2DF-3DC6A250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FF5E80FA-741A-4792-A6E0-9A37CD46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原书第29页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9B3F3BCA-AA2D-48A9-8520-5EA2213C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29 / 55</a:t>
            </a:r>
          </a:p>
        </p:txBody>
      </p:sp>
    </p:spTree>
    <p:extLst>
      <p:ext uri="{BB962C8B-B14F-4D97-AF65-F5344CB8AC3E}">
        <p14:creationId xmlns:p14="http://schemas.microsoft.com/office/powerpoint/2010/main" val="192377939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5E5738E3-41A6-4DB6-83D7-00256FF0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89C3E626-DB50-428C-ABAA-580B0DAF3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F628EE2-D3E4-47B7-84FD-6751FDCB5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明力多是什么？明力多是结合Super Lutein的六大类胡萝卜素和五大必须营养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素，再配搭备受瞩目的山桑子萃取物和法国滨海松树皮碧容健，完美结合而成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的跨时代营养机能补助食品。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B71105-B64B-4712-9175-FB28D2160E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9a0339b974e60"/>
          <a:srcRect xmlns:a="http://schemas.openxmlformats.org/drawingml/2006/main" l="0" t="8500" r="0" b="2500"/>
          <a:stretch xmlns:a="http://schemas.openxmlformats.org/drawingml/2006/main"/>
        </p:blipFill>
        <p:spPr>
          <a:xfrm xmlns:a="http://schemas.openxmlformats.org/drawingml/2006/main">
            <a:off x="266700" y="1702370"/>
            <a:ext cx="9753600" cy="12197209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21BA0B4-9150-46F1-AA59-1A84B301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447A7824-64A4-4EDE-AA13-808B9CF2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原书第30页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142D5AD1-9E4A-4C88-AC8D-1926D28F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30 / 55</a:t>
            </a:r>
          </a:p>
        </p:txBody>
      </p:sp>
    </p:spTree>
    <p:extLst>
      <p:ext uri="{BB962C8B-B14F-4D97-AF65-F5344CB8AC3E}">
        <p14:creationId xmlns:p14="http://schemas.microsoft.com/office/powerpoint/2010/main" val="79290303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AB671DDA-D0D3-479B-A619-6CFCD582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BC988924-4E7B-48C2-BE29-A53E7F3DB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D9C060A-E582-4E27-8725-FF08D48F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山桑子所含的花青素约为蓝莓的四倍，法国滨海松树皮含有超过四十多种类黄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酮素，拥有超过七千名的病患研究资料及一百次的临床试验。两个成分结合成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为了秘萝素，再结合识霸成为了明力多，拥有比识霸多出3.2倍作为抗氧化剂的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协同作用。聚焦在导致眼睛失明的四大严重疾病，投入漫长时间与庞大费用所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研发出的营养补给品，证明可以改善血液循环和妇科疾病。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9B3A0-C154-4C93-97A6-9A7480AC56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9f7f3d0fb149e6"/>
          <a:srcRect xmlns:a="http://schemas.openxmlformats.org/drawingml/2006/main" l="0" t="10500" r="0" b="0"/>
          <a:stretch xmlns:a="http://schemas.openxmlformats.org/drawingml/2006/main"/>
        </p:blipFill>
        <p:spPr>
          <a:xfrm xmlns:a="http://schemas.openxmlformats.org/drawingml/2006/main">
            <a:off x="518185" y="2247900"/>
            <a:ext cx="9250631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2163C7B-00CA-406C-AB07-AB247B85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57A36620-EF17-4493-86DA-787F5464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原书第31页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DCC27CEF-89CD-48D0-A59C-EDC84CA9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31 / 55</a:t>
            </a:r>
          </a:p>
        </p:txBody>
      </p:sp>
    </p:spTree>
    <p:extLst>
      <p:ext uri="{BB962C8B-B14F-4D97-AF65-F5344CB8AC3E}">
        <p14:creationId xmlns:p14="http://schemas.microsoft.com/office/powerpoint/2010/main" val="15302980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1FDD2D-77B1-4EE7-8DC8-383B851650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eb1fb3730449b"/>
          <a:srcRect xmlns:a="http://schemas.openxmlformats.org/drawingml/2006/main" l="0" t="0" r="0" b="2500"/>
          <a:stretch xmlns:a="http://schemas.openxmlformats.org/drawingml/2006/main"/>
        </p:blipFill>
        <p:spPr>
          <a:xfrm xmlns:a="http://schemas.openxmlformats.org/drawingml/2006/main">
            <a:off x="278643" y="419100"/>
            <a:ext cx="9729714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1FFC0B4-62CB-4D7D-9202-AAF6026D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3CF0D6F6-6130-43EE-AD08-60F36A28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原书第32页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54A17171-2E82-4409-AB23-25E4BFF5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32 / 55</a:t>
            </a:r>
          </a:p>
        </p:txBody>
      </p:sp>
    </p:spTree>
    <p:extLst>
      <p:ext uri="{BB962C8B-B14F-4D97-AF65-F5344CB8AC3E}">
        <p14:creationId xmlns:p14="http://schemas.microsoft.com/office/powerpoint/2010/main" val="51181604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9D7F24-3A3D-4F75-A6B6-771331923A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cf0fa65cf8437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50862" y="419100"/>
            <a:ext cx="9585275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2C885DE-FA9F-447D-814B-55E9C7C54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6E8ADB78-E051-44D0-AC4B-9A6B6CFD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原书第33页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37834AA4-A37F-4B35-B5BE-CE46B230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33 / 55</a:t>
            </a:r>
          </a:p>
        </p:txBody>
      </p:sp>
    </p:spTree>
    <p:extLst>
      <p:ext uri="{BB962C8B-B14F-4D97-AF65-F5344CB8AC3E}">
        <p14:creationId xmlns:p14="http://schemas.microsoft.com/office/powerpoint/2010/main" val="187011172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2A5F8-5393-4CE9-B386-A042531A53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2a5463154f4a16"/>
          <a:srcRect xmlns:a="http://schemas.openxmlformats.org/drawingml/2006/main" l="0" t="0" r="0" b="2500"/>
          <a:stretch xmlns:a="http://schemas.openxmlformats.org/drawingml/2006/main"/>
        </p:blipFill>
        <p:spPr>
          <a:xfrm xmlns:a="http://schemas.openxmlformats.org/drawingml/2006/main">
            <a:off x="266700" y="480992"/>
            <a:ext cx="9753600" cy="13496966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57F3587-54EB-4942-AAED-B657954F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A4B692C-FC64-404E-AD7F-D8D4738C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原书第34页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08A27304-DAA7-4D4D-B051-6FE75758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34 / 55</a:t>
            </a:r>
          </a:p>
        </p:txBody>
      </p:sp>
    </p:spTree>
    <p:extLst>
      <p:ext uri="{BB962C8B-B14F-4D97-AF65-F5344CB8AC3E}">
        <p14:creationId xmlns:p14="http://schemas.microsoft.com/office/powerpoint/2010/main" val="156065800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29413-94F4-404C-A171-49AE44B83A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1cebf06316406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19858" y="419100"/>
            <a:ext cx="9447283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B4AA7D3-2660-4519-B4C1-64176B392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52144208-676D-4DB3-8EBE-791AD5F8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原书第35页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B7990971-4810-4372-BB66-BC958E63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35 / 55</a:t>
            </a:r>
          </a:p>
        </p:txBody>
      </p:sp>
    </p:spTree>
    <p:extLst>
      <p:ext uri="{BB962C8B-B14F-4D97-AF65-F5344CB8AC3E}">
        <p14:creationId xmlns:p14="http://schemas.microsoft.com/office/powerpoint/2010/main" val="137444474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F0130-93E1-4EA6-8ADC-21A448978E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1fb23d60be450b"/>
          <a:srcRect xmlns:a="http://schemas.openxmlformats.org/drawingml/2006/main" l="0" t="0" r="0" b="2500"/>
          <a:stretch xmlns:a="http://schemas.openxmlformats.org/drawingml/2006/main"/>
        </p:blipFill>
        <p:spPr>
          <a:xfrm xmlns:a="http://schemas.openxmlformats.org/drawingml/2006/main">
            <a:off x="321597" y="419100"/>
            <a:ext cx="9643806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45B636A-C5D6-4005-9659-BCB86222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C6F8E2ED-0CEB-431C-965B-02FDB56F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原书第36页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7DC20997-00A5-4411-A95C-03C75188B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36 / 55</a:t>
            </a:r>
          </a:p>
        </p:txBody>
      </p:sp>
    </p:spTree>
    <p:extLst>
      <p:ext uri="{BB962C8B-B14F-4D97-AF65-F5344CB8AC3E}">
        <p14:creationId xmlns:p14="http://schemas.microsoft.com/office/powerpoint/2010/main" val="130933619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DBF0A1-FBD3-4C02-809F-F6089EAA5A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5eb9ae4c2841a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03447" y="419100"/>
            <a:ext cx="9480105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EEAB0D6-546D-4668-A82D-22EE7501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1E59FDBF-0D8E-42A9-9380-A8D5F1023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原书第37页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A4167B82-1F03-4DC2-BCC3-B77E1A1C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37 / 55</a:t>
            </a:r>
          </a:p>
        </p:txBody>
      </p:sp>
    </p:spTree>
    <p:extLst>
      <p:ext uri="{BB962C8B-B14F-4D97-AF65-F5344CB8AC3E}">
        <p14:creationId xmlns:p14="http://schemas.microsoft.com/office/powerpoint/2010/main" val="107160249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B0478-A543-407C-BAB7-D1834977D9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3961715c3d4429"/>
          <a:srcRect xmlns:a="http://schemas.openxmlformats.org/drawingml/2006/main" l="0" t="0" r="0" b="2500"/>
          <a:stretch xmlns:a="http://schemas.openxmlformats.org/drawingml/2006/main"/>
        </p:blipFill>
        <p:spPr>
          <a:xfrm xmlns:a="http://schemas.openxmlformats.org/drawingml/2006/main">
            <a:off x="266700" y="440130"/>
            <a:ext cx="9753600" cy="1357869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DF90DDE-4E2A-4CB4-B62D-29CFDDC8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9DB0D8F2-F439-428A-8816-81293A56D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原书第38页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4D26C16F-83A0-4981-8644-ECEEC4C0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38 / 55</a:t>
            </a:r>
          </a:p>
        </p:txBody>
      </p:sp>
    </p:spTree>
    <p:extLst>
      <p:ext uri="{BB962C8B-B14F-4D97-AF65-F5344CB8AC3E}">
        <p14:creationId xmlns:p14="http://schemas.microsoft.com/office/powerpoint/2010/main" val="15335038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269CA-6CF9-4FAD-9A82-C5E80F269F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431870b7094c0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23824" y="419100"/>
            <a:ext cx="9439351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03C591F7-1CC9-4F51-B3E1-F8CA8E34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9DC33100-E2DB-4BFE-93C9-25CF1D6E6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原书第39页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FF68344B-E024-4A15-9832-993C45DD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39 / 55</a:t>
            </a:r>
          </a:p>
        </p:txBody>
      </p:sp>
    </p:spTree>
    <p:extLst>
      <p:ext uri="{BB962C8B-B14F-4D97-AF65-F5344CB8AC3E}">
        <p14:creationId xmlns:p14="http://schemas.microsoft.com/office/powerpoint/2010/main" val="200165952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8B783C-DCFD-4E86-93AD-AC4BBE9A55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251a761e448e9"/>
          <a:srcRect xmlns:a="http://schemas.openxmlformats.org/drawingml/2006/main" l="0" t="0" r="0" b="2500"/>
          <a:stretch xmlns:a="http://schemas.openxmlformats.org/drawingml/2006/main"/>
        </p:blipFill>
        <p:spPr>
          <a:xfrm xmlns:a="http://schemas.openxmlformats.org/drawingml/2006/main">
            <a:off x="386235" y="419100"/>
            <a:ext cx="9514531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938D3EA-266B-4D01-83F8-C0C2F56E8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8C97D8B0-79CF-459D-9716-93D38B40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原书第40页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09148298-49E8-48DB-B4DD-EB76F927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40 / 55</a:t>
            </a:r>
          </a:p>
        </p:txBody>
      </p:sp>
    </p:spTree>
    <p:extLst>
      <p:ext uri="{BB962C8B-B14F-4D97-AF65-F5344CB8AC3E}">
        <p14:creationId xmlns:p14="http://schemas.microsoft.com/office/powerpoint/2010/main" val="128485078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CA16FB-88F2-43BD-91D6-9DBFCFB32C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40b579818e481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85989" y="419100"/>
            <a:ext cx="9715023" cy="13620750"/>
          </a:xfrm>
          <a:prstGeom xmlns:a="http://schemas.openxmlformats.org/drawingml/2006/main" prst="rect">
            <a:avLst/>
          </a:prstGeom>
        </p:spPr>
      </p:pic>
      <p:sp>
        <p:nvSpPr>
          <p:cNvPr id="2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45414E8-0817-4766-B868-28D6DEE4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3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0B4C725F-4D01-47D8-97BB-CE105399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公司 · 识霸  /  原书第41页</a:t>
            </a:r>
          </a:p>
        </p:txBody>
      </p:sp>
      <p:sp>
        <p:nvSpPr>
          <p:cNvPr id="4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672538D9-8785-4A24-B0B6-EA657AE2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41 / 55</a:t>
            </a:r>
          </a:p>
        </p:txBody>
      </p:sp>
    </p:spTree>
    <p:extLst>
      <p:ext uri="{BB962C8B-B14F-4D97-AF65-F5344CB8AC3E}">
        <p14:creationId xmlns:p14="http://schemas.microsoft.com/office/powerpoint/2010/main" val="115846630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D887323E-FDFA-437B-AE64-C9E59F0C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7BEFE678-0171-4BE7-947B-272AA0C3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71D4F3CB-E3A0-414A-AFC3-BEA23D2E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我有一个很好的东西给你看，给我十分钟，很快的！这些就是被形容能治愈百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病，吸引百万人饮用的世界四大奇迹水，目前在法国、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墨西哥、德国和北巴基斯坦各有一个。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77D74-9FBC-45B2-AEE2-156ACB1F06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f621e45e824311"/>
          <a:srcRect xmlns:a="http://schemas.openxmlformats.org/drawingml/2006/main" l="0" t="6500" r="0" b="2500"/>
          <a:stretch xmlns:a="http://schemas.openxmlformats.org/drawingml/2006/main"/>
        </p:blipFill>
        <p:spPr>
          <a:xfrm xmlns:a="http://schemas.openxmlformats.org/drawingml/2006/main">
            <a:off x="266700" y="1713195"/>
            <a:ext cx="9753600" cy="1217556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D53628D-DD71-49B1-8BFC-1F487D71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DBF3627B-FEFC-4E7B-8753-46CC6A3C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原书第2页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BED08906-1387-4AD0-9D84-A04DE613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42 / 55</a:t>
            </a:r>
          </a:p>
        </p:txBody>
      </p:sp>
    </p:spTree>
    <p:extLst>
      <p:ext uri="{BB962C8B-B14F-4D97-AF65-F5344CB8AC3E}">
        <p14:creationId xmlns:p14="http://schemas.microsoft.com/office/powerpoint/2010/main" val="139806174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08FE698C-B4CD-4F76-B696-B55F324B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D3B7D6C3-317B-4BED-B570-D29B7A9C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18DCED14-4F2A-42FC-A186-C42CA0FD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为什么奇迹水能治愈百病，吸引百万人饮用！因为目前我们周围生活环境的恶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化，造成我们每天吸入50公升的氧气，其中有11公升会变成活性氧。活性氧是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现代文明病的最大元凶，是导致癌症的主要原因，而奇迹水天然拥有大量的《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氢分子》可以把活性氧转成无害物质。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70069-CAEF-41D9-ABD5-CA6B767575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da9b6cafcd41a1"/>
          <a:srcRect xmlns:a="http://schemas.openxmlformats.org/drawingml/2006/main" l="0" t="10500" r="0" b="0"/>
          <a:stretch xmlns:a="http://schemas.openxmlformats.org/drawingml/2006/main"/>
        </p:blipFill>
        <p:spPr>
          <a:xfrm xmlns:a="http://schemas.openxmlformats.org/drawingml/2006/main">
            <a:off x="369492" y="1905000"/>
            <a:ext cx="9548016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08B1743-9A46-4774-82A3-24A3AAF7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E30C995D-70FF-4718-AEAB-509E3D34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原书第3页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EBCED7A1-1D77-4D60-97FD-626D8067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43 / 55</a:t>
            </a:r>
          </a:p>
        </p:txBody>
      </p:sp>
    </p:spTree>
    <p:extLst>
      <p:ext uri="{BB962C8B-B14F-4D97-AF65-F5344CB8AC3E}">
        <p14:creationId xmlns:p14="http://schemas.microsoft.com/office/powerpoint/2010/main" val="338515204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E02BC4A8-1C3B-4CFE-84E2-24B356935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128821BC-F907-4E29-BC8B-F686F6DC8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855F9D66-32C6-4802-A0EA-CF636C1E1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饮用奇迹水后，患者的病情有很大的改善率，这些都不是我讲的，这些都是日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本电视台报道的临床数据。不过，奇迹水这么好，为什么不能被制造成包装水？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因为《氢分子》是非常不稳定的元素，一离开现场，氢气溶存率就会随着时间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而消失，塑胶瓶或玻璃瓶都不能锁得住，一定要当场排队，亲自饮用。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348A8-6808-4EB3-BBF7-5FF6835D8F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66951351e34b63"/>
          <a:srcRect xmlns:a="http://schemas.openxmlformats.org/drawingml/2006/main" l="0" t="10000" r="0" b="2500"/>
          <a:stretch xmlns:a="http://schemas.openxmlformats.org/drawingml/2006/main"/>
        </p:blipFill>
        <p:spPr>
          <a:xfrm xmlns:a="http://schemas.openxmlformats.org/drawingml/2006/main">
            <a:off x="266700" y="1977686"/>
            <a:ext cx="9753600" cy="11989478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E6BBF5E-2565-4476-BFB5-88047CC6F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FF22B527-820E-4395-962C-A26D82F04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原书第4页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EF53919C-50A1-4779-8E64-7249CD18B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44 / 55</a:t>
            </a:r>
          </a:p>
        </p:txBody>
      </p:sp>
    </p:spTree>
    <p:extLst>
      <p:ext uri="{BB962C8B-B14F-4D97-AF65-F5344CB8AC3E}">
        <p14:creationId xmlns:p14="http://schemas.microsoft.com/office/powerpoint/2010/main" val="1122916874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2860C21A-694A-486D-BBF2-ABEBEBDA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226B2B8F-18EA-431B-BF5D-3833F331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DC911D5-7D6C-4B60-BBC5-2411CDE5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经过多年的研究，绿加利于2007年，成为全球第一家公司，研发了再次风靡整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个日本的抗氧化富氢水《Izumio活美》。Izumio是一个将《日本一百大好水》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中的天然地下水，输送到拥有三百多年历史，荣获GMP和FSSC 22000安全认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证的指定工厂，再以专利的高级制造技术，精制成高浓度的抗氧化富氢水，每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天饮用，就可以让我们轻轻松松把致病的元凶《活性氧或自由基》排出体外。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4F624E-F4E1-405B-B9E7-9B1E53371E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8116803fd24116"/>
          <a:srcRect xmlns:a="http://schemas.openxmlformats.org/drawingml/2006/main" l="0" t="10000" r="0" b="0"/>
          <a:stretch xmlns:a="http://schemas.openxmlformats.org/drawingml/2006/main"/>
        </p:blipFill>
        <p:spPr>
          <a:xfrm xmlns:a="http://schemas.openxmlformats.org/drawingml/2006/main">
            <a:off x="561618" y="2247900"/>
            <a:ext cx="9163764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AE398DA-7856-49D7-8292-831B1E71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0C43BD5E-446F-4999-81F6-97B83F73D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原书第5页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550F63C1-574C-46C4-A2C8-E5038EC0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45 / 55</a:t>
            </a:r>
          </a:p>
        </p:txBody>
      </p:sp>
    </p:spTree>
    <p:extLst>
      <p:ext uri="{BB962C8B-B14F-4D97-AF65-F5344CB8AC3E}">
        <p14:creationId xmlns:p14="http://schemas.microsoft.com/office/powerpoint/2010/main" val="794724594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80395DE0-35DD-4948-B76A-2A338D04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DBB93A68-6BF5-44BA-B051-D3078FB92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B8072150-92E8-4D4D-8E1A-18F7FD895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在正常的温度和气压下，可溶解的最大氢气溶存率为160万ppt。然而，透过专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利的技术和各种的创新，Izumio成为全世界唯一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拥有超过3百30万ppt的富氢水素水。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6DADE-4975-4A88-B2E8-2FEAE10180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2b31e7e824d04"/>
          <a:srcRect xmlns:a="http://schemas.openxmlformats.org/drawingml/2006/main" l="0" t="9500" r="0" b="2500"/>
          <a:stretch xmlns:a="http://schemas.openxmlformats.org/drawingml/2006/main"/>
        </p:blipFill>
        <p:spPr>
          <a:xfrm xmlns:a="http://schemas.openxmlformats.org/drawingml/2006/main">
            <a:off x="266700" y="1676947"/>
            <a:ext cx="9753600" cy="12248056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3110518-6340-4161-B9FC-BF12ACDBC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34C4A6CF-816A-459A-8EAA-D1CCA584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原书第6页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588F29F4-C975-40F9-A3EB-2B31631E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46 / 55</a:t>
            </a:r>
          </a:p>
        </p:txBody>
      </p:sp>
    </p:spTree>
    <p:extLst>
      <p:ext uri="{BB962C8B-B14F-4D97-AF65-F5344CB8AC3E}">
        <p14:creationId xmlns:p14="http://schemas.microsoft.com/office/powerpoint/2010/main" val="1179714903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C14A3A5C-EA13-4C77-B3E2-EE92CD8A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791E301B-7D96-4FDB-B1F0-727CB5B3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A2E131C6-C850-4868-9621-366062D7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Izumio含有目前全球制造技术中，最高的氢气溶存率，3百30万ppt，是奇迹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水的6,000倍，喝一包200ml的活美，就等于你买一张飞机票到法国卢尔德喝1,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200升的奇迹水。Izumio已经连续十五年被评选为全日本销售第一的富氢水，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全球热销超过三亿包，连接起来的长度，可以绕行地球超过一圈。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083845-231C-4546-843F-1E48838F8D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be833b62cb4d32"/>
          <a:srcRect xmlns:a="http://schemas.openxmlformats.org/drawingml/2006/main" l="0" t="9000" r="0" b="0"/>
          <a:stretch xmlns:a="http://schemas.openxmlformats.org/drawingml/2006/main"/>
        </p:blipFill>
        <p:spPr>
          <a:xfrm xmlns:a="http://schemas.openxmlformats.org/drawingml/2006/main">
            <a:off x="473420" y="1905000"/>
            <a:ext cx="9340161" cy="121348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D59D0D9-FF5B-4C50-88C7-A893E26B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F739DE63-E3D0-4D67-A20B-262FB869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原书第7页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95CF9678-738C-45B3-896D-5A8B3BCEF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47 / 55</a:t>
            </a:r>
          </a:p>
        </p:txBody>
      </p:sp>
    </p:spTree>
    <p:extLst>
      <p:ext uri="{BB962C8B-B14F-4D97-AF65-F5344CB8AC3E}">
        <p14:creationId xmlns:p14="http://schemas.microsoft.com/office/powerpoint/2010/main" val="200349893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2FD54396-6E46-45E6-900F-A3F06B6E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20269CD2-43B7-44BA-98D5-6EA739BF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00E4B7F3-1DAB-447C-91B8-7AABC0B4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这位是太田成男博士，2007年他在世界著名医学期刊Nature Medicine发表《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氢分子研究论文》，之后迅速引起全球学者的广泛关注和研究热潮。至今全球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已经发布了超过一千篇研究《氢分子医学》的学术论文，世界各地的专家都一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致认为，太田博士是全球《氢分子医学》领域的第一人。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376DA4-9FDE-46F0-A5E0-58FA55F0FD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30e2910aa04a2f"/>
          <a:srcRect xmlns:a="http://schemas.openxmlformats.org/drawingml/2006/main" l="0" t="10000" r="50021" b="2500"/>
          <a:stretch xmlns:a="http://schemas.openxmlformats.org/drawingml/2006/main"/>
        </p:blipFill>
        <p:spPr>
          <a:xfrm xmlns:a="http://schemas.openxmlformats.org/drawingml/2006/main">
            <a:off x="266700" y="1916578"/>
            <a:ext cx="9753600" cy="12111693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996E6FB8-9429-458A-B1D6-6FC38C520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2F17DDD9-7C75-4E68-AC08-22431562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原书第8页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6C31DD27-B897-4D6E-A734-0FC79927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48 / 55</a:t>
            </a:r>
          </a:p>
        </p:txBody>
      </p:sp>
    </p:spTree>
    <p:extLst>
      <p:ext uri="{BB962C8B-B14F-4D97-AF65-F5344CB8AC3E}">
        <p14:creationId xmlns:p14="http://schemas.microsoft.com/office/powerpoint/2010/main" val="1071851748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FCC7ADE2-1BD0-4116-A1F1-EE11151E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27DD5337-EE7E-4807-AEF7-F6CF62BC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FCA85A35-4F50-4B3F-BF73-BA2D1C75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在中国，有很多著名的专家，包括钟南山院士和孙学军教授等等，已经发表了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很多关于《氢分子》对病患和运动员都有显著的帮助。在美国，我们的Izumio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被诺贝尔奖候选人，尼科尔森教授肯定为唯一适合于研究的富氢水。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DE83D-64A1-4819-899D-74FE698CCE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a421404aa4908"/>
          <a:srcRect xmlns:a="http://schemas.openxmlformats.org/drawingml/2006/main" l="49979" t="10000" r="0" b="0"/>
          <a:stretch xmlns:a="http://schemas.openxmlformats.org/drawingml/2006/main"/>
        </p:blipFill>
        <p:spPr>
          <a:xfrm xmlns:a="http://schemas.openxmlformats.org/drawingml/2006/main">
            <a:off x="266700" y="1577428"/>
            <a:ext cx="9753600" cy="12447094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0F1DCD83-AB7B-4D5F-A7C0-05593A0F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15C9F97-7F8B-4920-B30C-D1A4F83BD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原书第9页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4F4E4664-212F-4892-B552-B952616D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49 / 55</a:t>
            </a:r>
          </a:p>
        </p:txBody>
      </p:sp>
    </p:spTree>
    <p:extLst>
      <p:ext uri="{BB962C8B-B14F-4D97-AF65-F5344CB8AC3E}">
        <p14:creationId xmlns:p14="http://schemas.microsoft.com/office/powerpoint/2010/main" val="1926009996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1B589028-4396-43D8-98AD-6A653F2FE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561CDEFF-1D94-4823-BF3A-B1AA2636C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10DA6561-F769-49B6-81A0-AD33ED9E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《氢分子》是世界上最小的原子，可以深入身体各个狭小的角落。Izumio以身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体含有大部分的水为媒介，将大量的《氢分子》运送到细胞末端，清除活性氧，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其快速性和有效性，是市面上一般抗氧化的保健品或保健水所无法匹比的。根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据很多专家的报道，除了可以拿来保健，《氢分子》还可以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阻碍癌细胞的增殖，促使癌细胞死亡。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DF97F4-746F-4123-8B00-60E673665E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e8f7c4597849da"/>
          <a:srcRect xmlns:a="http://schemas.openxmlformats.org/drawingml/2006/main" l="0" t="12500" r="0" b="2500"/>
          <a:stretch xmlns:a="http://schemas.openxmlformats.org/drawingml/2006/main"/>
        </p:blipFill>
        <p:spPr>
          <a:xfrm xmlns:a="http://schemas.openxmlformats.org/drawingml/2006/main">
            <a:off x="288809" y="2247900"/>
            <a:ext cx="9709382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CF67E184-BB6E-4089-99E1-6024EC0A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5375CF23-CA74-46A5-89EF-A4A16CF2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原书第10页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DD282709-346D-49BB-B8F6-EEB9FD70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50 / 55</a:t>
            </a:r>
          </a:p>
        </p:txBody>
      </p:sp>
    </p:spTree>
    <p:extLst>
      <p:ext uri="{BB962C8B-B14F-4D97-AF65-F5344CB8AC3E}">
        <p14:creationId xmlns:p14="http://schemas.microsoft.com/office/powerpoint/2010/main" val="994991596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51A884D4-C10D-4FA5-9AED-4D6A2A3A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98D08765-E635-48E5-A74E-859230E2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DAA2C912-BE5C-40CD-8365-EFCA4186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经过十多年的发展，目前，已经有众多科学研究证实，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《氢分子》有效对各种文明病的帮助。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2A221B-869E-43AF-9C62-861EEDA865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ecc6adfbf4102"/>
          <a:srcRect xmlns:a="http://schemas.openxmlformats.org/drawingml/2006/main" l="0" t="6500" r="0" b="0"/>
          <a:stretch xmlns:a="http://schemas.openxmlformats.org/drawingml/2006/main"/>
        </p:blipFill>
        <p:spPr>
          <a:xfrm xmlns:a="http://schemas.openxmlformats.org/drawingml/2006/main">
            <a:off x="412580" y="1352550"/>
            <a:ext cx="9461840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D211B5C-E6C3-450C-9E80-6770F25E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758E31ED-EB6E-4FFC-B8F2-A56928B2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原书第11页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DB119A0D-FF2F-4B50-BBDD-A771562D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51 / 55</a:t>
            </a:r>
          </a:p>
        </p:txBody>
      </p:sp>
    </p:spTree>
    <p:extLst>
      <p:ext uri="{BB962C8B-B14F-4D97-AF65-F5344CB8AC3E}">
        <p14:creationId xmlns:p14="http://schemas.microsoft.com/office/powerpoint/2010/main" val="1224987648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6FDBBE8C-0291-4214-87D7-B2B1ECC5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E5460001-46E7-40AA-B7D5-1BD1CFF6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F24FE517-A196-4403-BF97-8AA775DD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总结，为什么Izumio是您最佳的选择？因为它有111111的特质，100%日本制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造的专利技术、日本销售量第1的富氢水，全合1清除全身的自由基，世界第1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高的氢气溶存率，热销了1个年代，累计销售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超过10亿美金，经得起时间的考验。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C597AD-38A6-4F54-B0D3-6D8611A9A6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b87a6c09eb4825"/>
          <a:srcRect xmlns:a="http://schemas.openxmlformats.org/drawingml/2006/main" l="0" t="10500" r="0" b="2500"/>
          <a:stretch xmlns:a="http://schemas.openxmlformats.org/drawingml/2006/main"/>
        </p:blipFill>
        <p:spPr>
          <a:xfrm xmlns:a="http://schemas.openxmlformats.org/drawingml/2006/main">
            <a:off x="266700" y="1905163"/>
            <a:ext cx="9753600" cy="12134525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405C13B4-EB9E-4836-9FE8-71D7A691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AD0E7438-607F-4123-A638-D4AB66D75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原书第12页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15CB3ED6-C611-4434-B964-049C32693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52 / 55</a:t>
            </a:r>
          </a:p>
        </p:txBody>
      </p:sp>
    </p:spTree>
    <p:extLst>
      <p:ext uri="{BB962C8B-B14F-4D97-AF65-F5344CB8AC3E}">
        <p14:creationId xmlns:p14="http://schemas.microsoft.com/office/powerpoint/2010/main" val="628228782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A2BD2092-B44D-45A8-A660-35C0CF2B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ED285E94-BEEC-4746-A2DC-88A0D71C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5F31D98F-4421-43BE-9547-B4BFD5B8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Izumio是保健饮用水，可以让任何人，配任何东西，在任何时间饮用。Izumio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最适合想要快速减轻身体疲劳的运动员，想要快速减轻疾病痛苦的患病者，想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要增强脑力抵抗能力的小孩子，想要保持健康青春常驻的年轻人，想要延缓老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化恢复年轻的老人家。每天喝活美，生活一定会很美。可以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啦！这么好的东西，快快喝，快快健康…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45B6C-2806-4C24-AFF7-52550582EE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92ad6b59f4348"/>
          <a:srcRect xmlns:a="http://schemas.openxmlformats.org/drawingml/2006/main" l="0" t="11000" r="0" b="0"/>
          <a:stretch xmlns:a="http://schemas.openxmlformats.org/drawingml/2006/main"/>
        </p:blipFill>
        <p:spPr>
          <a:xfrm xmlns:a="http://schemas.openxmlformats.org/drawingml/2006/main">
            <a:off x="532653" y="2247900"/>
            <a:ext cx="9221694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3D109B9-23AF-420B-9349-981FF10E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80F4E7CD-7F43-425C-97D5-2CB03BAE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原书第13页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702304B7-204E-461F-9D28-103313C9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53 / 55</a:t>
            </a:r>
          </a:p>
        </p:txBody>
      </p:sp>
    </p:spTree>
    <p:extLst>
      <p:ext uri="{BB962C8B-B14F-4D97-AF65-F5344CB8AC3E}">
        <p14:creationId xmlns:p14="http://schemas.microsoft.com/office/powerpoint/2010/main" val="1069157543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6572BF3E-2711-427E-A4BF-10D6C66E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027A9903-B60D-4B2D-A28D-B6D11A9D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0AD56934-1A83-48A9-B3D3-7749325E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OLEMIO活力美是什么？活力美是世界首个结合草本成份，橄榄叶萃取物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OleaVita及L-瓜氨酸L-citrulline的氢气水素水。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0122AF-D922-4293-8FC2-9DA2D38AFB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424ac7cb744d1b"/>
          <a:srcRect xmlns:a="http://schemas.openxmlformats.org/drawingml/2006/main" l="0" t="8500" r="50000" b="0"/>
          <a:stretch xmlns:a="http://schemas.openxmlformats.org/drawingml/2006/main"/>
        </p:blipFill>
        <p:spPr>
          <a:xfrm xmlns:a="http://schemas.openxmlformats.org/drawingml/2006/main">
            <a:off x="308313" y="1352550"/>
            <a:ext cx="9670374" cy="1268730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363A409E-59A4-4A3C-BD39-DA661986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B0A06A64-5288-480B-8CA6-6D8D43C1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原书第14页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BE0185CB-B6CC-46FB-B281-EDCACD55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54 / 55</a:t>
            </a:r>
          </a:p>
        </p:txBody>
      </p:sp>
    </p:spTree>
    <p:extLst>
      <p:ext uri="{BB962C8B-B14F-4D97-AF65-F5344CB8AC3E}">
        <p14:creationId xmlns:p14="http://schemas.microsoft.com/office/powerpoint/2010/main" val="108225593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AF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narration-background">
            <a:extLst xmlns:a="http://schemas.openxmlformats.org/drawingml/2006/main">
              <a:ext uri="{FF2B5EF4-FFF2-40B4-BE49-F238E27FC236}">
                <a16:creationId xmlns:a16="http://schemas.microsoft.com/office/drawing/2014/main" id="{54714005-F0F4-44A6-A908-034C7911D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287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D8"/>
          </a:solidFill>
          <a:ln xmlns:a="http://schemas.openxmlformats.org/drawingml/2006/main" w="0">
            <a:noFill/>
          </a:ln>
        </p:spPr>
      </p:sp>
      <p:sp>
        <p:nvSpPr>
          <p:cNvPr id="2" name="narration-accent">
            <a:extLst xmlns:a="http://schemas.openxmlformats.org/drawingml/2006/main">
              <a:ext uri="{FF2B5EF4-FFF2-40B4-BE49-F238E27FC236}">
                <a16:creationId xmlns:a16="http://schemas.microsoft.com/office/drawing/2014/main" id="{284B3AF7-FB2B-4695-B653-4B12CB8CB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850"/>
          </a:solidFill>
          <a:ln xmlns:a="http://schemas.openxmlformats.org/drawingml/2006/main" w="0">
            <a:noFill/>
          </a:ln>
        </p:spPr>
      </p:sp>
      <p:sp>
        <p:nvSpPr>
          <p:cNvPr id="3" name="presenter-narration">
            <a:extLst xmlns:a="http://schemas.openxmlformats.org/drawingml/2006/main">
              <a:ext uri="{FF2B5EF4-FFF2-40B4-BE49-F238E27FC236}">
                <a16:creationId xmlns:a16="http://schemas.microsoft.com/office/drawing/2014/main" id="{B67C5447-FA4E-4899-ADC9-2755ACCD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52400"/>
            <a:ext cx="9525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橄榄叶萃取物OleaVita是少数在治疗高血压方面经过临床测试的草药之一，荣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获Nutra大奖的年度成分：体重管理。L-瓜氨酸可以通过扩张血管来促进心脏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健康，改善您的运动表现，并可在肌肉锻炼中发挥作用。OLEMIO拥有六个添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加的价值，可以改善皮肤细胞功能，改善葡萄糖代谢，改善大脑功能，增加线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83D31"/>
                </a:solidFill>
                <a:latin typeface="Microsoft YaHei"/>
                <a:ea typeface="Microsoft YaHei"/>
                <a:cs typeface="Microsoft YaHei"/>
              </a:rPr>
              <a:t>粒体的数量，增加能量，减少体内脂肪并增加肌肉质量。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0EDB5-C830-4A75-95F0-DD72E57D53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0272ed65744ead"/>
          <a:srcRect xmlns:a="http://schemas.openxmlformats.org/drawingml/2006/main" l="50000" t="11500" r="0" b="0"/>
          <a:stretch xmlns:a="http://schemas.openxmlformats.org/drawingml/2006/main"/>
        </p:blipFill>
        <p:spPr>
          <a:xfrm xmlns:a="http://schemas.openxmlformats.org/drawingml/2006/main">
            <a:off x="497197" y="2247900"/>
            <a:ext cx="9292606" cy="11791950"/>
          </a:xfrm>
          <a:prstGeom xmlns:a="http://schemas.openxmlformats.org/drawingml/2006/main" prst="rect">
            <a:avLst/>
          </a:prstGeom>
        </p:spPr>
      </p:pic>
      <p:sp>
        <p:nvSpPr>
          <p:cNvPr id="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B91FDC79-F21D-4151-99A9-E0E38CFE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4220825"/>
            <a:ext cx="9753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5BD"/>
          </a:solidFill>
          <a:ln xmlns:a="http://schemas.openxmlformats.org/drawingml/2006/main" w="0">
            <a:noFill/>
          </a:ln>
        </p:spPr>
      </p:sp>
      <p:sp>
        <p:nvSpPr>
          <p:cNvPr id="6" name="book-page-label">
            <a:extLst xmlns:a="http://schemas.openxmlformats.org/drawingml/2006/main">
              <a:ext uri="{FF2B5EF4-FFF2-40B4-BE49-F238E27FC236}">
                <a16:creationId xmlns:a16="http://schemas.microsoft.com/office/drawing/2014/main" id="{45CF69D3-7485-45D1-B9E3-1471EC4C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4277975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活美 · 活力美  /  原书第15页</a:t>
            </a:r>
          </a:p>
        </p:txBody>
      </p:sp>
      <p:sp>
        <p:nvSpPr>
          <p:cNvPr id="7" name="slide-sequence">
            <a:extLst xmlns:a="http://schemas.openxmlformats.org/drawingml/2006/main">
              <a:ext uri="{FF2B5EF4-FFF2-40B4-BE49-F238E27FC236}">
                <a16:creationId xmlns:a16="http://schemas.microsoft.com/office/drawing/2014/main" id="{A830DB16-6AC7-4F10-AD48-8C57B694A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14277975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>
            <a:def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1745D"/>
                </a:solidFill>
                <a:latin typeface="Microsoft YaHei"/>
                <a:ea typeface="Microsoft YaHei"/>
                <a:cs typeface="Microsoft YaHei"/>
              </a:rPr>
              <a:t>55 / 55</a:t>
            </a:r>
          </a:p>
        </p:txBody>
      </p:sp>
    </p:spTree>
    <p:extLst>
      <p:ext uri="{BB962C8B-B14F-4D97-AF65-F5344CB8AC3E}">
        <p14:creationId xmlns:p14="http://schemas.microsoft.com/office/powerpoint/2010/main" val="2406516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2026-10-27T07:36:21.8990000Z</dcterms:created>
  <dcterms:modified xsi:type="dcterms:W3CDTF">2026-10-27T07:36:21.8990000Z</dcterms:modified>
</coreProperties>
</file>