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ecd49b9521c41b3" /><Relationship Type="http://schemas.openxmlformats.org/officeDocument/2006/relationships/extended-properties" Target="/docProps/app.xml" Id="R5444b769b05e4413" /><Relationship Type="http://schemas.openxmlformats.org/officeDocument/2006/relationships/officeDocument" Target="/ppt/presentation.xml" Id="Rd425de9a44cd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434586082a43a4"/>
  </p:sldMasterIdLst>
  <p:notesMasterIdLst>
    <p:notesMasterId xmlns:r="http://schemas.openxmlformats.org/officeDocument/2006/relationships" r:id="R3de529bfe0714595"/>
  </p:notesMasterIdLst>
  <p:sldIdLst>
    <p:sldId xmlns:r="http://schemas.openxmlformats.org/officeDocument/2006/relationships" id="256" r:id="Rd30f96765ddf4cf7"/>
    <p:sldId xmlns:r="http://schemas.openxmlformats.org/officeDocument/2006/relationships" id="257" r:id="R7db75b18e9d24481"/>
    <p:sldId xmlns:r="http://schemas.openxmlformats.org/officeDocument/2006/relationships" id="258" r:id="Rab00ea9515044559"/>
    <p:sldId xmlns:r="http://schemas.openxmlformats.org/officeDocument/2006/relationships" id="259" r:id="R34d57c28729b4012"/>
    <p:sldId xmlns:r="http://schemas.openxmlformats.org/officeDocument/2006/relationships" id="260" r:id="R6c1a1a4fa4134ffc"/>
    <p:sldId xmlns:r="http://schemas.openxmlformats.org/officeDocument/2006/relationships" id="261" r:id="Re69fd72a9b4c45e7"/>
    <p:sldId xmlns:r="http://schemas.openxmlformats.org/officeDocument/2006/relationships" id="262" r:id="R326e4857692a43ce"/>
    <p:sldId xmlns:r="http://schemas.openxmlformats.org/officeDocument/2006/relationships" id="263" r:id="R1dd06ab82ca04689"/>
    <p:sldId xmlns:r="http://schemas.openxmlformats.org/officeDocument/2006/relationships" id="264" r:id="R44111f18829b4217"/>
    <p:sldId xmlns:r="http://schemas.openxmlformats.org/officeDocument/2006/relationships" id="265" r:id="R828446182c9b453f"/>
    <p:sldId xmlns:r="http://schemas.openxmlformats.org/officeDocument/2006/relationships" id="266" r:id="R0899c5d0b33144cf"/>
    <p:sldId xmlns:r="http://schemas.openxmlformats.org/officeDocument/2006/relationships" id="267" r:id="R68754db11d3345e1"/>
    <p:sldId xmlns:r="http://schemas.openxmlformats.org/officeDocument/2006/relationships" id="268" r:id="R14804eb2b74643e5"/>
    <p:sldId xmlns:r="http://schemas.openxmlformats.org/officeDocument/2006/relationships" id="269" r:id="R6932e7291e834735"/>
    <p:sldId xmlns:r="http://schemas.openxmlformats.org/officeDocument/2006/relationships" id="270" r:id="R6e8384587883493a"/>
    <p:sldId xmlns:r="http://schemas.openxmlformats.org/officeDocument/2006/relationships" id="271" r:id="Rbb984b2b7cfe49d2"/>
    <p:sldId xmlns:r="http://schemas.openxmlformats.org/officeDocument/2006/relationships" id="272" r:id="R5c86adac799b4ef7"/>
  </p:sldIdLst>
  <p:sldSz cx="18288000" cy="10287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2e5600e75064a64" /><Relationship Type="http://schemas.openxmlformats.org/officeDocument/2006/relationships/slideMaster" Target="/ppt/slideMasters/slideMaster1.xml" Id="Ra5434586082a43a4" /><Relationship Type="http://schemas.openxmlformats.org/officeDocument/2006/relationships/notesMaster" Target="/ppt/notesMasters/notesMaster1.xml" Id="R3de529bfe0714595" /><Relationship Type="http://schemas.openxmlformats.org/officeDocument/2006/relationships/presProps" Target="/ppt/presProps.xml" Id="R01c9ddb4daed4084" /><Relationship Type="http://schemas.openxmlformats.org/officeDocument/2006/relationships/tableStyles" Target="/ppt/tableStyles.xml" Id="R6b81bd31aa0c45a3" /><Relationship Type="http://schemas.openxmlformats.org/officeDocument/2006/relationships/slide" Target="/ppt/slides/slide1.xml" Id="Rd30f96765ddf4cf7" /><Relationship Type="http://schemas.openxmlformats.org/officeDocument/2006/relationships/slide" Target="/ppt/slides/slide2.xml" Id="R7db75b18e9d24481" /><Relationship Type="http://schemas.openxmlformats.org/officeDocument/2006/relationships/slide" Target="/ppt/slides/slide3.xml" Id="Rab00ea9515044559" /><Relationship Type="http://schemas.openxmlformats.org/officeDocument/2006/relationships/slide" Target="/ppt/slides/slide4.xml" Id="R34d57c28729b4012" /><Relationship Type="http://schemas.openxmlformats.org/officeDocument/2006/relationships/slide" Target="/ppt/slides/slide5.xml" Id="R6c1a1a4fa4134ffc" /><Relationship Type="http://schemas.openxmlformats.org/officeDocument/2006/relationships/slide" Target="/ppt/slides/slide6.xml" Id="Re69fd72a9b4c45e7" /><Relationship Type="http://schemas.openxmlformats.org/officeDocument/2006/relationships/slide" Target="/ppt/slides/slide7.xml" Id="R326e4857692a43ce" /><Relationship Type="http://schemas.openxmlformats.org/officeDocument/2006/relationships/slide" Target="/ppt/slides/slide8.xml" Id="R1dd06ab82ca04689" /><Relationship Type="http://schemas.openxmlformats.org/officeDocument/2006/relationships/slide" Target="/ppt/slides/slide9.xml" Id="R44111f18829b4217" /><Relationship Type="http://schemas.openxmlformats.org/officeDocument/2006/relationships/slide" Target="/ppt/slides/slide10.xml" Id="R828446182c9b453f" /><Relationship Type="http://schemas.openxmlformats.org/officeDocument/2006/relationships/slide" Target="/ppt/slides/slide11.xml" Id="R0899c5d0b33144cf" /><Relationship Type="http://schemas.openxmlformats.org/officeDocument/2006/relationships/slide" Target="/ppt/slides/slide12.xml" Id="R68754db11d3345e1" /><Relationship Type="http://schemas.openxmlformats.org/officeDocument/2006/relationships/slide" Target="/ppt/slides/slide13.xml" Id="R14804eb2b74643e5" /><Relationship Type="http://schemas.openxmlformats.org/officeDocument/2006/relationships/slide" Target="/ppt/slides/slide14.xml" Id="R6932e7291e834735" /><Relationship Type="http://schemas.openxmlformats.org/officeDocument/2006/relationships/slide" Target="/ppt/slides/slide15.xml" Id="R6e8384587883493a" /><Relationship Type="http://schemas.openxmlformats.org/officeDocument/2006/relationships/slide" Target="/ppt/slides/slide16.xml" Id="Rbb984b2b7cfe49d2" /><Relationship Type="http://schemas.openxmlformats.org/officeDocument/2006/relationships/slide" Target="/ppt/slides/slide17.xml" Id="R5c86adac799b4ef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36eb0161327406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ac899e064f847c1" /><Relationship Type="http://schemas.openxmlformats.org/officeDocument/2006/relationships/notesMaster" Target="/ppt/notesMasters/notesMaster1.xml" Id="R188879ba2a46405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c1f7d71a5414be5" /><Relationship Type="http://schemas.openxmlformats.org/officeDocument/2006/relationships/notesMaster" Target="/ppt/notesMasters/notesMaster1.xml" Id="R26207c2986b549a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84d3d1a3067433e" /><Relationship Type="http://schemas.openxmlformats.org/officeDocument/2006/relationships/notesMaster" Target="/ppt/notesMasters/notesMaster1.xml" Id="R64ba0c54c3c7445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78d2bc8678a450b" /><Relationship Type="http://schemas.openxmlformats.org/officeDocument/2006/relationships/notesMaster" Target="/ppt/notesMasters/notesMaster1.xml" Id="R747feaf8c322476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1ce75355eec4baf" /><Relationship Type="http://schemas.openxmlformats.org/officeDocument/2006/relationships/notesMaster" Target="/ppt/notesMasters/notesMaster1.xml" Id="R6e06854d0a574e9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86438b80cb84689" /><Relationship Type="http://schemas.openxmlformats.org/officeDocument/2006/relationships/notesMaster" Target="/ppt/notesMasters/notesMaster1.xml" Id="Rb1e6e298a12f4b0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9f88c1acc7a4b22" /><Relationship Type="http://schemas.openxmlformats.org/officeDocument/2006/relationships/notesMaster" Target="/ppt/notesMasters/notesMaster1.xml" Id="R768d91b9171649b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bae286e4a05441f" /><Relationship Type="http://schemas.openxmlformats.org/officeDocument/2006/relationships/notesMaster" Target="/ppt/notesMasters/notesMaster1.xml" Id="R4daf2623c77e434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f676c34846e47dc" /><Relationship Type="http://schemas.openxmlformats.org/officeDocument/2006/relationships/notesMaster" Target="/ppt/notesMasters/notesMaster1.xml" Id="Ra9306f87cd8a4df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6d0f72d9c8c48bc" /><Relationship Type="http://schemas.openxmlformats.org/officeDocument/2006/relationships/notesMaster" Target="/ppt/notesMasters/notesMaster1.xml" Id="R5418fe51ecb0404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594a35ea3df4746" /><Relationship Type="http://schemas.openxmlformats.org/officeDocument/2006/relationships/notesMaster" Target="/ppt/notesMasters/notesMaster1.xml" Id="Ra7152b74a2724a6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b0aa7c2b05a4e06" /><Relationship Type="http://schemas.openxmlformats.org/officeDocument/2006/relationships/notesMaster" Target="/ppt/notesMasters/notesMaster1.xml" Id="Rcd554ac7dbf0430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a156cc1074e4547" /><Relationship Type="http://schemas.openxmlformats.org/officeDocument/2006/relationships/notesMaster" Target="/ppt/notesMasters/notesMaster1.xml" Id="R64389467fa3748e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72483456ff84e96" /><Relationship Type="http://schemas.openxmlformats.org/officeDocument/2006/relationships/notesMaster" Target="/ppt/notesMasters/notesMaster1.xml" Id="R634319a0330a482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e0b4abc233d4b56" /><Relationship Type="http://schemas.openxmlformats.org/officeDocument/2006/relationships/notesMaster" Target="/ppt/notesMasters/notesMaster1.xml" Id="R3e0ee2edf943421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276bcaee5924b7e" /><Relationship Type="http://schemas.openxmlformats.org/officeDocument/2006/relationships/notesMaster" Target="/ppt/notesMasters/notesMaster1.xml" Id="Rf93a57602d384d9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6829b2a0d65411f" /><Relationship Type="http://schemas.openxmlformats.org/officeDocument/2006/relationships/notesMaster" Target="/ppt/notesMasters/notesMaster1.xml" Id="Ra20fca3cc98545c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First-slide hook: Images 2.0 native generation from approved exact copy: 马尔代夫只是第一站，你的下一站在哪里？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images/12_star_ds_options.png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images/13_star_ladder.png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images/14a_day_cycle_bonus.png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images/14b_leadership_bonus.png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images/14d_cfc_monthly_opportunity.png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images/16_travel_terms.png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images/23_cfc_routes.png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images/21_closing_next.png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images/00_maldives_start.png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images/00_maldives_to_new_excellent.png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images/02_destination.png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source/01_campaign_cover.jpg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images/03_display_order_direct_star.png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images/05_five_full_cycles.png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images/07_upper_grand_timeline.png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 images/08_direct_to_star.png</a:t>
            </a:r>
          </a:p>
          <a:p xmlns:a="http://schemas.openxmlformats.org/drawingml/2006/main">
            <a:r>
              <a:t>User-supplied Naturally Plus Malaysia campaign material and JS Loo approved campaign explanation.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818096f544fe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5b1f615d22a4190" /><Relationship Type="http://schemas.openxmlformats.org/officeDocument/2006/relationships/slideLayout" Target="/ppt/slideLayouts/slideLayout1.xml" Id="Rf059e4dddb48438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9e4dddb48438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11ccd6274c8a" /><Relationship Type="http://schemas.openxmlformats.org/officeDocument/2006/relationships/image" Target="/ppt/media/image.png" Id="R3144a65d760b4069" /><Relationship Type="http://schemas.openxmlformats.org/officeDocument/2006/relationships/notesSlide" Target="/ppt/notesSlides/notesSlide1.xml" Id="R4cde96aef109417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c56a696845d9" /><Relationship Type="http://schemas.openxmlformats.org/officeDocument/2006/relationships/image" Target="/ppt/media/image9.png" Id="Rf4a29a6f83604497" /><Relationship Type="http://schemas.openxmlformats.org/officeDocument/2006/relationships/notesSlide" Target="/ppt/notesSlides/notesSlide10.xml" Id="R4624f46e975f4b1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9dc509ce44981" /><Relationship Type="http://schemas.openxmlformats.org/officeDocument/2006/relationships/image" Target="/ppt/media/image10.png" Id="Rce0d84b133a54cf4" /><Relationship Type="http://schemas.openxmlformats.org/officeDocument/2006/relationships/notesSlide" Target="/ppt/notesSlides/notesSlide11.xml" Id="R49064d17b6e34e9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50070a67b4fa4" /><Relationship Type="http://schemas.openxmlformats.org/officeDocument/2006/relationships/image" Target="/ppt/media/image11.png" Id="Rfb79eeecadbf4571" /><Relationship Type="http://schemas.openxmlformats.org/officeDocument/2006/relationships/notesSlide" Target="/ppt/notesSlides/notesSlide12.xml" Id="Re918cca2825f42f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d30937a4d44fd" /><Relationship Type="http://schemas.openxmlformats.org/officeDocument/2006/relationships/image" Target="/ppt/media/image12.png" Id="R11b75bfce7db48e0" /><Relationship Type="http://schemas.openxmlformats.org/officeDocument/2006/relationships/notesSlide" Target="/ppt/notesSlides/notesSlide13.xml" Id="R488394308cfa46c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ced0402d542f7" /><Relationship Type="http://schemas.openxmlformats.org/officeDocument/2006/relationships/image" Target="/ppt/media/image13.png" Id="Rd675841b6b934267" /><Relationship Type="http://schemas.openxmlformats.org/officeDocument/2006/relationships/notesSlide" Target="/ppt/notesSlides/notesSlide14.xml" Id="R10b87c7597a74c4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25519d9a4cdb" /><Relationship Type="http://schemas.openxmlformats.org/officeDocument/2006/relationships/image" Target="/ppt/media/image14.png" Id="Rf9d036c1c40c4d70" /><Relationship Type="http://schemas.openxmlformats.org/officeDocument/2006/relationships/notesSlide" Target="/ppt/notesSlides/notesSlide15.xml" Id="Red1bd5b582804bb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429b8e134075" /><Relationship Type="http://schemas.openxmlformats.org/officeDocument/2006/relationships/image" Target="/ppt/media/image15.png" Id="Rf4677aa7eea64bd0" /><Relationship Type="http://schemas.openxmlformats.org/officeDocument/2006/relationships/notesSlide" Target="/ppt/notesSlides/notesSlide16.xml" Id="R6145374e9e974f1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96e27de8b4311" /><Relationship Type="http://schemas.openxmlformats.org/officeDocument/2006/relationships/image" Target="/ppt/media/image16.png" Id="R27aaf169bb4f45c6" /><Relationship Type="http://schemas.openxmlformats.org/officeDocument/2006/relationships/notesSlide" Target="/ppt/notesSlides/notesSlide17.xml" Id="R289e5df33812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6d6e299c4042" /><Relationship Type="http://schemas.openxmlformats.org/officeDocument/2006/relationships/image" Target="/ppt/media/image2.png" Id="Rb03ab751395241bc" /><Relationship Type="http://schemas.openxmlformats.org/officeDocument/2006/relationships/notesSlide" Target="/ppt/notesSlides/notesSlide2.xml" Id="R8a97b50d05df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97c4a2c0c4307" /><Relationship Type="http://schemas.openxmlformats.org/officeDocument/2006/relationships/image" Target="/ppt/media/image3.png" Id="R70a4851f3eb946d5" /><Relationship Type="http://schemas.openxmlformats.org/officeDocument/2006/relationships/notesSlide" Target="/ppt/notesSlides/notesSlide3.xml" Id="R477d89d40fd8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724f28d644ec" /><Relationship Type="http://schemas.openxmlformats.org/officeDocument/2006/relationships/image" Target="/ppt/media/image4.png" Id="R1690505227074cb6" /><Relationship Type="http://schemas.openxmlformats.org/officeDocument/2006/relationships/notesSlide" Target="/ppt/notesSlides/notesSlide4.xml" Id="R50f7377dbecb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59bf60f514848" /><Relationship Type="http://schemas.openxmlformats.org/officeDocument/2006/relationships/image" Target="/ppt/media/image.jpeg" Id="Rc7edf834d6cd4548" /><Relationship Type="http://schemas.openxmlformats.org/officeDocument/2006/relationships/notesSlide" Target="/ppt/notesSlides/notesSlide5.xml" Id="R8df257707a9e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32aa6f78c4476" /><Relationship Type="http://schemas.openxmlformats.org/officeDocument/2006/relationships/image" Target="/ppt/media/image5.png" Id="R8543ca7697024d13" /><Relationship Type="http://schemas.openxmlformats.org/officeDocument/2006/relationships/notesSlide" Target="/ppt/notesSlides/notesSlide6.xml" Id="Re02cb1a82809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1cc0f70744a5e" /><Relationship Type="http://schemas.openxmlformats.org/officeDocument/2006/relationships/image" Target="/ppt/media/image6.png" Id="Rc0698e1df3a24cc7" /><Relationship Type="http://schemas.openxmlformats.org/officeDocument/2006/relationships/notesSlide" Target="/ppt/notesSlides/notesSlide7.xml" Id="Rac910000b14b4dc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33421d70e427a" /><Relationship Type="http://schemas.openxmlformats.org/officeDocument/2006/relationships/image" Target="/ppt/media/image7.png" Id="R99f671469f4a4a53" /><Relationship Type="http://schemas.openxmlformats.org/officeDocument/2006/relationships/notesSlide" Target="/ppt/notesSlides/notesSlide8.xml" Id="R5174032c062345f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cd92d944b4f74" /><Relationship Type="http://schemas.openxmlformats.org/officeDocument/2006/relationships/image" Target="/ppt/media/image8.png" Id="R1b2885bec2904b9e" /><Relationship Type="http://schemas.openxmlformats.org/officeDocument/2006/relationships/notesSlide" Target="/ppt/notesSlides/notesSlide9.xml" Id="Ra310c99b5ce4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44a65d760b406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233229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a29a6f8360449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59277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0d84b133a54cf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32776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79eeecadbf457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13484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b75bfce7db48e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333469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75841b6b93426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98656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d036c1c40c4d7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2623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677aa7eea64bd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1922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aaf169bb4f45c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56547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3ab751395241b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1463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a4851f3eb946d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391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90505227074cb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59731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edf834d6cd4548"/>
          <a:srcRect xmlns:a="http://schemas.openxmlformats.org/drawingml/2006/main" l="0" t="30137" r="0" b="3013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00384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43ca7697024d1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58998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698e1df3a24cc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7174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f671469f4a4a5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81692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2885bec2904b9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8288000" cy="10287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7446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2026-09-03T11:57:57.0780000Z</dcterms:created>
  <dcterms:modified xsi:type="dcterms:W3CDTF">2026-09-03T11:57:57.0780000Z</dcterms:modified>
</coreProperties>
</file>