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1e0301f83854d1e" /><Relationship Type="http://schemas.openxmlformats.org/officeDocument/2006/relationships/extended-properties" Target="/docProps/app.xml" Id="Re896f28505e7453c" /><Relationship Type="http://schemas.openxmlformats.org/officeDocument/2006/relationships/officeDocument" Target="/ppt/presentation.xml" Id="Rbf97ed3fc50844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0a6d23be9d4eab"/>
  </p:sldMasterIdLst>
  <p:notesMasterIdLst>
    <p:notesMasterId xmlns:r="http://schemas.openxmlformats.org/officeDocument/2006/relationships" r:id="R296f1bd9f87a4ab2"/>
  </p:notesMasterIdLst>
  <p:sldIdLst>
    <p:sldId xmlns:r="http://schemas.openxmlformats.org/officeDocument/2006/relationships" id="256" r:id="Rfd543bf40fc24806"/>
    <p:sldId xmlns:r="http://schemas.openxmlformats.org/officeDocument/2006/relationships" id="257" r:id="Red3b8146dfea4a04"/>
    <p:sldId xmlns:r="http://schemas.openxmlformats.org/officeDocument/2006/relationships" id="258" r:id="R2470283f1ecf451e"/>
    <p:sldId xmlns:r="http://schemas.openxmlformats.org/officeDocument/2006/relationships" id="259" r:id="R83dd9b00efca44fb"/>
    <p:sldId xmlns:r="http://schemas.openxmlformats.org/officeDocument/2006/relationships" id="260" r:id="R2e5f6c3701c449a8"/>
    <p:sldId xmlns:r="http://schemas.openxmlformats.org/officeDocument/2006/relationships" id="261" r:id="R95e1f4a03a2d4d3f"/>
    <p:sldId xmlns:r="http://schemas.openxmlformats.org/officeDocument/2006/relationships" id="262" r:id="R5b67a635eb8947a3"/>
    <p:sldId xmlns:r="http://schemas.openxmlformats.org/officeDocument/2006/relationships" id="263" r:id="R425f2a0d66a74da4"/>
    <p:sldId xmlns:r="http://schemas.openxmlformats.org/officeDocument/2006/relationships" id="264" r:id="Rd2f8e498532c4b13"/>
    <p:sldId xmlns:r="http://schemas.openxmlformats.org/officeDocument/2006/relationships" id="265" r:id="R6d0e092df3824866"/>
    <p:sldId xmlns:r="http://schemas.openxmlformats.org/officeDocument/2006/relationships" id="266" r:id="R24d58297671e4a72"/>
    <p:sldId xmlns:r="http://schemas.openxmlformats.org/officeDocument/2006/relationships" id="267" r:id="Red4459a5c9ff4490"/>
    <p:sldId xmlns:r="http://schemas.openxmlformats.org/officeDocument/2006/relationships" id="268" r:id="R5cf22f1d0c084861"/>
    <p:sldId xmlns:r="http://schemas.openxmlformats.org/officeDocument/2006/relationships" id="269" r:id="R88492567dcbe4f10"/>
    <p:sldId xmlns:r="http://schemas.openxmlformats.org/officeDocument/2006/relationships" id="270" r:id="Rb6c4ff37d8354da8"/>
    <p:sldId xmlns:r="http://schemas.openxmlformats.org/officeDocument/2006/relationships" id="271" r:id="Rc94b2553bf294fe1"/>
    <p:sldId xmlns:r="http://schemas.openxmlformats.org/officeDocument/2006/relationships" id="272" r:id="R1205a330f6124c4d"/>
    <p:sldId xmlns:r="http://schemas.openxmlformats.org/officeDocument/2006/relationships" id="273" r:id="R3e891ddf838e4602"/>
    <p:sldId xmlns:r="http://schemas.openxmlformats.org/officeDocument/2006/relationships" id="274" r:id="R9770fdd6541445ec"/>
    <p:sldId xmlns:r="http://schemas.openxmlformats.org/officeDocument/2006/relationships" id="275" r:id="R89e24906edcc4ba7"/>
    <p:sldId xmlns:r="http://schemas.openxmlformats.org/officeDocument/2006/relationships" id="276" r:id="R9b2c39555deb44a5"/>
    <p:sldId xmlns:r="http://schemas.openxmlformats.org/officeDocument/2006/relationships" id="277" r:id="R23b3620cd87243e1"/>
    <p:sldId xmlns:r="http://schemas.openxmlformats.org/officeDocument/2006/relationships" id="278" r:id="R26d29f94c6964b66"/>
    <p:sldId xmlns:r="http://schemas.openxmlformats.org/officeDocument/2006/relationships" id="279" r:id="R911f08276c634e74"/>
    <p:sldId xmlns:r="http://schemas.openxmlformats.org/officeDocument/2006/relationships" id="280" r:id="Rca9d4ce233914b37"/>
    <p:sldId xmlns:r="http://schemas.openxmlformats.org/officeDocument/2006/relationships" id="281" r:id="R33bc5454f0644a17"/>
    <p:sldId xmlns:r="http://schemas.openxmlformats.org/officeDocument/2006/relationships" id="282" r:id="R4495cc804155427c"/>
    <p:sldId xmlns:r="http://schemas.openxmlformats.org/officeDocument/2006/relationships" id="283" r:id="R7883164e4d514c98"/>
    <p:sldId xmlns:r="http://schemas.openxmlformats.org/officeDocument/2006/relationships" id="284" r:id="R208298e8ebed4c02"/>
    <p:sldId xmlns:r="http://schemas.openxmlformats.org/officeDocument/2006/relationships" id="285" r:id="R9ccb153c98f74d98"/>
    <p:sldId xmlns:r="http://schemas.openxmlformats.org/officeDocument/2006/relationships" id="286" r:id="R479ca1a319c24467"/>
    <p:sldId xmlns:r="http://schemas.openxmlformats.org/officeDocument/2006/relationships" id="287" r:id="R9f96d054df01437d"/>
    <p:sldId xmlns:r="http://schemas.openxmlformats.org/officeDocument/2006/relationships" id="288" r:id="R781ccfa9cfbf458c"/>
    <p:sldId xmlns:r="http://schemas.openxmlformats.org/officeDocument/2006/relationships" id="289" r:id="Rac14278e9a52486f"/>
    <p:sldId xmlns:r="http://schemas.openxmlformats.org/officeDocument/2006/relationships" id="290" r:id="R5a2864ec627646d2"/>
    <p:sldId xmlns:r="http://schemas.openxmlformats.org/officeDocument/2006/relationships" id="291" r:id="R9dbedbf62cf948c2"/>
    <p:sldId xmlns:r="http://schemas.openxmlformats.org/officeDocument/2006/relationships" id="292" r:id="R8fdb220d4f5540df"/>
    <p:sldId xmlns:r="http://schemas.openxmlformats.org/officeDocument/2006/relationships" id="293" r:id="R03d5f3b829a149c9"/>
    <p:sldId xmlns:r="http://schemas.openxmlformats.org/officeDocument/2006/relationships" id="294" r:id="R8e6dfb7637324e41"/>
    <p:sldId xmlns:r="http://schemas.openxmlformats.org/officeDocument/2006/relationships" id="295" r:id="R82bef19cd4b149d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e831f0372d94b77" /><Relationship Type="http://schemas.openxmlformats.org/officeDocument/2006/relationships/slideMaster" Target="/ppt/slideMasters/slideMaster1.xml" Id="R450a6d23be9d4eab" /><Relationship Type="http://schemas.openxmlformats.org/officeDocument/2006/relationships/notesMaster" Target="/ppt/notesMasters/notesMaster1.xml" Id="R296f1bd9f87a4ab2" /><Relationship Type="http://schemas.openxmlformats.org/officeDocument/2006/relationships/presProps" Target="/ppt/presProps.xml" Id="R12832b518b5f4021" /><Relationship Type="http://schemas.openxmlformats.org/officeDocument/2006/relationships/tableStyles" Target="/ppt/tableStyles.xml" Id="R8cefcadb6e95485f" /><Relationship Type="http://schemas.openxmlformats.org/officeDocument/2006/relationships/slide" Target="/ppt/slides/slide1.xml" Id="Rfd543bf40fc24806" /><Relationship Type="http://schemas.openxmlformats.org/officeDocument/2006/relationships/slide" Target="/ppt/slides/slide2.xml" Id="Red3b8146dfea4a04" /><Relationship Type="http://schemas.openxmlformats.org/officeDocument/2006/relationships/slide" Target="/ppt/slides/slide3.xml" Id="R2470283f1ecf451e" /><Relationship Type="http://schemas.openxmlformats.org/officeDocument/2006/relationships/slide" Target="/ppt/slides/slide4.xml" Id="R83dd9b00efca44fb" /><Relationship Type="http://schemas.openxmlformats.org/officeDocument/2006/relationships/slide" Target="/ppt/slides/slide5.xml" Id="R2e5f6c3701c449a8" /><Relationship Type="http://schemas.openxmlformats.org/officeDocument/2006/relationships/slide" Target="/ppt/slides/slide6.xml" Id="R95e1f4a03a2d4d3f" /><Relationship Type="http://schemas.openxmlformats.org/officeDocument/2006/relationships/slide" Target="/ppt/slides/slide7.xml" Id="R5b67a635eb8947a3" /><Relationship Type="http://schemas.openxmlformats.org/officeDocument/2006/relationships/slide" Target="/ppt/slides/slide8.xml" Id="R425f2a0d66a74da4" /><Relationship Type="http://schemas.openxmlformats.org/officeDocument/2006/relationships/slide" Target="/ppt/slides/slide9.xml" Id="Rd2f8e498532c4b13" /><Relationship Type="http://schemas.openxmlformats.org/officeDocument/2006/relationships/slide" Target="/ppt/slides/slide10.xml" Id="R6d0e092df3824866" /><Relationship Type="http://schemas.openxmlformats.org/officeDocument/2006/relationships/slide" Target="/ppt/slides/slide11.xml" Id="R24d58297671e4a72" /><Relationship Type="http://schemas.openxmlformats.org/officeDocument/2006/relationships/slide" Target="/ppt/slides/slide12.xml" Id="Red4459a5c9ff4490" /><Relationship Type="http://schemas.openxmlformats.org/officeDocument/2006/relationships/slide" Target="/ppt/slides/slide13.xml" Id="R5cf22f1d0c084861" /><Relationship Type="http://schemas.openxmlformats.org/officeDocument/2006/relationships/slide" Target="/ppt/slides/slide14.xml" Id="R88492567dcbe4f10" /><Relationship Type="http://schemas.openxmlformats.org/officeDocument/2006/relationships/slide" Target="/ppt/slides/slide15.xml" Id="Rb6c4ff37d8354da8" /><Relationship Type="http://schemas.openxmlformats.org/officeDocument/2006/relationships/slide" Target="/ppt/slides/slide16.xml" Id="Rc94b2553bf294fe1" /><Relationship Type="http://schemas.openxmlformats.org/officeDocument/2006/relationships/slide" Target="/ppt/slides/slide17.xml" Id="R1205a330f6124c4d" /><Relationship Type="http://schemas.openxmlformats.org/officeDocument/2006/relationships/slide" Target="/ppt/slides/slide18.xml" Id="R3e891ddf838e4602" /><Relationship Type="http://schemas.openxmlformats.org/officeDocument/2006/relationships/slide" Target="/ppt/slides/slide19.xml" Id="R9770fdd6541445ec" /><Relationship Type="http://schemas.openxmlformats.org/officeDocument/2006/relationships/slide" Target="/ppt/slides/slide20.xml" Id="R89e24906edcc4ba7" /><Relationship Type="http://schemas.openxmlformats.org/officeDocument/2006/relationships/slide" Target="/ppt/slides/slide21.xml" Id="R9b2c39555deb44a5" /><Relationship Type="http://schemas.openxmlformats.org/officeDocument/2006/relationships/slide" Target="/ppt/slides/slide22.xml" Id="R23b3620cd87243e1" /><Relationship Type="http://schemas.openxmlformats.org/officeDocument/2006/relationships/slide" Target="/ppt/slides/slide23.xml" Id="R26d29f94c6964b66" /><Relationship Type="http://schemas.openxmlformats.org/officeDocument/2006/relationships/slide" Target="/ppt/slides/slide24.xml" Id="R911f08276c634e74" /><Relationship Type="http://schemas.openxmlformats.org/officeDocument/2006/relationships/slide" Target="/ppt/slides/slide25.xml" Id="Rca9d4ce233914b37" /><Relationship Type="http://schemas.openxmlformats.org/officeDocument/2006/relationships/slide" Target="/ppt/slides/slide26.xml" Id="R33bc5454f0644a17" /><Relationship Type="http://schemas.openxmlformats.org/officeDocument/2006/relationships/slide" Target="/ppt/slides/slide27.xml" Id="R4495cc804155427c" /><Relationship Type="http://schemas.openxmlformats.org/officeDocument/2006/relationships/slide" Target="/ppt/slides/slide28.xml" Id="R7883164e4d514c98" /><Relationship Type="http://schemas.openxmlformats.org/officeDocument/2006/relationships/slide" Target="/ppt/slides/slide29.xml" Id="R208298e8ebed4c02" /><Relationship Type="http://schemas.openxmlformats.org/officeDocument/2006/relationships/slide" Target="/ppt/slides/slide30.xml" Id="R9ccb153c98f74d98" /><Relationship Type="http://schemas.openxmlformats.org/officeDocument/2006/relationships/slide" Target="/ppt/slides/slide31.xml" Id="R479ca1a319c24467" /><Relationship Type="http://schemas.openxmlformats.org/officeDocument/2006/relationships/slide" Target="/ppt/slides/slide32.xml" Id="R9f96d054df01437d" /><Relationship Type="http://schemas.openxmlformats.org/officeDocument/2006/relationships/slide" Target="/ppt/slides/slide33.xml" Id="R781ccfa9cfbf458c" /><Relationship Type="http://schemas.openxmlformats.org/officeDocument/2006/relationships/slide" Target="/ppt/slides/slide34.xml" Id="Rac14278e9a52486f" /><Relationship Type="http://schemas.openxmlformats.org/officeDocument/2006/relationships/slide" Target="/ppt/slides/slide35.xml" Id="R5a2864ec627646d2" /><Relationship Type="http://schemas.openxmlformats.org/officeDocument/2006/relationships/slide" Target="/ppt/slides/slide36.xml" Id="R9dbedbf62cf948c2" /><Relationship Type="http://schemas.openxmlformats.org/officeDocument/2006/relationships/slide" Target="/ppt/slides/slide37.xml" Id="R8fdb220d4f5540df" /><Relationship Type="http://schemas.openxmlformats.org/officeDocument/2006/relationships/slide" Target="/ppt/slides/slide38.xml" Id="R03d5f3b829a149c9" /><Relationship Type="http://schemas.openxmlformats.org/officeDocument/2006/relationships/slide" Target="/ppt/slides/slide39.xml" Id="R8e6dfb7637324e41" /><Relationship Type="http://schemas.openxmlformats.org/officeDocument/2006/relationships/slide" Target="/ppt/slides/slide40.xml" Id="R82bef19cd4b149d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4b386b6c199454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03183f45c5942e8" /><Relationship Type="http://schemas.openxmlformats.org/officeDocument/2006/relationships/notesMaster" Target="/ppt/notesMasters/notesMaster1.xml" Id="R6e92e34dc0ea463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2f7712b5089480a" /><Relationship Type="http://schemas.openxmlformats.org/officeDocument/2006/relationships/notesMaster" Target="/ppt/notesMasters/notesMaster1.xml" Id="R301913b9bd1a472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0269e10e6004d60" /><Relationship Type="http://schemas.openxmlformats.org/officeDocument/2006/relationships/notesMaster" Target="/ppt/notesMasters/notesMaster1.xml" Id="R02272af21bfe4c2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6408756c0c14abf" /><Relationship Type="http://schemas.openxmlformats.org/officeDocument/2006/relationships/notesMaster" Target="/ppt/notesMasters/notesMaster1.xml" Id="R806c2103075a457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ae705ceee124e4a" /><Relationship Type="http://schemas.openxmlformats.org/officeDocument/2006/relationships/notesMaster" Target="/ppt/notesMasters/notesMaster1.xml" Id="Re70d30311e0f457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5cc2704d3cb43b9" /><Relationship Type="http://schemas.openxmlformats.org/officeDocument/2006/relationships/notesMaster" Target="/ppt/notesMasters/notesMaster1.xml" Id="Rdc4a3cd28c0244b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687f7d4f99a4a47" /><Relationship Type="http://schemas.openxmlformats.org/officeDocument/2006/relationships/notesMaster" Target="/ppt/notesMasters/notesMaster1.xml" Id="R5f3b138cc41e475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2da6dcd6595a425d" /><Relationship Type="http://schemas.openxmlformats.org/officeDocument/2006/relationships/notesMaster" Target="/ppt/notesMasters/notesMaster1.xml" Id="Racb8b7544e894d4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5783034031a4410" /><Relationship Type="http://schemas.openxmlformats.org/officeDocument/2006/relationships/notesMaster" Target="/ppt/notesMasters/notesMaster1.xml" Id="R6cd6562d08824703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2af8db49b6e34d18" /><Relationship Type="http://schemas.openxmlformats.org/officeDocument/2006/relationships/notesMaster" Target="/ppt/notesMasters/notesMaster1.xml" Id="Rbd23cf0e77d1466b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00204961bbbe48a2" /><Relationship Type="http://schemas.openxmlformats.org/officeDocument/2006/relationships/notesMaster" Target="/ppt/notesMasters/notesMaster1.xml" Id="R56a9ac1d0bd6440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5a424962ef4472c" /><Relationship Type="http://schemas.openxmlformats.org/officeDocument/2006/relationships/notesMaster" Target="/ppt/notesMasters/notesMaster1.xml" Id="R1a765fe164dc44db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713baf2623f4f38" /><Relationship Type="http://schemas.openxmlformats.org/officeDocument/2006/relationships/notesMaster" Target="/ppt/notesMasters/notesMaster1.xml" Id="R95eaa0ad7f894ba7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bf48a807495b496e" /><Relationship Type="http://schemas.openxmlformats.org/officeDocument/2006/relationships/notesMaster" Target="/ppt/notesMasters/notesMaster1.xml" Id="Re4d2f345c71c487f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289f2dec29c44961" /><Relationship Type="http://schemas.openxmlformats.org/officeDocument/2006/relationships/notesMaster" Target="/ppt/notesMasters/notesMaster1.xml" Id="R7d701ee7694e46aa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c8890a787fc6433b" /><Relationship Type="http://schemas.openxmlformats.org/officeDocument/2006/relationships/notesMaster" Target="/ppt/notesMasters/notesMaster1.xml" Id="R9d1da0b0564f4bbd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e29e45f12b0c41c1" /><Relationship Type="http://schemas.openxmlformats.org/officeDocument/2006/relationships/notesMaster" Target="/ppt/notesMasters/notesMaster1.xml" Id="Rd9bf271fb8dc4934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e5ebc17e405f43ec" /><Relationship Type="http://schemas.openxmlformats.org/officeDocument/2006/relationships/notesMaster" Target="/ppt/notesMasters/notesMaster1.xml" Id="R2aacda2e2d834feb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25942c830d754cb5" /><Relationship Type="http://schemas.openxmlformats.org/officeDocument/2006/relationships/notesMaster" Target="/ppt/notesMasters/notesMaster1.xml" Id="R48188a5f53244033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d055424369474b45" /><Relationship Type="http://schemas.openxmlformats.org/officeDocument/2006/relationships/notesMaster" Target="/ppt/notesMasters/notesMaster1.xml" Id="R2732780496c04972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7a773d92add848bf" /><Relationship Type="http://schemas.openxmlformats.org/officeDocument/2006/relationships/notesMaster" Target="/ppt/notesMasters/notesMaster1.xml" Id="R961e44e74c1d4c8b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94ab883c7daf4657" /><Relationship Type="http://schemas.openxmlformats.org/officeDocument/2006/relationships/notesMaster" Target="/ppt/notesMasters/notesMaster1.xml" Id="R12f409a09cf4455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ac70950fad244f6" /><Relationship Type="http://schemas.openxmlformats.org/officeDocument/2006/relationships/notesMaster" Target="/ppt/notesMasters/notesMaster1.xml" Id="R985fecfe214d4662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70d18b9e8e954bf8" /><Relationship Type="http://schemas.openxmlformats.org/officeDocument/2006/relationships/notesMaster" Target="/ppt/notesMasters/notesMaster1.xml" Id="Re97cb11ebfa54ccb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f8e9f96628794a41" /><Relationship Type="http://schemas.openxmlformats.org/officeDocument/2006/relationships/notesMaster" Target="/ppt/notesMasters/notesMaster1.xml" Id="R0ccf14ef1fd743c5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ad49195cd4a04b7b" /><Relationship Type="http://schemas.openxmlformats.org/officeDocument/2006/relationships/notesMaster" Target="/ppt/notesMasters/notesMaster1.xml" Id="Rcc5b97e15920458f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032503b7bc3143ae" /><Relationship Type="http://schemas.openxmlformats.org/officeDocument/2006/relationships/notesMaster" Target="/ppt/notesMasters/notesMaster1.xml" Id="Rd22b88aa31964e28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3ed9238c30c14b93" /><Relationship Type="http://schemas.openxmlformats.org/officeDocument/2006/relationships/notesMaster" Target="/ppt/notesMasters/notesMaster1.xml" Id="R12a4b0c8a43243bd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c37cedc84e5f4fcf" /><Relationship Type="http://schemas.openxmlformats.org/officeDocument/2006/relationships/notesMaster" Target="/ppt/notesMasters/notesMaster1.xml" Id="Red959f608d4f4f8d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9cb15423d6544947" /><Relationship Type="http://schemas.openxmlformats.org/officeDocument/2006/relationships/notesMaster" Target="/ppt/notesMasters/notesMaster1.xml" Id="R1139df18c7d74898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b4a0bc55ee764562" /><Relationship Type="http://schemas.openxmlformats.org/officeDocument/2006/relationships/notesMaster" Target="/ppt/notesMasters/notesMaster1.xml" Id="R9524b8a963ba4f3e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3c80897d79664f16" /><Relationship Type="http://schemas.openxmlformats.org/officeDocument/2006/relationships/notesMaster" Target="/ppt/notesMasters/notesMaster1.xml" Id="R1161559493ee428f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1ceea0c3f49c4ee4" /><Relationship Type="http://schemas.openxmlformats.org/officeDocument/2006/relationships/notesMaster" Target="/ppt/notesMasters/notesMaster1.xml" Id="Rf1b1291f3d3a41b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5138f05a4734c13" /><Relationship Type="http://schemas.openxmlformats.org/officeDocument/2006/relationships/notesMaster" Target="/ppt/notesMasters/notesMaster1.xml" Id="R59e046b8d35f455f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c41685a3d5594b77" /><Relationship Type="http://schemas.openxmlformats.org/officeDocument/2006/relationships/notesMaster" Target="/ppt/notesMasters/notesMaster1.xml" Id="R012c62248d234fe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9bd0357084d423f" /><Relationship Type="http://schemas.openxmlformats.org/officeDocument/2006/relationships/notesMaster" Target="/ppt/notesMasters/notesMaster1.xml" Id="R5ecd6ce602f8499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f657aba1f274da0" /><Relationship Type="http://schemas.openxmlformats.org/officeDocument/2006/relationships/notesMaster" Target="/ppt/notesMasters/notesMaster1.xml" Id="R261bb41ec33e476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538aaaeb4ec4a03" /><Relationship Type="http://schemas.openxmlformats.org/officeDocument/2006/relationships/notesMaster" Target="/ppt/notesMasters/notesMaster1.xml" Id="R96f42ede9add420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342255359c24fb0" /><Relationship Type="http://schemas.openxmlformats.org/officeDocument/2006/relationships/notesMaster" Target="/ppt/notesMasters/notesMaster1.xml" Id="R0315731d2b124e9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df522c1c9eb4739" /><Relationship Type="http://schemas.openxmlformats.org/officeDocument/2006/relationships/notesMaster" Target="/ppt/notesMasters/notesMaster1.xml" Id="R843df15d3236485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edeac76cd464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336012254dc4184" /><Relationship Type="http://schemas.openxmlformats.org/officeDocument/2006/relationships/slideLayout" Target="/ppt/slideLayouts/slideLayout1.xml" Id="Rfcadafbfa2af4ac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adafbfa2af4ac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cf69545df4561" /><Relationship Type="http://schemas.openxmlformats.org/officeDocument/2006/relationships/image" Target="/ppt/media/image.jpeg" Id="R4a0b256f839b4e4e" /><Relationship Type="http://schemas.openxmlformats.org/officeDocument/2006/relationships/notesSlide" Target="/ppt/notesSlides/notesSlide1.xml" Id="Rede0edfde31d4c2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db234219e4a40" /><Relationship Type="http://schemas.openxmlformats.org/officeDocument/2006/relationships/image" Target="/ppt/media/image10.jpeg" Id="Ra159c1c02d0241cf" /><Relationship Type="http://schemas.openxmlformats.org/officeDocument/2006/relationships/notesSlide" Target="/ppt/notesSlides/notesSlide10.xml" Id="R5b2199189e5d4be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5c3e98c2c40fd" /><Relationship Type="http://schemas.openxmlformats.org/officeDocument/2006/relationships/image" Target="/ppt/media/image11.jpeg" Id="Rbcc81e35f43b41dc" /><Relationship Type="http://schemas.openxmlformats.org/officeDocument/2006/relationships/notesSlide" Target="/ppt/notesSlides/notesSlide11.xml" Id="R382ba960788e4b9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25b22513b4b12" /><Relationship Type="http://schemas.openxmlformats.org/officeDocument/2006/relationships/image" Target="/ppt/media/image12.jpeg" Id="R32e52eacb480492a" /><Relationship Type="http://schemas.openxmlformats.org/officeDocument/2006/relationships/notesSlide" Target="/ppt/notesSlides/notesSlide12.xml" Id="R0c9d469e2ad9440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1dac79a1146bc" /><Relationship Type="http://schemas.openxmlformats.org/officeDocument/2006/relationships/image" Target="/ppt/media/image13.jpeg" Id="R6eec2408210845a0" /><Relationship Type="http://schemas.openxmlformats.org/officeDocument/2006/relationships/notesSlide" Target="/ppt/notesSlides/notesSlide13.xml" Id="Ra40d5a91d144482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fad671e5d4652" /><Relationship Type="http://schemas.openxmlformats.org/officeDocument/2006/relationships/image" Target="/ppt/media/image14.jpeg" Id="Reb61a6eb383d497d" /><Relationship Type="http://schemas.openxmlformats.org/officeDocument/2006/relationships/notesSlide" Target="/ppt/notesSlides/notesSlide14.xml" Id="Rf5648a3c8b034dc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959b471484282" /><Relationship Type="http://schemas.openxmlformats.org/officeDocument/2006/relationships/image" Target="/ppt/media/image15.jpeg" Id="Rc929884bfa8b4100" /><Relationship Type="http://schemas.openxmlformats.org/officeDocument/2006/relationships/notesSlide" Target="/ppt/notesSlides/notesSlide15.xml" Id="Ra7570570f6f941f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d86f25a284de0" /><Relationship Type="http://schemas.openxmlformats.org/officeDocument/2006/relationships/image" Target="/ppt/media/image16.jpeg" Id="R82eae14b28554901" /><Relationship Type="http://schemas.openxmlformats.org/officeDocument/2006/relationships/notesSlide" Target="/ppt/notesSlides/notesSlide16.xml" Id="Ra531c58314a2428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69a14b3164ba8" /><Relationship Type="http://schemas.openxmlformats.org/officeDocument/2006/relationships/image" Target="/ppt/media/image17.jpeg" Id="Rfcc004bede3c43f6" /><Relationship Type="http://schemas.openxmlformats.org/officeDocument/2006/relationships/notesSlide" Target="/ppt/notesSlides/notesSlide17.xml" Id="Ra36c0e448dde48e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3822dbe3a4e14" /><Relationship Type="http://schemas.openxmlformats.org/officeDocument/2006/relationships/image" Target="/ppt/media/image18.jpeg" Id="Rd64092ac6c074018" /><Relationship Type="http://schemas.openxmlformats.org/officeDocument/2006/relationships/notesSlide" Target="/ppt/notesSlides/notesSlide18.xml" Id="R5dfd1d2004fa429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6dc6a68c14fda" /><Relationship Type="http://schemas.openxmlformats.org/officeDocument/2006/relationships/image" Target="/ppt/media/image19.jpeg" Id="Re4bba4534e364d7d" /><Relationship Type="http://schemas.openxmlformats.org/officeDocument/2006/relationships/notesSlide" Target="/ppt/notesSlides/notesSlide19.xml" Id="R009d323d0cc14e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c3c7c6b774645" /><Relationship Type="http://schemas.openxmlformats.org/officeDocument/2006/relationships/image" Target="/ppt/media/image2.jpeg" Id="Rb6699554fc144d78" /><Relationship Type="http://schemas.openxmlformats.org/officeDocument/2006/relationships/notesSlide" Target="/ppt/notesSlides/notesSlide2.xml" Id="R01b425d5b4014fbb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5948f81d44435" /><Relationship Type="http://schemas.openxmlformats.org/officeDocument/2006/relationships/image" Target="/ppt/media/image20.jpeg" Id="R5608bc8be46e4adf" /><Relationship Type="http://schemas.openxmlformats.org/officeDocument/2006/relationships/notesSlide" Target="/ppt/notesSlides/notesSlide20.xml" Id="R8d2da300a36547cb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30cc14e9d408f" /><Relationship Type="http://schemas.openxmlformats.org/officeDocument/2006/relationships/image" Target="/ppt/media/image21.jpeg" Id="R63192a2066144579" /><Relationship Type="http://schemas.openxmlformats.org/officeDocument/2006/relationships/notesSlide" Target="/ppt/notesSlides/notesSlide21.xml" Id="R0af833d0aec447ca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a3d35b25e43b4" /><Relationship Type="http://schemas.openxmlformats.org/officeDocument/2006/relationships/image" Target="/ppt/media/image22.jpeg" Id="Rab67ed45c361445a" /><Relationship Type="http://schemas.openxmlformats.org/officeDocument/2006/relationships/notesSlide" Target="/ppt/notesSlides/notesSlide22.xml" Id="R8e751eb447c942e5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9a2264fc74a45" /><Relationship Type="http://schemas.openxmlformats.org/officeDocument/2006/relationships/image" Target="/ppt/media/image23.jpeg" Id="R7d54089e9732487a" /><Relationship Type="http://schemas.openxmlformats.org/officeDocument/2006/relationships/notesSlide" Target="/ppt/notesSlides/notesSlide23.xml" Id="R76c5bf3d052d4ba8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77a365fbd4b25" /><Relationship Type="http://schemas.openxmlformats.org/officeDocument/2006/relationships/image" Target="/ppt/media/image24.jpeg" Id="Rf4c7228ff8574b1f" /><Relationship Type="http://schemas.openxmlformats.org/officeDocument/2006/relationships/notesSlide" Target="/ppt/notesSlides/notesSlide24.xml" Id="R2236e6715a4440d8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b46e6fdaa4798" /><Relationship Type="http://schemas.openxmlformats.org/officeDocument/2006/relationships/image" Target="/ppt/media/image25.jpeg" Id="R9f3bf1c1659c41f4" /><Relationship Type="http://schemas.openxmlformats.org/officeDocument/2006/relationships/notesSlide" Target="/ppt/notesSlides/notesSlide25.xml" Id="R3b16568a3b85421d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402bd434d4bd0" /><Relationship Type="http://schemas.openxmlformats.org/officeDocument/2006/relationships/image" Target="/ppt/media/image26.jpeg" Id="R141ceebada824e90" /><Relationship Type="http://schemas.openxmlformats.org/officeDocument/2006/relationships/notesSlide" Target="/ppt/notesSlides/notesSlide26.xml" Id="Ra17880e2bf064269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5bea24e46459e" /><Relationship Type="http://schemas.openxmlformats.org/officeDocument/2006/relationships/image" Target="/ppt/media/image27.jpeg" Id="R7ba6107e300145ff" /><Relationship Type="http://schemas.openxmlformats.org/officeDocument/2006/relationships/notesSlide" Target="/ppt/notesSlides/notesSlide27.xml" Id="R0e93edbc0c4645b5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986304cd54a6e" /><Relationship Type="http://schemas.openxmlformats.org/officeDocument/2006/relationships/image" Target="/ppt/media/image28.jpeg" Id="Rc4370ef8ff3b407b" /><Relationship Type="http://schemas.openxmlformats.org/officeDocument/2006/relationships/notesSlide" Target="/ppt/notesSlides/notesSlide28.xml" Id="Red20aa6ebb6a43e1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706c894df4bd8" /><Relationship Type="http://schemas.openxmlformats.org/officeDocument/2006/relationships/image" Target="/ppt/media/image29.jpeg" Id="Rb41f31b9077d49b4" /><Relationship Type="http://schemas.openxmlformats.org/officeDocument/2006/relationships/notesSlide" Target="/ppt/notesSlides/notesSlide29.xml" Id="Rd49a0411ae8648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9d156d1464376" /><Relationship Type="http://schemas.openxmlformats.org/officeDocument/2006/relationships/image" Target="/ppt/media/image3.jpeg" Id="R3f34e142fc164348" /><Relationship Type="http://schemas.openxmlformats.org/officeDocument/2006/relationships/notesSlide" Target="/ppt/notesSlides/notesSlide3.xml" Id="R7ee966820f654bae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a665c6b214e15" /><Relationship Type="http://schemas.openxmlformats.org/officeDocument/2006/relationships/image" Target="/ppt/media/image30.jpeg" Id="Re73130aaeff640ed" /><Relationship Type="http://schemas.openxmlformats.org/officeDocument/2006/relationships/notesSlide" Target="/ppt/notesSlides/notesSlide30.xml" Id="R3e3d149aac2d45ed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b9dd250384591" /><Relationship Type="http://schemas.openxmlformats.org/officeDocument/2006/relationships/image" Target="/ppt/media/image31.jpeg" Id="R85f04305c0264b47" /><Relationship Type="http://schemas.openxmlformats.org/officeDocument/2006/relationships/notesSlide" Target="/ppt/notesSlides/notesSlide31.xml" Id="R102926af512b41c8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8feb1985049ba" /><Relationship Type="http://schemas.openxmlformats.org/officeDocument/2006/relationships/image" Target="/ppt/media/image32.jpeg" Id="Rc12090f4c43346ab" /><Relationship Type="http://schemas.openxmlformats.org/officeDocument/2006/relationships/notesSlide" Target="/ppt/notesSlides/notesSlide32.xml" Id="Rcda01630929340b2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2537f70c343ff" /><Relationship Type="http://schemas.openxmlformats.org/officeDocument/2006/relationships/image" Target="/ppt/media/image33.jpeg" Id="R200b538fb89d4064" /><Relationship Type="http://schemas.openxmlformats.org/officeDocument/2006/relationships/notesSlide" Target="/ppt/notesSlides/notesSlide33.xml" Id="R731ae6d5a9f84f29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f83af2e914012" /><Relationship Type="http://schemas.openxmlformats.org/officeDocument/2006/relationships/image" Target="/ppt/media/image34.jpeg" Id="R99eec10abf5e4f88" /><Relationship Type="http://schemas.openxmlformats.org/officeDocument/2006/relationships/notesSlide" Target="/ppt/notesSlides/notesSlide34.xml" Id="R8ea51b8dffd44af9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b61b21b834041" /><Relationship Type="http://schemas.openxmlformats.org/officeDocument/2006/relationships/image" Target="/ppt/media/image35.jpeg" Id="R65190510870e4394" /><Relationship Type="http://schemas.openxmlformats.org/officeDocument/2006/relationships/notesSlide" Target="/ppt/notesSlides/notesSlide35.xml" Id="R84991af492b54487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f82b1ffdd491c" /><Relationship Type="http://schemas.openxmlformats.org/officeDocument/2006/relationships/image" Target="/ppt/media/image36.jpeg" Id="R9c8879df47d340f2" /><Relationship Type="http://schemas.openxmlformats.org/officeDocument/2006/relationships/notesSlide" Target="/ppt/notesSlides/notesSlide36.xml" Id="Rc1b46c918abb4ba9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63ac7bae54425" /><Relationship Type="http://schemas.openxmlformats.org/officeDocument/2006/relationships/image" Target="/ppt/media/image37.jpeg" Id="R5a0950de6f4147b0" /><Relationship Type="http://schemas.openxmlformats.org/officeDocument/2006/relationships/notesSlide" Target="/ppt/notesSlides/notesSlide37.xml" Id="R98f904998f274bba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224289d934e50" /><Relationship Type="http://schemas.openxmlformats.org/officeDocument/2006/relationships/image" Target="/ppt/media/image38.jpeg" Id="R109d1548a3874e1d" /><Relationship Type="http://schemas.openxmlformats.org/officeDocument/2006/relationships/notesSlide" Target="/ppt/notesSlides/notesSlide38.xml" Id="R98053bbac5534a81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f4ad3c34d44e7" /><Relationship Type="http://schemas.openxmlformats.org/officeDocument/2006/relationships/image" Target="/ppt/media/image39.jpeg" Id="R073e52a4192041cc" /><Relationship Type="http://schemas.openxmlformats.org/officeDocument/2006/relationships/notesSlide" Target="/ppt/notesSlides/notesSlide39.xml" Id="R552f6e4e285545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e13c45723484b" /><Relationship Type="http://schemas.openxmlformats.org/officeDocument/2006/relationships/image" Target="/ppt/media/image4.jpeg" Id="R139d3b0d17794a79" /><Relationship Type="http://schemas.openxmlformats.org/officeDocument/2006/relationships/notesSlide" Target="/ppt/notesSlides/notesSlide4.xml" Id="Rf6318431b70e448e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0683d83f94894" /><Relationship Type="http://schemas.openxmlformats.org/officeDocument/2006/relationships/image" Target="/ppt/media/image40.jpeg" Id="Rdc9b4e0c6a6e4d32" /><Relationship Type="http://schemas.openxmlformats.org/officeDocument/2006/relationships/notesSlide" Target="/ppt/notesSlides/notesSlide40.xml" Id="Ra90a6b3dfd4644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507527e9a4404" /><Relationship Type="http://schemas.openxmlformats.org/officeDocument/2006/relationships/image" Target="/ppt/media/image5.jpeg" Id="R9de6b02b22ea4fb8" /><Relationship Type="http://schemas.openxmlformats.org/officeDocument/2006/relationships/notesSlide" Target="/ppt/notesSlides/notesSlide5.xml" Id="R1e057d41455e4f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776cbcbc0433c" /><Relationship Type="http://schemas.openxmlformats.org/officeDocument/2006/relationships/image" Target="/ppt/media/image6.jpeg" Id="R6fe70f8f53ca4f44" /><Relationship Type="http://schemas.openxmlformats.org/officeDocument/2006/relationships/notesSlide" Target="/ppt/notesSlides/notesSlide6.xml" Id="R2940aa7cff3147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80f38b55e4768" /><Relationship Type="http://schemas.openxmlformats.org/officeDocument/2006/relationships/image" Target="/ppt/media/image7.jpeg" Id="R9fe159738d3e4b40" /><Relationship Type="http://schemas.openxmlformats.org/officeDocument/2006/relationships/notesSlide" Target="/ppt/notesSlides/notesSlide7.xml" Id="R8faf77da299a47d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2a96c38c04ba4" /><Relationship Type="http://schemas.openxmlformats.org/officeDocument/2006/relationships/image" Target="/ppt/media/image8.jpeg" Id="R285df2d61a2d4793" /><Relationship Type="http://schemas.openxmlformats.org/officeDocument/2006/relationships/notesSlide" Target="/ppt/notesSlides/notesSlide8.xml" Id="R593fc3a466f1476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cc4026ea343c8" /><Relationship Type="http://schemas.openxmlformats.org/officeDocument/2006/relationships/image" Target="/ppt/media/image9.jpeg" Id="R7580c6ddce224a18" /><Relationship Type="http://schemas.openxmlformats.org/officeDocument/2006/relationships/notesSlide" Target="/ppt/notesSlides/notesSlide9.xml" Id="R5626aa0edb3648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0b256f839b4e4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099111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59c1c02d0241c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48191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c81e35f43b41d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115015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e52eacb480492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374962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ec2408210845a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34482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61a6eb383d497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893490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29884bfa8b410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884776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eae14b2855490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493600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c004bede3c43f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047516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4092ac6c07401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8367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bba4534e364d7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50875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699554fc144d7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49641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08bc8be46e4ad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650361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192a206614457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23373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67ed45c361445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322268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54089e9732487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582496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c7228ff8574b1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354879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3bf1c1659c41f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778779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1ceebada824e9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008849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a6107e300145f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098657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370ef8ff3b407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83557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1f31b9077d49b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1284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34e142fc16434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831216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3130aaeff640e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83951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f04305c0264b4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820725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2090f4c43346a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925084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0b538fb89d406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686236"/>
      </p:ext>
    </p:extLst>
  </p:cSld>
</p:sld>
</file>

<file path=ppt/slides/slide3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eec10abf5e4f8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922319"/>
      </p:ext>
    </p:extLst>
  </p:cSld>
</p:sld>
</file>

<file path=ppt/slides/slide3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190510870e439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50415"/>
      </p:ext>
    </p:extLst>
  </p:cSld>
</p:sld>
</file>

<file path=ppt/slides/slide3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8879df47d340f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155375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0950de6f4147b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225473"/>
      </p:ext>
    </p:extLst>
  </p:cSld>
</p:sld>
</file>

<file path=ppt/slides/slide3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9d1548a3874e1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541063"/>
      </p:ext>
    </p:extLst>
  </p:cSld>
</p:sld>
</file>

<file path=ppt/slides/slide3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3e52a4192041c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33667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9d3b0d17794a7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93690"/>
      </p:ext>
    </p:extLst>
  </p:cSld>
</p:sld>
</file>

<file path=ppt/slides/slide4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9b4e0c6a6e4d3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395328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e6b02b22ea4fb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378878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e70f8f53ca4f4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5606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e159738d3e4b4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33916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5df2d61a2d479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886753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80c6ddce224a1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01013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2026-08-29T06:51:51.4230000Z</dcterms:created>
  <dcterms:modified xsi:type="dcterms:W3CDTF">2026-08-29T06:51:51.4230000Z</dcterms:modified>
</coreProperties>
</file>