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07ba0b5e1ee446d" /><Relationship Type="http://schemas.openxmlformats.org/officeDocument/2006/relationships/extended-properties" Target="/docProps/app.xml" Id="Rb8116a639ff849e7" /><Relationship Type="http://schemas.openxmlformats.org/officeDocument/2006/relationships/officeDocument" Target="/ppt/presentation.xml" Id="Rc8d67d5c5bf5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798508ea945db"/>
  </p:sldMasterIdLst>
  <p:notesMasterIdLst>
    <p:notesMasterId xmlns:r="http://schemas.openxmlformats.org/officeDocument/2006/relationships" r:id="R6b0b26c0a17a49a4"/>
  </p:notesMasterIdLst>
  <p:sldIdLst>
    <p:sldId xmlns:r="http://schemas.openxmlformats.org/officeDocument/2006/relationships" id="256" r:id="Rfa3b386e00214d51"/>
    <p:sldId xmlns:r="http://schemas.openxmlformats.org/officeDocument/2006/relationships" id="257" r:id="R4980e2bd8dd94cc2"/>
    <p:sldId xmlns:r="http://schemas.openxmlformats.org/officeDocument/2006/relationships" id="258" r:id="Rd1015373a91f4735"/>
    <p:sldId xmlns:r="http://schemas.openxmlformats.org/officeDocument/2006/relationships" id="259" r:id="R9b3a83f19be14952"/>
    <p:sldId xmlns:r="http://schemas.openxmlformats.org/officeDocument/2006/relationships" id="260" r:id="Rbec4c20e05cb4423"/>
    <p:sldId xmlns:r="http://schemas.openxmlformats.org/officeDocument/2006/relationships" id="261" r:id="R027c9505c9794d24"/>
    <p:sldId xmlns:r="http://schemas.openxmlformats.org/officeDocument/2006/relationships" id="262" r:id="R995e09d062744445"/>
    <p:sldId xmlns:r="http://schemas.openxmlformats.org/officeDocument/2006/relationships" id="263" r:id="Ra767faffb2394f8c"/>
    <p:sldId xmlns:r="http://schemas.openxmlformats.org/officeDocument/2006/relationships" id="264" r:id="Rb5060d9535a24569"/>
    <p:sldId xmlns:r="http://schemas.openxmlformats.org/officeDocument/2006/relationships" id="265" r:id="R1d9059c3234d43bf"/>
    <p:sldId xmlns:r="http://schemas.openxmlformats.org/officeDocument/2006/relationships" id="266" r:id="Rdb453a132d1a4127"/>
    <p:sldId xmlns:r="http://schemas.openxmlformats.org/officeDocument/2006/relationships" id="267" r:id="R378f39b275cc468f"/>
    <p:sldId xmlns:r="http://schemas.openxmlformats.org/officeDocument/2006/relationships" id="268" r:id="Re0e1424530cd41ad"/>
    <p:sldId xmlns:r="http://schemas.openxmlformats.org/officeDocument/2006/relationships" id="269" r:id="R5a8462c5d236467a"/>
    <p:sldId xmlns:r="http://schemas.openxmlformats.org/officeDocument/2006/relationships" id="270" r:id="R6a154f8988aa42f6"/>
    <p:sldId xmlns:r="http://schemas.openxmlformats.org/officeDocument/2006/relationships" id="271" r:id="R14f482bfdf0f4a7b"/>
    <p:sldId xmlns:r="http://schemas.openxmlformats.org/officeDocument/2006/relationships" id="272" r:id="R6d4e99a8d8424eb6"/>
    <p:sldId xmlns:r="http://schemas.openxmlformats.org/officeDocument/2006/relationships" id="273" r:id="Rdf26bba576bf407f"/>
    <p:sldId xmlns:r="http://schemas.openxmlformats.org/officeDocument/2006/relationships" id="274" r:id="Rde096f32f3544be6"/>
    <p:sldId xmlns:r="http://schemas.openxmlformats.org/officeDocument/2006/relationships" id="275" r:id="R696e30f3e87248a2"/>
    <p:sldId xmlns:r="http://schemas.openxmlformats.org/officeDocument/2006/relationships" id="276" r:id="Rfb044c0edcd5469e"/>
    <p:sldId xmlns:r="http://schemas.openxmlformats.org/officeDocument/2006/relationships" id="277" r:id="R626b79512f1f4af9"/>
    <p:sldId xmlns:r="http://schemas.openxmlformats.org/officeDocument/2006/relationships" id="278" r:id="R135d19e93ec14c92"/>
    <p:sldId xmlns:r="http://schemas.openxmlformats.org/officeDocument/2006/relationships" id="279" r:id="R3dafdd3010904115"/>
    <p:sldId xmlns:r="http://schemas.openxmlformats.org/officeDocument/2006/relationships" id="280" r:id="R52267cf165174501"/>
    <p:sldId xmlns:r="http://schemas.openxmlformats.org/officeDocument/2006/relationships" id="281" r:id="Rdc6ac09811034be0"/>
    <p:sldId xmlns:r="http://schemas.openxmlformats.org/officeDocument/2006/relationships" id="282" r:id="Re0a13d22f9004dc6"/>
    <p:sldId xmlns:r="http://schemas.openxmlformats.org/officeDocument/2006/relationships" id="283" r:id="R9e54a85e0f1441a2"/>
    <p:sldId xmlns:r="http://schemas.openxmlformats.org/officeDocument/2006/relationships" id="284" r:id="R80fe9b00fc30455e"/>
    <p:sldId xmlns:r="http://schemas.openxmlformats.org/officeDocument/2006/relationships" id="285" r:id="Rf2757d216f2040ce"/>
    <p:sldId xmlns:r="http://schemas.openxmlformats.org/officeDocument/2006/relationships" id="286" r:id="Rb67b5d9d78b842b2"/>
    <p:sldId xmlns:r="http://schemas.openxmlformats.org/officeDocument/2006/relationships" id="287" r:id="R88e9de9c70694c2a"/>
    <p:sldId xmlns:r="http://schemas.openxmlformats.org/officeDocument/2006/relationships" id="288" r:id="Racd1a7cd519b45f5"/>
    <p:sldId xmlns:r="http://schemas.openxmlformats.org/officeDocument/2006/relationships" id="289" r:id="R65ca62bbf348493b"/>
    <p:sldId xmlns:r="http://schemas.openxmlformats.org/officeDocument/2006/relationships" id="290" r:id="R1d76bedde3a046eb"/>
    <p:sldId xmlns:r="http://schemas.openxmlformats.org/officeDocument/2006/relationships" id="291" r:id="R52c3af4eb73640a2"/>
    <p:sldId xmlns:r="http://schemas.openxmlformats.org/officeDocument/2006/relationships" id="292" r:id="R6ac716d658674b97"/>
    <p:sldId xmlns:r="http://schemas.openxmlformats.org/officeDocument/2006/relationships" id="293" r:id="R72504800b47046d8"/>
    <p:sldId xmlns:r="http://schemas.openxmlformats.org/officeDocument/2006/relationships" id="294" r:id="Rd2fdaec8a1c64bce"/>
    <p:sldId xmlns:r="http://schemas.openxmlformats.org/officeDocument/2006/relationships" id="295" r:id="R3a59ef21462346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a199f321d054365" /><Relationship Type="http://schemas.openxmlformats.org/officeDocument/2006/relationships/slideMaster" Target="/ppt/slideMasters/slideMaster1.xml" Id="R28a798508ea945db" /><Relationship Type="http://schemas.openxmlformats.org/officeDocument/2006/relationships/notesMaster" Target="/ppt/notesMasters/notesMaster1.xml" Id="R6b0b26c0a17a49a4" /><Relationship Type="http://schemas.openxmlformats.org/officeDocument/2006/relationships/presProps" Target="/ppt/presProps.xml" Id="Rf410c6607e114ab8" /><Relationship Type="http://schemas.openxmlformats.org/officeDocument/2006/relationships/tableStyles" Target="/ppt/tableStyles.xml" Id="R14d7aa1acebf473e" /><Relationship Type="http://schemas.openxmlformats.org/officeDocument/2006/relationships/slide" Target="/ppt/slides/slide1.xml" Id="Rfa3b386e00214d51" /><Relationship Type="http://schemas.openxmlformats.org/officeDocument/2006/relationships/slide" Target="/ppt/slides/slide2.xml" Id="R4980e2bd8dd94cc2" /><Relationship Type="http://schemas.openxmlformats.org/officeDocument/2006/relationships/slide" Target="/ppt/slides/slide3.xml" Id="Rd1015373a91f4735" /><Relationship Type="http://schemas.openxmlformats.org/officeDocument/2006/relationships/slide" Target="/ppt/slides/slide4.xml" Id="R9b3a83f19be14952" /><Relationship Type="http://schemas.openxmlformats.org/officeDocument/2006/relationships/slide" Target="/ppt/slides/slide5.xml" Id="Rbec4c20e05cb4423" /><Relationship Type="http://schemas.openxmlformats.org/officeDocument/2006/relationships/slide" Target="/ppt/slides/slide6.xml" Id="R027c9505c9794d24" /><Relationship Type="http://schemas.openxmlformats.org/officeDocument/2006/relationships/slide" Target="/ppt/slides/slide7.xml" Id="R995e09d062744445" /><Relationship Type="http://schemas.openxmlformats.org/officeDocument/2006/relationships/slide" Target="/ppt/slides/slide8.xml" Id="Ra767faffb2394f8c" /><Relationship Type="http://schemas.openxmlformats.org/officeDocument/2006/relationships/slide" Target="/ppt/slides/slide9.xml" Id="Rb5060d9535a24569" /><Relationship Type="http://schemas.openxmlformats.org/officeDocument/2006/relationships/slide" Target="/ppt/slides/slide10.xml" Id="R1d9059c3234d43bf" /><Relationship Type="http://schemas.openxmlformats.org/officeDocument/2006/relationships/slide" Target="/ppt/slides/slide11.xml" Id="Rdb453a132d1a4127" /><Relationship Type="http://schemas.openxmlformats.org/officeDocument/2006/relationships/slide" Target="/ppt/slides/slide12.xml" Id="R378f39b275cc468f" /><Relationship Type="http://schemas.openxmlformats.org/officeDocument/2006/relationships/slide" Target="/ppt/slides/slide13.xml" Id="Re0e1424530cd41ad" /><Relationship Type="http://schemas.openxmlformats.org/officeDocument/2006/relationships/slide" Target="/ppt/slides/slide14.xml" Id="R5a8462c5d236467a" /><Relationship Type="http://schemas.openxmlformats.org/officeDocument/2006/relationships/slide" Target="/ppt/slides/slide15.xml" Id="R6a154f8988aa42f6" /><Relationship Type="http://schemas.openxmlformats.org/officeDocument/2006/relationships/slide" Target="/ppt/slides/slide16.xml" Id="R14f482bfdf0f4a7b" /><Relationship Type="http://schemas.openxmlformats.org/officeDocument/2006/relationships/slide" Target="/ppt/slides/slide17.xml" Id="R6d4e99a8d8424eb6" /><Relationship Type="http://schemas.openxmlformats.org/officeDocument/2006/relationships/slide" Target="/ppt/slides/slide18.xml" Id="Rdf26bba576bf407f" /><Relationship Type="http://schemas.openxmlformats.org/officeDocument/2006/relationships/slide" Target="/ppt/slides/slide19.xml" Id="Rde096f32f3544be6" /><Relationship Type="http://schemas.openxmlformats.org/officeDocument/2006/relationships/slide" Target="/ppt/slides/slide20.xml" Id="R696e30f3e87248a2" /><Relationship Type="http://schemas.openxmlformats.org/officeDocument/2006/relationships/slide" Target="/ppt/slides/slide21.xml" Id="Rfb044c0edcd5469e" /><Relationship Type="http://schemas.openxmlformats.org/officeDocument/2006/relationships/slide" Target="/ppt/slides/slide22.xml" Id="R626b79512f1f4af9" /><Relationship Type="http://schemas.openxmlformats.org/officeDocument/2006/relationships/slide" Target="/ppt/slides/slide23.xml" Id="R135d19e93ec14c92" /><Relationship Type="http://schemas.openxmlformats.org/officeDocument/2006/relationships/slide" Target="/ppt/slides/slide24.xml" Id="R3dafdd3010904115" /><Relationship Type="http://schemas.openxmlformats.org/officeDocument/2006/relationships/slide" Target="/ppt/slides/slide25.xml" Id="R52267cf165174501" /><Relationship Type="http://schemas.openxmlformats.org/officeDocument/2006/relationships/slide" Target="/ppt/slides/slide26.xml" Id="Rdc6ac09811034be0" /><Relationship Type="http://schemas.openxmlformats.org/officeDocument/2006/relationships/slide" Target="/ppt/slides/slide27.xml" Id="Re0a13d22f9004dc6" /><Relationship Type="http://schemas.openxmlformats.org/officeDocument/2006/relationships/slide" Target="/ppt/slides/slide28.xml" Id="R9e54a85e0f1441a2" /><Relationship Type="http://schemas.openxmlformats.org/officeDocument/2006/relationships/slide" Target="/ppt/slides/slide29.xml" Id="R80fe9b00fc30455e" /><Relationship Type="http://schemas.openxmlformats.org/officeDocument/2006/relationships/slide" Target="/ppt/slides/slide30.xml" Id="Rf2757d216f2040ce" /><Relationship Type="http://schemas.openxmlformats.org/officeDocument/2006/relationships/slide" Target="/ppt/slides/slide31.xml" Id="Rb67b5d9d78b842b2" /><Relationship Type="http://schemas.openxmlformats.org/officeDocument/2006/relationships/slide" Target="/ppt/slides/slide32.xml" Id="R88e9de9c70694c2a" /><Relationship Type="http://schemas.openxmlformats.org/officeDocument/2006/relationships/slide" Target="/ppt/slides/slide33.xml" Id="Racd1a7cd519b45f5" /><Relationship Type="http://schemas.openxmlformats.org/officeDocument/2006/relationships/slide" Target="/ppt/slides/slide34.xml" Id="R65ca62bbf348493b" /><Relationship Type="http://schemas.openxmlformats.org/officeDocument/2006/relationships/slide" Target="/ppt/slides/slide35.xml" Id="R1d76bedde3a046eb" /><Relationship Type="http://schemas.openxmlformats.org/officeDocument/2006/relationships/slide" Target="/ppt/slides/slide36.xml" Id="R52c3af4eb73640a2" /><Relationship Type="http://schemas.openxmlformats.org/officeDocument/2006/relationships/slide" Target="/ppt/slides/slide37.xml" Id="R6ac716d658674b97" /><Relationship Type="http://schemas.openxmlformats.org/officeDocument/2006/relationships/slide" Target="/ppt/slides/slide38.xml" Id="R72504800b47046d8" /><Relationship Type="http://schemas.openxmlformats.org/officeDocument/2006/relationships/slide" Target="/ppt/slides/slide39.xml" Id="Rd2fdaec8a1c64bce" /><Relationship Type="http://schemas.openxmlformats.org/officeDocument/2006/relationships/slide" Target="/ppt/slides/slide40.xml" Id="R3a59ef21462346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4bd5d4ac9043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2a4f1b0556048b2" /><Relationship Type="http://schemas.openxmlformats.org/officeDocument/2006/relationships/notesMaster" Target="/ppt/notesMasters/notesMaster1.xml" Id="R35ee8aef1cac41a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7611467f648473d" /><Relationship Type="http://schemas.openxmlformats.org/officeDocument/2006/relationships/notesMaster" Target="/ppt/notesMasters/notesMaster1.xml" Id="Rdd6bc6eb941f431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31d1f6346aa46b7" /><Relationship Type="http://schemas.openxmlformats.org/officeDocument/2006/relationships/notesMaster" Target="/ppt/notesMasters/notesMaster1.xml" Id="R42540247da9c45a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a6620183d94dfb" /><Relationship Type="http://schemas.openxmlformats.org/officeDocument/2006/relationships/notesMaster" Target="/ppt/notesMasters/notesMaster1.xml" Id="R6e9d9982c62b478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78faf1e1fa94afb" /><Relationship Type="http://schemas.openxmlformats.org/officeDocument/2006/relationships/notesMaster" Target="/ppt/notesMasters/notesMaster1.xml" Id="R6112e84504ae4ab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8a31e2c8b1b4f70" /><Relationship Type="http://schemas.openxmlformats.org/officeDocument/2006/relationships/notesMaster" Target="/ppt/notesMasters/notesMaster1.xml" Id="R1ff7531b5b31421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b56981477eb427e" /><Relationship Type="http://schemas.openxmlformats.org/officeDocument/2006/relationships/notesMaster" Target="/ppt/notesMasters/notesMaster1.xml" Id="Rf1be65bbe5814ec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eb4d6d8b8bc480a" /><Relationship Type="http://schemas.openxmlformats.org/officeDocument/2006/relationships/notesMaster" Target="/ppt/notesMasters/notesMaster1.xml" Id="R05ba9cf424964e8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808577cd5cc4638" /><Relationship Type="http://schemas.openxmlformats.org/officeDocument/2006/relationships/notesMaster" Target="/ppt/notesMasters/notesMaster1.xml" Id="Rf368a33cc5c348c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29c6fa61dd5466b" /><Relationship Type="http://schemas.openxmlformats.org/officeDocument/2006/relationships/notesMaster" Target="/ppt/notesMasters/notesMaster1.xml" Id="Rd7f2dd01217d424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4a387bfc0ef4e25" /><Relationship Type="http://schemas.openxmlformats.org/officeDocument/2006/relationships/notesMaster" Target="/ppt/notesMasters/notesMaster1.xml" Id="R8c0acd075e8a46c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5dc4b243d7f471f" /><Relationship Type="http://schemas.openxmlformats.org/officeDocument/2006/relationships/notesMaster" Target="/ppt/notesMasters/notesMaster1.xml" Id="Rc63fc8c262d64cd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5241ff831eb41ff" /><Relationship Type="http://schemas.openxmlformats.org/officeDocument/2006/relationships/notesMaster" Target="/ppt/notesMasters/notesMaster1.xml" Id="Rc4a10ec524434e3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65a421535c64cef" /><Relationship Type="http://schemas.openxmlformats.org/officeDocument/2006/relationships/notesMaster" Target="/ppt/notesMasters/notesMaster1.xml" Id="R81450b6d20a44d8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9a24aaf30f2441e" /><Relationship Type="http://schemas.openxmlformats.org/officeDocument/2006/relationships/notesMaster" Target="/ppt/notesMasters/notesMaster1.xml" Id="Rd084f81a8a6d46a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872e1a144c148f3" /><Relationship Type="http://schemas.openxmlformats.org/officeDocument/2006/relationships/notesMaster" Target="/ppt/notesMasters/notesMaster1.xml" Id="Re57783c866c94ef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28ee2ad8eb0454f" /><Relationship Type="http://schemas.openxmlformats.org/officeDocument/2006/relationships/notesMaster" Target="/ppt/notesMasters/notesMaster1.xml" Id="R63a5ca523c6841e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08b2311bcd446d3" /><Relationship Type="http://schemas.openxmlformats.org/officeDocument/2006/relationships/notesMaster" Target="/ppt/notesMasters/notesMaster1.xml" Id="Rf5a24cf6cfe940f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f72576fb16a246b4" /><Relationship Type="http://schemas.openxmlformats.org/officeDocument/2006/relationships/notesMaster" Target="/ppt/notesMasters/notesMaster1.xml" Id="R553d77e5e43345a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a6a28b5548e1412a" /><Relationship Type="http://schemas.openxmlformats.org/officeDocument/2006/relationships/notesMaster" Target="/ppt/notesMasters/notesMaster1.xml" Id="R50d99a8d4707406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180dc33a32e74d43" /><Relationship Type="http://schemas.openxmlformats.org/officeDocument/2006/relationships/notesMaster" Target="/ppt/notesMasters/notesMaster1.xml" Id="R60c29213beef4d8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bc31d63f846941e5" /><Relationship Type="http://schemas.openxmlformats.org/officeDocument/2006/relationships/notesMaster" Target="/ppt/notesMasters/notesMaster1.xml" Id="R8554aa3d82884e9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d29a3dad4804b03" /><Relationship Type="http://schemas.openxmlformats.org/officeDocument/2006/relationships/notesMaster" Target="/ppt/notesMasters/notesMaster1.xml" Id="Rb6cf381ac1d34a98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c585c2beb744403" /><Relationship Type="http://schemas.openxmlformats.org/officeDocument/2006/relationships/notesMaster" Target="/ppt/notesMasters/notesMaster1.xml" Id="R5e9bfe31dd81430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52604563c834794" /><Relationship Type="http://schemas.openxmlformats.org/officeDocument/2006/relationships/notesMaster" Target="/ppt/notesMasters/notesMaster1.xml" Id="Rc38234a6d8b44087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a5cf708a339d422e" /><Relationship Type="http://schemas.openxmlformats.org/officeDocument/2006/relationships/notesMaster" Target="/ppt/notesMasters/notesMaster1.xml" Id="R05c1b418ebf248f4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af9ba739e5b44de2" /><Relationship Type="http://schemas.openxmlformats.org/officeDocument/2006/relationships/notesMaster" Target="/ppt/notesMasters/notesMaster1.xml" Id="Re08a2cbc54c44d40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41cc3911a24344fe" /><Relationship Type="http://schemas.openxmlformats.org/officeDocument/2006/relationships/notesMaster" Target="/ppt/notesMasters/notesMaster1.xml" Id="R4defcf912372441c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f606946236a54a44" /><Relationship Type="http://schemas.openxmlformats.org/officeDocument/2006/relationships/notesMaster" Target="/ppt/notesMasters/notesMaster1.xml" Id="Rb97753ee3c034e3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05f3ec7e7b9a425f" /><Relationship Type="http://schemas.openxmlformats.org/officeDocument/2006/relationships/notesMaster" Target="/ppt/notesMasters/notesMaster1.xml" Id="R9b28caf4bf494c0e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119fc311207342a3" /><Relationship Type="http://schemas.openxmlformats.org/officeDocument/2006/relationships/notesMaster" Target="/ppt/notesMasters/notesMaster1.xml" Id="R6d2dcb5e75e8427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2aef407d14ea4b7f" /><Relationship Type="http://schemas.openxmlformats.org/officeDocument/2006/relationships/notesMaster" Target="/ppt/notesMasters/notesMaster1.xml" Id="Rd15d205244524cc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32befa953b754c55" /><Relationship Type="http://schemas.openxmlformats.org/officeDocument/2006/relationships/notesMaster" Target="/ppt/notesMasters/notesMaster1.xml" Id="R80ae2690b7084e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4ffe96a121f4bd9" /><Relationship Type="http://schemas.openxmlformats.org/officeDocument/2006/relationships/notesMaster" Target="/ppt/notesMasters/notesMaster1.xml" Id="Rb14a41620d984dd4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a250a1ceab8949e9" /><Relationship Type="http://schemas.openxmlformats.org/officeDocument/2006/relationships/notesMaster" Target="/ppt/notesMasters/notesMaster1.xml" Id="Rb179e8f5f2f74cb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c67c7290ebe4c19" /><Relationship Type="http://schemas.openxmlformats.org/officeDocument/2006/relationships/notesMaster" Target="/ppt/notesMasters/notesMaster1.xml" Id="Rf91bbb4543b2473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3a589bd2504f30" /><Relationship Type="http://schemas.openxmlformats.org/officeDocument/2006/relationships/notesMaster" Target="/ppt/notesMasters/notesMaster1.xml" Id="R907b03f190c348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0a4ea5433848a7" /><Relationship Type="http://schemas.openxmlformats.org/officeDocument/2006/relationships/notesMaster" Target="/ppt/notesMasters/notesMaster1.xml" Id="R781b91b2ae7845f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6c14732ccd4485e" /><Relationship Type="http://schemas.openxmlformats.org/officeDocument/2006/relationships/notesMaster" Target="/ppt/notesMasters/notesMaster1.xml" Id="R51c5ddae3d234ac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9b893bca4e64af6" /><Relationship Type="http://schemas.openxmlformats.org/officeDocument/2006/relationships/notesMaster" Target="/ppt/notesMasters/notesMaster1.xml" Id="Rfea6482dd00a4d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39186478e4a7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69081df4d7475a" /><Relationship Type="http://schemas.openxmlformats.org/officeDocument/2006/relationships/slideLayout" Target="/ppt/slideLayouts/slideLayout1.xml" Id="R036eeefa094945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eeefa094945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3b18b6a74acd" /><Relationship Type="http://schemas.openxmlformats.org/officeDocument/2006/relationships/image" Target="/ppt/media/image.jpeg" Id="R7528b3b9e8b542fb" /><Relationship Type="http://schemas.openxmlformats.org/officeDocument/2006/relationships/notesSlide" Target="/ppt/notesSlides/notesSlide1.xml" Id="R28d438b3cb0b40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75faef054f93" /><Relationship Type="http://schemas.openxmlformats.org/officeDocument/2006/relationships/image" Target="/ppt/media/image10.jpeg" Id="R95486542d0fc44f4" /><Relationship Type="http://schemas.openxmlformats.org/officeDocument/2006/relationships/notesSlide" Target="/ppt/notesSlides/notesSlide10.xml" Id="Rb73433d89c91438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1a92ab794f0a" /><Relationship Type="http://schemas.openxmlformats.org/officeDocument/2006/relationships/image" Target="/ppt/media/image11.jpeg" Id="R3cecfb47367a4392" /><Relationship Type="http://schemas.openxmlformats.org/officeDocument/2006/relationships/notesSlide" Target="/ppt/notesSlides/notesSlide11.xml" Id="R6917876c71e1489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6ed57e354b2a" /><Relationship Type="http://schemas.openxmlformats.org/officeDocument/2006/relationships/image" Target="/ppt/media/image12.jpeg" Id="R464b22dfe9c2495e" /><Relationship Type="http://schemas.openxmlformats.org/officeDocument/2006/relationships/notesSlide" Target="/ppt/notesSlides/notesSlide12.xml" Id="R0cb9cf1dc5af4d6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6109b0204736" /><Relationship Type="http://schemas.openxmlformats.org/officeDocument/2006/relationships/image" Target="/ppt/media/image13.jpeg" Id="R849dffb11f474662" /><Relationship Type="http://schemas.openxmlformats.org/officeDocument/2006/relationships/notesSlide" Target="/ppt/notesSlides/notesSlide13.xml" Id="R4f2778300a80407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30073086470f" /><Relationship Type="http://schemas.openxmlformats.org/officeDocument/2006/relationships/image" Target="/ppt/media/image14.jpeg" Id="R8495453f373241a3" /><Relationship Type="http://schemas.openxmlformats.org/officeDocument/2006/relationships/notesSlide" Target="/ppt/notesSlides/notesSlide14.xml" Id="R5684b2b5100e434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a62c92a1141d6" /><Relationship Type="http://schemas.openxmlformats.org/officeDocument/2006/relationships/image" Target="/ppt/media/image15.jpeg" Id="R22603eddb6c04624" /><Relationship Type="http://schemas.openxmlformats.org/officeDocument/2006/relationships/notesSlide" Target="/ppt/notesSlides/notesSlide15.xml" Id="Rb4cdc64949724bf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c53910554343" /><Relationship Type="http://schemas.openxmlformats.org/officeDocument/2006/relationships/image" Target="/ppt/media/image16.jpeg" Id="R7ae638f27a4f4c05" /><Relationship Type="http://schemas.openxmlformats.org/officeDocument/2006/relationships/notesSlide" Target="/ppt/notesSlides/notesSlide16.xml" Id="R38e59377810f4a3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b127c9704e2f" /><Relationship Type="http://schemas.openxmlformats.org/officeDocument/2006/relationships/image" Target="/ppt/media/image17.jpeg" Id="Ra3fd2246299b4380" /><Relationship Type="http://schemas.openxmlformats.org/officeDocument/2006/relationships/notesSlide" Target="/ppt/notesSlides/notesSlide17.xml" Id="Rd4290a7d7011471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08372d35452c" /><Relationship Type="http://schemas.openxmlformats.org/officeDocument/2006/relationships/image" Target="/ppt/media/image18.jpeg" Id="R20f4b6d8d48a4c27" /><Relationship Type="http://schemas.openxmlformats.org/officeDocument/2006/relationships/notesSlide" Target="/ppt/notesSlides/notesSlide18.xml" Id="R37aca8454b834d7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8f50bcbc4c69" /><Relationship Type="http://schemas.openxmlformats.org/officeDocument/2006/relationships/image" Target="/ppt/media/image19.jpeg" Id="Rd5f1df705c0842d8" /><Relationship Type="http://schemas.openxmlformats.org/officeDocument/2006/relationships/notesSlide" Target="/ppt/notesSlides/notesSlide19.xml" Id="R6fcbce71e96e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d9b43b024c91" /><Relationship Type="http://schemas.openxmlformats.org/officeDocument/2006/relationships/image" Target="/ppt/media/image2.jpeg" Id="R1622f1ed9fc0452f" /><Relationship Type="http://schemas.openxmlformats.org/officeDocument/2006/relationships/notesSlide" Target="/ppt/notesSlides/notesSlide2.xml" Id="R63ad085db0ed41d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b03de72f4b49" /><Relationship Type="http://schemas.openxmlformats.org/officeDocument/2006/relationships/image" Target="/ppt/media/image20.jpeg" Id="R5af920bd72c34e48" /><Relationship Type="http://schemas.openxmlformats.org/officeDocument/2006/relationships/notesSlide" Target="/ppt/notesSlides/notesSlide20.xml" Id="R68dbc2ff428a449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a8f10c4940ff" /><Relationship Type="http://schemas.openxmlformats.org/officeDocument/2006/relationships/image" Target="/ppt/media/image21.jpeg" Id="R479a2350d2a64e10" /><Relationship Type="http://schemas.openxmlformats.org/officeDocument/2006/relationships/notesSlide" Target="/ppt/notesSlides/notesSlide21.xml" Id="R38e286bfb5aa462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15bf4e6a4d4a" /><Relationship Type="http://schemas.openxmlformats.org/officeDocument/2006/relationships/image" Target="/ppt/media/image22.jpeg" Id="Re4e9280e9e9e43c9" /><Relationship Type="http://schemas.openxmlformats.org/officeDocument/2006/relationships/notesSlide" Target="/ppt/notesSlides/notesSlide22.xml" Id="R078b4d4999ab443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8de66c824a66" /><Relationship Type="http://schemas.openxmlformats.org/officeDocument/2006/relationships/image" Target="/ppt/media/image23.jpeg" Id="R8abbfa9b12f84780" /><Relationship Type="http://schemas.openxmlformats.org/officeDocument/2006/relationships/notesSlide" Target="/ppt/notesSlides/notesSlide23.xml" Id="Rcd9726d6a8ce4f6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5b21871c4af5" /><Relationship Type="http://schemas.openxmlformats.org/officeDocument/2006/relationships/image" Target="/ppt/media/image24.jpeg" Id="Rb66af036d2b94e54" /><Relationship Type="http://schemas.openxmlformats.org/officeDocument/2006/relationships/notesSlide" Target="/ppt/notesSlides/notesSlide24.xml" Id="R55f6b9cb1206449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9f1f665749b6" /><Relationship Type="http://schemas.openxmlformats.org/officeDocument/2006/relationships/image" Target="/ppt/media/image25.jpeg" Id="Rcd33f195422d40ee" /><Relationship Type="http://schemas.openxmlformats.org/officeDocument/2006/relationships/notesSlide" Target="/ppt/notesSlides/notesSlide25.xml" Id="Rd6b314882d234da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d37ea1584cae" /><Relationship Type="http://schemas.openxmlformats.org/officeDocument/2006/relationships/image" Target="/ppt/media/image26.jpeg" Id="Rb7ac0c3ec12c423e" /><Relationship Type="http://schemas.openxmlformats.org/officeDocument/2006/relationships/notesSlide" Target="/ppt/notesSlides/notesSlide26.xml" Id="R90a4790cfcf94ec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5efdb8a34607" /><Relationship Type="http://schemas.openxmlformats.org/officeDocument/2006/relationships/image" Target="/ppt/media/image27.jpeg" Id="Ra0c4d341ec1f491b" /><Relationship Type="http://schemas.openxmlformats.org/officeDocument/2006/relationships/notesSlide" Target="/ppt/notesSlides/notesSlide27.xml" Id="R26aab857b3164029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20d32961454f" /><Relationship Type="http://schemas.openxmlformats.org/officeDocument/2006/relationships/image" Target="/ppt/media/image28.jpeg" Id="R3eae2551d4934e96" /><Relationship Type="http://schemas.openxmlformats.org/officeDocument/2006/relationships/notesSlide" Target="/ppt/notesSlides/notesSlide28.xml" Id="R5bf38989518f447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24766cf3469d" /><Relationship Type="http://schemas.openxmlformats.org/officeDocument/2006/relationships/image" Target="/ppt/media/image29.jpeg" Id="Rd7338cb3b67645b2" /><Relationship Type="http://schemas.openxmlformats.org/officeDocument/2006/relationships/notesSlide" Target="/ppt/notesSlides/notesSlide29.xml" Id="Rb96a38d7863d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6cea0a394e74" /><Relationship Type="http://schemas.openxmlformats.org/officeDocument/2006/relationships/image" Target="/ppt/media/image3.jpeg" Id="R3e8b2e0df8ac46ac" /><Relationship Type="http://schemas.openxmlformats.org/officeDocument/2006/relationships/notesSlide" Target="/ppt/notesSlides/notesSlide3.xml" Id="R7a7e5522a08c461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2fdb3dbc4c05" /><Relationship Type="http://schemas.openxmlformats.org/officeDocument/2006/relationships/image" Target="/ppt/media/image30.jpeg" Id="Rcea733fa66bc48c5" /><Relationship Type="http://schemas.openxmlformats.org/officeDocument/2006/relationships/notesSlide" Target="/ppt/notesSlides/notesSlide30.xml" Id="Rb3c02b8a30c142d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0116c49a4daa" /><Relationship Type="http://schemas.openxmlformats.org/officeDocument/2006/relationships/image" Target="/ppt/media/image31.jpeg" Id="R5eabe0d79c8b4b78" /><Relationship Type="http://schemas.openxmlformats.org/officeDocument/2006/relationships/notesSlide" Target="/ppt/notesSlides/notesSlide31.xml" Id="R887fdca12b004b1e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a403e55c41ab" /><Relationship Type="http://schemas.openxmlformats.org/officeDocument/2006/relationships/image" Target="/ppt/media/image32.jpeg" Id="Rc10ca582aa44454d" /><Relationship Type="http://schemas.openxmlformats.org/officeDocument/2006/relationships/notesSlide" Target="/ppt/notesSlides/notesSlide32.xml" Id="R9bb7f7678d894f66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ba323344433b" /><Relationship Type="http://schemas.openxmlformats.org/officeDocument/2006/relationships/image" Target="/ppt/media/image33.jpeg" Id="R29dee7a2c89f4207" /><Relationship Type="http://schemas.openxmlformats.org/officeDocument/2006/relationships/notesSlide" Target="/ppt/notesSlides/notesSlide33.xml" Id="R3d311f1f4bf64118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965c82824bed" /><Relationship Type="http://schemas.openxmlformats.org/officeDocument/2006/relationships/image" Target="/ppt/media/image34.jpeg" Id="R985db3ea57904f30" /><Relationship Type="http://schemas.openxmlformats.org/officeDocument/2006/relationships/notesSlide" Target="/ppt/notesSlides/notesSlide34.xml" Id="R4ceac7f7d2ef4b7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707a670f74442" /><Relationship Type="http://schemas.openxmlformats.org/officeDocument/2006/relationships/image" Target="/ppt/media/image35.jpeg" Id="R8569885c9f0342f3" /><Relationship Type="http://schemas.openxmlformats.org/officeDocument/2006/relationships/notesSlide" Target="/ppt/notesSlides/notesSlide35.xml" Id="Rd0b06872ce124de5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8641cfd34490" /><Relationship Type="http://schemas.openxmlformats.org/officeDocument/2006/relationships/image" Target="/ppt/media/image36.jpeg" Id="Ra11f1833bcfc4ee3" /><Relationship Type="http://schemas.openxmlformats.org/officeDocument/2006/relationships/notesSlide" Target="/ppt/notesSlides/notesSlide36.xml" Id="R5d99555f11eb429a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179667df4545" /><Relationship Type="http://schemas.openxmlformats.org/officeDocument/2006/relationships/image" Target="/ppt/media/image37.jpeg" Id="R81d76d915bb84ed6" /><Relationship Type="http://schemas.openxmlformats.org/officeDocument/2006/relationships/notesSlide" Target="/ppt/notesSlides/notesSlide37.xml" Id="R479952e70ec041d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2df3518e4560" /><Relationship Type="http://schemas.openxmlformats.org/officeDocument/2006/relationships/image" Target="/ppt/media/image38.jpeg" Id="R42e66a36901845b3" /><Relationship Type="http://schemas.openxmlformats.org/officeDocument/2006/relationships/notesSlide" Target="/ppt/notesSlides/notesSlide38.xml" Id="R8ee53143f2764ea0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a4a007f5404b" /><Relationship Type="http://schemas.openxmlformats.org/officeDocument/2006/relationships/image" Target="/ppt/media/image39.jpeg" Id="Rd6df0cf621ad4720" /><Relationship Type="http://schemas.openxmlformats.org/officeDocument/2006/relationships/notesSlide" Target="/ppt/notesSlides/notesSlide39.xml" Id="Ra73bad8c4763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d9f63cc24e84" /><Relationship Type="http://schemas.openxmlformats.org/officeDocument/2006/relationships/image" Target="/ppt/media/image4.jpeg" Id="Rb8efb221e5394abc" /><Relationship Type="http://schemas.openxmlformats.org/officeDocument/2006/relationships/notesSlide" Target="/ppt/notesSlides/notesSlide4.xml" Id="R0775ef451539427f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1edc62fd4e55" /><Relationship Type="http://schemas.openxmlformats.org/officeDocument/2006/relationships/image" Target="/ppt/media/image40.jpeg" Id="Rd2cc4e9cb4734286" /><Relationship Type="http://schemas.openxmlformats.org/officeDocument/2006/relationships/notesSlide" Target="/ppt/notesSlides/notesSlide40.xml" Id="Rb41a5d51a409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744dcb6c4810" /><Relationship Type="http://schemas.openxmlformats.org/officeDocument/2006/relationships/image" Target="/ppt/media/image5.jpeg" Id="Red8b0b4f3b7947d0" /><Relationship Type="http://schemas.openxmlformats.org/officeDocument/2006/relationships/notesSlide" Target="/ppt/notesSlides/notesSlide5.xml" Id="Reaf63cfedfc4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692caebea4d49" /><Relationship Type="http://schemas.openxmlformats.org/officeDocument/2006/relationships/image" Target="/ppt/media/image6.jpeg" Id="R69e7c3f918a84688" /><Relationship Type="http://schemas.openxmlformats.org/officeDocument/2006/relationships/notesSlide" Target="/ppt/notesSlides/notesSlide6.xml" Id="R5aee6e476be4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2e4fcc294a26" /><Relationship Type="http://schemas.openxmlformats.org/officeDocument/2006/relationships/image" Target="/ppt/media/image7.jpeg" Id="R97cb2c1f35724eff" /><Relationship Type="http://schemas.openxmlformats.org/officeDocument/2006/relationships/notesSlide" Target="/ppt/notesSlides/notesSlide7.xml" Id="R202e33448506468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8800fb3b4ae2" /><Relationship Type="http://schemas.openxmlformats.org/officeDocument/2006/relationships/image" Target="/ppt/media/image8.jpeg" Id="R7bc24679627a4c45" /><Relationship Type="http://schemas.openxmlformats.org/officeDocument/2006/relationships/notesSlide" Target="/ppt/notesSlides/notesSlide8.xml" Id="Rfae74ae59a71450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93e70b3d4a09" /><Relationship Type="http://schemas.openxmlformats.org/officeDocument/2006/relationships/image" Target="/ppt/media/image9.jpeg" Id="R0a974f124a36477a" /><Relationship Type="http://schemas.openxmlformats.org/officeDocument/2006/relationships/notesSlide" Target="/ppt/notesSlides/notesSlide9.xml" Id="R8dfbafa4eb91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28b3b9e8b542f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0686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486542d0fc44f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8718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ecfb47367a439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9904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4b22dfe9c2495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2153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9dffb11f47466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6117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95453f373241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5263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603eddb6c046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6020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e638f27a4f4c0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08574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fd2246299b43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29025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f4b6d8d48a4c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1072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f1df705c0842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0075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22f1ed9fc0452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262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f920bd72c34e4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3973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9a2350d2a64e1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52530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e9280e9e9e43c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7741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bbfa9b12f847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17780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6af036d2b94e5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72540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33f195422d40e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24595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ac0c3ec12c423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4277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c4d341ec1f491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35793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ae2551d4934e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582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338cb3b67645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6247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8b2e0df8ac46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82275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a733fa66bc48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08597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abe0d79c8b4b7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1712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0ca582aa44454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8682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ee7a2c89f42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054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5db3ea57904f3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36804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69885c9f0342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58110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1f1833bcfc4ee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00997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d76d915bb84ed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57196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e66a36901845b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1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df0cf621ad47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45726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efb221e5394a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56765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cc4e9cb47342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0403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8b0b4f3b7947d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0728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e7c3f918a8468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1466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cb2c1f35724ef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8156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24679627a4c4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3768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974f124a3647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511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2026-08-29T08:56:45.0840000Z</dcterms:created>
  <dcterms:modified xsi:type="dcterms:W3CDTF">2026-08-29T08:56:45.0840000Z</dcterms:modified>
</coreProperties>
</file>