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574e5e5f9c4fbe" /><Relationship Type="http://schemas.openxmlformats.org/officeDocument/2006/relationships/extended-properties" Target="/docProps/app.xml" Id="R1bfd014aa6854cee" /><Relationship Type="http://schemas.openxmlformats.org/officeDocument/2006/relationships/officeDocument" Target="/ppt/presentation.xml" Id="Re787b5f29df6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38f6a4f444311"/>
  </p:sldMasterIdLst>
  <p:notesMasterIdLst>
    <p:notesMasterId xmlns:r="http://schemas.openxmlformats.org/officeDocument/2006/relationships" r:id="R67839dc1304c4a48"/>
  </p:notesMasterIdLst>
  <p:sldIdLst>
    <p:sldId xmlns:r="http://schemas.openxmlformats.org/officeDocument/2006/relationships" id="256" r:id="R047a865b80a744ad"/>
    <p:sldId xmlns:r="http://schemas.openxmlformats.org/officeDocument/2006/relationships" id="257" r:id="R7f1796a583544c25"/>
    <p:sldId xmlns:r="http://schemas.openxmlformats.org/officeDocument/2006/relationships" id="258" r:id="Rcc1aa5b25ba74a1d"/>
    <p:sldId xmlns:r="http://schemas.openxmlformats.org/officeDocument/2006/relationships" id="259" r:id="R9ee3e587e06c426d"/>
    <p:sldId xmlns:r="http://schemas.openxmlformats.org/officeDocument/2006/relationships" id="260" r:id="R598b242d8d814323"/>
    <p:sldId xmlns:r="http://schemas.openxmlformats.org/officeDocument/2006/relationships" id="261" r:id="R33c80f3167d24ff8"/>
    <p:sldId xmlns:r="http://schemas.openxmlformats.org/officeDocument/2006/relationships" id="262" r:id="Rf00a0f0f20c6469e"/>
    <p:sldId xmlns:r="http://schemas.openxmlformats.org/officeDocument/2006/relationships" id="263" r:id="R721b9aac0dfb47cb"/>
    <p:sldId xmlns:r="http://schemas.openxmlformats.org/officeDocument/2006/relationships" id="264" r:id="R3ff72129349c4439"/>
    <p:sldId xmlns:r="http://schemas.openxmlformats.org/officeDocument/2006/relationships" id="265" r:id="R4ec2de0f94174119"/>
    <p:sldId xmlns:r="http://schemas.openxmlformats.org/officeDocument/2006/relationships" id="266" r:id="R38571919bda64a80"/>
    <p:sldId xmlns:r="http://schemas.openxmlformats.org/officeDocument/2006/relationships" id="267" r:id="R5443269136c74629"/>
    <p:sldId xmlns:r="http://schemas.openxmlformats.org/officeDocument/2006/relationships" id="268" r:id="Rf322e2139fe14a66"/>
    <p:sldId xmlns:r="http://schemas.openxmlformats.org/officeDocument/2006/relationships" id="269" r:id="Rb048fd86287a4a78"/>
    <p:sldId xmlns:r="http://schemas.openxmlformats.org/officeDocument/2006/relationships" id="270" r:id="R06535cae55b54e8f"/>
    <p:sldId xmlns:r="http://schemas.openxmlformats.org/officeDocument/2006/relationships" id="271" r:id="Rd6bc778775094bdf"/>
    <p:sldId xmlns:r="http://schemas.openxmlformats.org/officeDocument/2006/relationships" id="272" r:id="R86998602da914f59"/>
    <p:sldId xmlns:r="http://schemas.openxmlformats.org/officeDocument/2006/relationships" id="273" r:id="R46edb05f24994b00"/>
    <p:sldId xmlns:r="http://schemas.openxmlformats.org/officeDocument/2006/relationships" id="274" r:id="R9905f7ecfc7c4d52"/>
    <p:sldId xmlns:r="http://schemas.openxmlformats.org/officeDocument/2006/relationships" id="275" r:id="R069a716f1db14f70"/>
    <p:sldId xmlns:r="http://schemas.openxmlformats.org/officeDocument/2006/relationships" id="276" r:id="R2173ee95316d40e6"/>
    <p:sldId xmlns:r="http://schemas.openxmlformats.org/officeDocument/2006/relationships" id="277" r:id="Rc6eda03b06b14332"/>
    <p:sldId xmlns:r="http://schemas.openxmlformats.org/officeDocument/2006/relationships" id="278" r:id="R5826f2f6b7ee451e"/>
    <p:sldId xmlns:r="http://schemas.openxmlformats.org/officeDocument/2006/relationships" id="279" r:id="R7c557de642d3403a"/>
    <p:sldId xmlns:r="http://schemas.openxmlformats.org/officeDocument/2006/relationships" id="280" r:id="Ra7f40924659247de"/>
    <p:sldId xmlns:r="http://schemas.openxmlformats.org/officeDocument/2006/relationships" id="281" r:id="R15159e538ba4481d"/>
    <p:sldId xmlns:r="http://schemas.openxmlformats.org/officeDocument/2006/relationships" id="282" r:id="R2d270d5d88bf45ea"/>
    <p:sldId xmlns:r="http://schemas.openxmlformats.org/officeDocument/2006/relationships" id="283" r:id="R62840c7512a1462e"/>
    <p:sldId xmlns:r="http://schemas.openxmlformats.org/officeDocument/2006/relationships" id="284" r:id="R768456d9d6ac4db8"/>
    <p:sldId xmlns:r="http://schemas.openxmlformats.org/officeDocument/2006/relationships" id="285" r:id="Rd1bde2b4435a44f6"/>
    <p:sldId xmlns:r="http://schemas.openxmlformats.org/officeDocument/2006/relationships" id="286" r:id="R7aa953fb3f464176"/>
    <p:sldId xmlns:r="http://schemas.openxmlformats.org/officeDocument/2006/relationships" id="287" r:id="Rdaababdb6c6c478c"/>
    <p:sldId xmlns:r="http://schemas.openxmlformats.org/officeDocument/2006/relationships" id="288" r:id="R501a9876b195487e"/>
    <p:sldId xmlns:r="http://schemas.openxmlformats.org/officeDocument/2006/relationships" id="289" r:id="R6a1c9e76b00244a5"/>
    <p:sldId xmlns:r="http://schemas.openxmlformats.org/officeDocument/2006/relationships" id="290" r:id="Ra5cc2bf8cc8646e4"/>
    <p:sldId xmlns:r="http://schemas.openxmlformats.org/officeDocument/2006/relationships" id="291" r:id="R545354e3a30d4c09"/>
    <p:sldId xmlns:r="http://schemas.openxmlformats.org/officeDocument/2006/relationships" id="292" r:id="Rf230928d2127440e"/>
    <p:sldId xmlns:r="http://schemas.openxmlformats.org/officeDocument/2006/relationships" id="293" r:id="R692a377946604fe8"/>
    <p:sldId xmlns:r="http://schemas.openxmlformats.org/officeDocument/2006/relationships" id="294" r:id="R5054d6f3ebe74a9b"/>
    <p:sldId xmlns:r="http://schemas.openxmlformats.org/officeDocument/2006/relationships" id="295" r:id="R66887bf38f31426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46d1e32d19645f0" /><Relationship Type="http://schemas.openxmlformats.org/officeDocument/2006/relationships/slideMaster" Target="/ppt/slideMasters/slideMaster1.xml" Id="R31938f6a4f444311" /><Relationship Type="http://schemas.openxmlformats.org/officeDocument/2006/relationships/notesMaster" Target="/ppt/notesMasters/notesMaster1.xml" Id="R67839dc1304c4a48" /><Relationship Type="http://schemas.openxmlformats.org/officeDocument/2006/relationships/presProps" Target="/ppt/presProps.xml" Id="R73a44dece5824619" /><Relationship Type="http://schemas.openxmlformats.org/officeDocument/2006/relationships/tableStyles" Target="/ppt/tableStyles.xml" Id="R660a12de048b4a6f" /><Relationship Type="http://schemas.openxmlformats.org/officeDocument/2006/relationships/slide" Target="/ppt/slides/slide1.xml" Id="R047a865b80a744ad" /><Relationship Type="http://schemas.openxmlformats.org/officeDocument/2006/relationships/slide" Target="/ppt/slides/slide2.xml" Id="R7f1796a583544c25" /><Relationship Type="http://schemas.openxmlformats.org/officeDocument/2006/relationships/slide" Target="/ppt/slides/slide3.xml" Id="Rcc1aa5b25ba74a1d" /><Relationship Type="http://schemas.openxmlformats.org/officeDocument/2006/relationships/slide" Target="/ppt/slides/slide4.xml" Id="R9ee3e587e06c426d" /><Relationship Type="http://schemas.openxmlformats.org/officeDocument/2006/relationships/slide" Target="/ppt/slides/slide5.xml" Id="R598b242d8d814323" /><Relationship Type="http://schemas.openxmlformats.org/officeDocument/2006/relationships/slide" Target="/ppt/slides/slide6.xml" Id="R33c80f3167d24ff8" /><Relationship Type="http://schemas.openxmlformats.org/officeDocument/2006/relationships/slide" Target="/ppt/slides/slide7.xml" Id="Rf00a0f0f20c6469e" /><Relationship Type="http://schemas.openxmlformats.org/officeDocument/2006/relationships/slide" Target="/ppt/slides/slide8.xml" Id="R721b9aac0dfb47cb" /><Relationship Type="http://schemas.openxmlformats.org/officeDocument/2006/relationships/slide" Target="/ppt/slides/slide9.xml" Id="R3ff72129349c4439" /><Relationship Type="http://schemas.openxmlformats.org/officeDocument/2006/relationships/slide" Target="/ppt/slides/slide10.xml" Id="R4ec2de0f94174119" /><Relationship Type="http://schemas.openxmlformats.org/officeDocument/2006/relationships/slide" Target="/ppt/slides/slide11.xml" Id="R38571919bda64a80" /><Relationship Type="http://schemas.openxmlformats.org/officeDocument/2006/relationships/slide" Target="/ppt/slides/slide12.xml" Id="R5443269136c74629" /><Relationship Type="http://schemas.openxmlformats.org/officeDocument/2006/relationships/slide" Target="/ppt/slides/slide13.xml" Id="Rf322e2139fe14a66" /><Relationship Type="http://schemas.openxmlformats.org/officeDocument/2006/relationships/slide" Target="/ppt/slides/slide14.xml" Id="Rb048fd86287a4a78" /><Relationship Type="http://schemas.openxmlformats.org/officeDocument/2006/relationships/slide" Target="/ppt/slides/slide15.xml" Id="R06535cae55b54e8f" /><Relationship Type="http://schemas.openxmlformats.org/officeDocument/2006/relationships/slide" Target="/ppt/slides/slide16.xml" Id="Rd6bc778775094bdf" /><Relationship Type="http://schemas.openxmlformats.org/officeDocument/2006/relationships/slide" Target="/ppt/slides/slide17.xml" Id="R86998602da914f59" /><Relationship Type="http://schemas.openxmlformats.org/officeDocument/2006/relationships/slide" Target="/ppt/slides/slide18.xml" Id="R46edb05f24994b00" /><Relationship Type="http://schemas.openxmlformats.org/officeDocument/2006/relationships/slide" Target="/ppt/slides/slide19.xml" Id="R9905f7ecfc7c4d52" /><Relationship Type="http://schemas.openxmlformats.org/officeDocument/2006/relationships/slide" Target="/ppt/slides/slide20.xml" Id="R069a716f1db14f70" /><Relationship Type="http://schemas.openxmlformats.org/officeDocument/2006/relationships/slide" Target="/ppt/slides/slide21.xml" Id="R2173ee95316d40e6" /><Relationship Type="http://schemas.openxmlformats.org/officeDocument/2006/relationships/slide" Target="/ppt/slides/slide22.xml" Id="Rc6eda03b06b14332" /><Relationship Type="http://schemas.openxmlformats.org/officeDocument/2006/relationships/slide" Target="/ppt/slides/slide23.xml" Id="R5826f2f6b7ee451e" /><Relationship Type="http://schemas.openxmlformats.org/officeDocument/2006/relationships/slide" Target="/ppt/slides/slide24.xml" Id="R7c557de642d3403a" /><Relationship Type="http://schemas.openxmlformats.org/officeDocument/2006/relationships/slide" Target="/ppt/slides/slide25.xml" Id="Ra7f40924659247de" /><Relationship Type="http://schemas.openxmlformats.org/officeDocument/2006/relationships/slide" Target="/ppt/slides/slide26.xml" Id="R15159e538ba4481d" /><Relationship Type="http://schemas.openxmlformats.org/officeDocument/2006/relationships/slide" Target="/ppt/slides/slide27.xml" Id="R2d270d5d88bf45ea" /><Relationship Type="http://schemas.openxmlformats.org/officeDocument/2006/relationships/slide" Target="/ppt/slides/slide28.xml" Id="R62840c7512a1462e" /><Relationship Type="http://schemas.openxmlformats.org/officeDocument/2006/relationships/slide" Target="/ppt/slides/slide29.xml" Id="R768456d9d6ac4db8" /><Relationship Type="http://schemas.openxmlformats.org/officeDocument/2006/relationships/slide" Target="/ppt/slides/slide30.xml" Id="Rd1bde2b4435a44f6" /><Relationship Type="http://schemas.openxmlformats.org/officeDocument/2006/relationships/slide" Target="/ppt/slides/slide31.xml" Id="R7aa953fb3f464176" /><Relationship Type="http://schemas.openxmlformats.org/officeDocument/2006/relationships/slide" Target="/ppt/slides/slide32.xml" Id="Rdaababdb6c6c478c" /><Relationship Type="http://schemas.openxmlformats.org/officeDocument/2006/relationships/slide" Target="/ppt/slides/slide33.xml" Id="R501a9876b195487e" /><Relationship Type="http://schemas.openxmlformats.org/officeDocument/2006/relationships/slide" Target="/ppt/slides/slide34.xml" Id="R6a1c9e76b00244a5" /><Relationship Type="http://schemas.openxmlformats.org/officeDocument/2006/relationships/slide" Target="/ppt/slides/slide35.xml" Id="Ra5cc2bf8cc8646e4" /><Relationship Type="http://schemas.openxmlformats.org/officeDocument/2006/relationships/slide" Target="/ppt/slides/slide36.xml" Id="R545354e3a30d4c09" /><Relationship Type="http://schemas.openxmlformats.org/officeDocument/2006/relationships/slide" Target="/ppt/slides/slide37.xml" Id="Rf230928d2127440e" /><Relationship Type="http://schemas.openxmlformats.org/officeDocument/2006/relationships/slide" Target="/ppt/slides/slide38.xml" Id="R692a377946604fe8" /><Relationship Type="http://schemas.openxmlformats.org/officeDocument/2006/relationships/slide" Target="/ppt/slides/slide39.xml" Id="R5054d6f3ebe74a9b" /><Relationship Type="http://schemas.openxmlformats.org/officeDocument/2006/relationships/slide" Target="/ppt/slides/slide40.xml" Id="R66887bf38f31426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0a24f2dc604439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724de61f749462f" /><Relationship Type="http://schemas.openxmlformats.org/officeDocument/2006/relationships/notesMaster" Target="/ppt/notesMasters/notesMaster1.xml" Id="R55970526f81542f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2ceb12fa0784e95" /><Relationship Type="http://schemas.openxmlformats.org/officeDocument/2006/relationships/notesMaster" Target="/ppt/notesMasters/notesMaster1.xml" Id="Rd57be3d5215643a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0bc9bfe2d994e1a" /><Relationship Type="http://schemas.openxmlformats.org/officeDocument/2006/relationships/notesMaster" Target="/ppt/notesMasters/notesMaster1.xml" Id="R2546831d085e418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7575631ca264dd2" /><Relationship Type="http://schemas.openxmlformats.org/officeDocument/2006/relationships/notesMaster" Target="/ppt/notesMasters/notesMaster1.xml" Id="R8bd4c81868f04bc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3947796724d429f" /><Relationship Type="http://schemas.openxmlformats.org/officeDocument/2006/relationships/notesMaster" Target="/ppt/notesMasters/notesMaster1.xml" Id="R45a1ed2bf7a9473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6cd7218935d46b5" /><Relationship Type="http://schemas.openxmlformats.org/officeDocument/2006/relationships/notesMaster" Target="/ppt/notesMasters/notesMaster1.xml" Id="Rf8b44203bd8742d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d903beb10d84cee" /><Relationship Type="http://schemas.openxmlformats.org/officeDocument/2006/relationships/notesMaster" Target="/ppt/notesMasters/notesMaster1.xml" Id="Rb72a6ac88677446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fd67be032c2497e" /><Relationship Type="http://schemas.openxmlformats.org/officeDocument/2006/relationships/notesMaster" Target="/ppt/notesMasters/notesMaster1.xml" Id="R54990b0d8ab74d1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2efd3e9e43f4f47" /><Relationship Type="http://schemas.openxmlformats.org/officeDocument/2006/relationships/notesMaster" Target="/ppt/notesMasters/notesMaster1.xml" Id="R0a4ce4702fa5465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d10bc1bffea4a4c" /><Relationship Type="http://schemas.openxmlformats.org/officeDocument/2006/relationships/notesMaster" Target="/ppt/notesMasters/notesMaster1.xml" Id="R639f91ebc05c45a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23e0b3f6d3c4f13" /><Relationship Type="http://schemas.openxmlformats.org/officeDocument/2006/relationships/notesMaster" Target="/ppt/notesMasters/notesMaster1.xml" Id="R78b578042a67499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3263f750f1d4a25" /><Relationship Type="http://schemas.openxmlformats.org/officeDocument/2006/relationships/notesMaster" Target="/ppt/notesMasters/notesMaster1.xml" Id="R8852bc379bcc4e4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45678d6f7134662" /><Relationship Type="http://schemas.openxmlformats.org/officeDocument/2006/relationships/notesMaster" Target="/ppt/notesMasters/notesMaster1.xml" Id="Rfe179a869378416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583148b6cc1422a" /><Relationship Type="http://schemas.openxmlformats.org/officeDocument/2006/relationships/notesMaster" Target="/ppt/notesMasters/notesMaster1.xml" Id="Rd92efeabbceb424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40d8d21477744c9f" /><Relationship Type="http://schemas.openxmlformats.org/officeDocument/2006/relationships/notesMaster" Target="/ppt/notesMasters/notesMaster1.xml" Id="R1fbfa5570f5748f3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38fe70b254c848ae" /><Relationship Type="http://schemas.openxmlformats.org/officeDocument/2006/relationships/notesMaster" Target="/ppt/notesMasters/notesMaster1.xml" Id="Rd7c101b4cbec42f8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e11b221d7994d91" /><Relationship Type="http://schemas.openxmlformats.org/officeDocument/2006/relationships/notesMaster" Target="/ppt/notesMasters/notesMaster1.xml" Id="R6d8a3f4ffb134d1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f2e623d49378441e" /><Relationship Type="http://schemas.openxmlformats.org/officeDocument/2006/relationships/notesMaster" Target="/ppt/notesMasters/notesMaster1.xml" Id="Rf67b4f9d06b7466a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293e4dc15b64e1d" /><Relationship Type="http://schemas.openxmlformats.org/officeDocument/2006/relationships/notesMaster" Target="/ppt/notesMasters/notesMaster1.xml" Id="R399e6492b1cf49d4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3b78bae81d2f4d53" /><Relationship Type="http://schemas.openxmlformats.org/officeDocument/2006/relationships/notesMaster" Target="/ppt/notesMasters/notesMaster1.xml" Id="R357e027ba4044d7f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8b0ea3aeb97443a2" /><Relationship Type="http://schemas.openxmlformats.org/officeDocument/2006/relationships/notesMaster" Target="/ppt/notesMasters/notesMaster1.xml" Id="R7350a66cc7714a23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f02e19e9526a4238" /><Relationship Type="http://schemas.openxmlformats.org/officeDocument/2006/relationships/notesMaster" Target="/ppt/notesMasters/notesMaster1.xml" Id="Rd4939b99c2fd4c6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0f1971578e240ed" /><Relationship Type="http://schemas.openxmlformats.org/officeDocument/2006/relationships/notesMaster" Target="/ppt/notesMasters/notesMaster1.xml" Id="R77395d31e9e64d74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513217e85f8d41eb" /><Relationship Type="http://schemas.openxmlformats.org/officeDocument/2006/relationships/notesMaster" Target="/ppt/notesMasters/notesMaster1.xml" Id="R494e82cfb43c4eb0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b61921237ea44503" /><Relationship Type="http://schemas.openxmlformats.org/officeDocument/2006/relationships/notesMaster" Target="/ppt/notesMasters/notesMaster1.xml" Id="Rcb4c7005271140a9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4a6a5ab81bbc42d2" /><Relationship Type="http://schemas.openxmlformats.org/officeDocument/2006/relationships/notesMaster" Target="/ppt/notesMasters/notesMaster1.xml" Id="Rc36c5eda0a854d64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94223179b37d4a6d" /><Relationship Type="http://schemas.openxmlformats.org/officeDocument/2006/relationships/notesMaster" Target="/ppt/notesMasters/notesMaster1.xml" Id="R6f9067612eb240fc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8ea6306df0a9458f" /><Relationship Type="http://schemas.openxmlformats.org/officeDocument/2006/relationships/notesMaster" Target="/ppt/notesMasters/notesMaster1.xml" Id="R8f9939f340ce4542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408338b56212472b" /><Relationship Type="http://schemas.openxmlformats.org/officeDocument/2006/relationships/notesMaster" Target="/ppt/notesMasters/notesMaster1.xml" Id="R58b9c6039a72476e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3baa7cf226244b96" /><Relationship Type="http://schemas.openxmlformats.org/officeDocument/2006/relationships/notesMaster" Target="/ppt/notesMasters/notesMaster1.xml" Id="R40a1d3c5d2094edf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99a0e3f5a34b4724" /><Relationship Type="http://schemas.openxmlformats.org/officeDocument/2006/relationships/notesMaster" Target="/ppt/notesMasters/notesMaster1.xml" Id="Rb098c58fbc89463c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92b8fe54b8514c24" /><Relationship Type="http://schemas.openxmlformats.org/officeDocument/2006/relationships/notesMaster" Target="/ppt/notesMasters/notesMaster1.xml" Id="Rcc27ca30be64429b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951c90e9179c4180" /><Relationship Type="http://schemas.openxmlformats.org/officeDocument/2006/relationships/notesMaster" Target="/ppt/notesMasters/notesMaster1.xml" Id="Rb3e6f107900149c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92449b403c742bf" /><Relationship Type="http://schemas.openxmlformats.org/officeDocument/2006/relationships/notesMaster" Target="/ppt/notesMasters/notesMaster1.xml" Id="Rf6746840d1c5485f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45b3713ed5e741f1" /><Relationship Type="http://schemas.openxmlformats.org/officeDocument/2006/relationships/notesMaster" Target="/ppt/notesMasters/notesMaster1.xml" Id="Rb1e648954cf94b5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ed62760324846b2" /><Relationship Type="http://schemas.openxmlformats.org/officeDocument/2006/relationships/notesMaster" Target="/ppt/notesMasters/notesMaster1.xml" Id="R44cdfaef27dc459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14728c294a54207" /><Relationship Type="http://schemas.openxmlformats.org/officeDocument/2006/relationships/notesMaster" Target="/ppt/notesMasters/notesMaster1.xml" Id="Re238a0dac3954c8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109f3daed93499a" /><Relationship Type="http://schemas.openxmlformats.org/officeDocument/2006/relationships/notesMaster" Target="/ppt/notesMasters/notesMaster1.xml" Id="R7c339869cd644e9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3e253f32ded401e" /><Relationship Type="http://schemas.openxmlformats.org/officeDocument/2006/relationships/notesMaster" Target="/ppt/notesMasters/notesMaster1.xml" Id="Ra74798b3f9f242e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86ab7d40b45478a" /><Relationship Type="http://schemas.openxmlformats.org/officeDocument/2006/relationships/notesMaster" Target="/ppt/notesMasters/notesMaster1.xml" Id="Rcce3537562b9416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496caa40f420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e2fd613afa54d10" /><Relationship Type="http://schemas.openxmlformats.org/officeDocument/2006/relationships/slideLayout" Target="/ppt/slideLayouts/slideLayout1.xml" Id="Rdba58918d6b14a6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58918d6b14a6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c450596544ddd" /><Relationship Type="http://schemas.openxmlformats.org/officeDocument/2006/relationships/image" Target="/ppt/media/image.jpeg" Id="Rae218254e9e8443e" /><Relationship Type="http://schemas.openxmlformats.org/officeDocument/2006/relationships/notesSlide" Target="/ppt/notesSlides/notesSlide1.xml" Id="R023856722ae24d6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5a3a9c970481b" /><Relationship Type="http://schemas.openxmlformats.org/officeDocument/2006/relationships/image" Target="/ppt/media/image10.jpeg" Id="R31a588e26d4840b7" /><Relationship Type="http://schemas.openxmlformats.org/officeDocument/2006/relationships/notesSlide" Target="/ppt/notesSlides/notesSlide10.xml" Id="Rb9ef9246025e4f3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476878a01428d" /><Relationship Type="http://schemas.openxmlformats.org/officeDocument/2006/relationships/image" Target="/ppt/media/image11.jpeg" Id="R4e4528fd58c44720" /><Relationship Type="http://schemas.openxmlformats.org/officeDocument/2006/relationships/notesSlide" Target="/ppt/notesSlides/notesSlide11.xml" Id="R0c790be7100c4ff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07d90f104117" /><Relationship Type="http://schemas.openxmlformats.org/officeDocument/2006/relationships/image" Target="/ppt/media/image12.jpeg" Id="R8b87d0abc6414ce1" /><Relationship Type="http://schemas.openxmlformats.org/officeDocument/2006/relationships/notesSlide" Target="/ppt/notesSlides/notesSlide12.xml" Id="R601ec71480314ee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906e11614bb0" /><Relationship Type="http://schemas.openxmlformats.org/officeDocument/2006/relationships/image" Target="/ppt/media/image13.jpeg" Id="R97edd9da758a4fcd" /><Relationship Type="http://schemas.openxmlformats.org/officeDocument/2006/relationships/notesSlide" Target="/ppt/notesSlides/notesSlide13.xml" Id="R65d673c1838e42d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b54ddf274fe5" /><Relationship Type="http://schemas.openxmlformats.org/officeDocument/2006/relationships/image" Target="/ppt/media/image14.jpeg" Id="R06ba1e2907e94658" /><Relationship Type="http://schemas.openxmlformats.org/officeDocument/2006/relationships/notesSlide" Target="/ppt/notesSlides/notesSlide14.xml" Id="R1f38a0652aaf431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1f5d69684ed7" /><Relationship Type="http://schemas.openxmlformats.org/officeDocument/2006/relationships/image" Target="/ppt/media/image15.jpeg" Id="R6029075e0af74bb9" /><Relationship Type="http://schemas.openxmlformats.org/officeDocument/2006/relationships/notesSlide" Target="/ppt/notesSlides/notesSlide15.xml" Id="R7452f7244dfd42f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1310ce1b94114" /><Relationship Type="http://schemas.openxmlformats.org/officeDocument/2006/relationships/image" Target="/ppt/media/image16.jpeg" Id="Rdf08a3f635194ed3" /><Relationship Type="http://schemas.openxmlformats.org/officeDocument/2006/relationships/notesSlide" Target="/ppt/notesSlides/notesSlide16.xml" Id="R63317c4b95cc489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60b115094d21" /><Relationship Type="http://schemas.openxmlformats.org/officeDocument/2006/relationships/image" Target="/ppt/media/image17.jpeg" Id="R33662d523ec44c2d" /><Relationship Type="http://schemas.openxmlformats.org/officeDocument/2006/relationships/notesSlide" Target="/ppt/notesSlides/notesSlide17.xml" Id="R5b4bde4ded9c421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a652e9cbb4fc2" /><Relationship Type="http://schemas.openxmlformats.org/officeDocument/2006/relationships/image" Target="/ppt/media/image18.jpeg" Id="Recae74aa4b4b42ef" /><Relationship Type="http://schemas.openxmlformats.org/officeDocument/2006/relationships/notesSlide" Target="/ppt/notesSlides/notesSlide18.xml" Id="R43711a195fe647a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1135edd94ac2" /><Relationship Type="http://schemas.openxmlformats.org/officeDocument/2006/relationships/image" Target="/ppt/media/image19.jpeg" Id="R391e27a0c8f245d9" /><Relationship Type="http://schemas.openxmlformats.org/officeDocument/2006/relationships/notesSlide" Target="/ppt/notesSlides/notesSlide19.xml" Id="Rdbc474c11199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ab40a716d4aa5" /><Relationship Type="http://schemas.openxmlformats.org/officeDocument/2006/relationships/image" Target="/ppt/media/image2.jpeg" Id="R0fba5aa4804847c2" /><Relationship Type="http://schemas.openxmlformats.org/officeDocument/2006/relationships/notesSlide" Target="/ppt/notesSlides/notesSlide2.xml" Id="R8deb36cd94d749e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6189808b24079" /><Relationship Type="http://schemas.openxmlformats.org/officeDocument/2006/relationships/image" Target="/ppt/media/image20.jpeg" Id="Rf46e1adf916d4508" /><Relationship Type="http://schemas.openxmlformats.org/officeDocument/2006/relationships/notesSlide" Target="/ppt/notesSlides/notesSlide20.xml" Id="R636db2c8ae7743b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ba6fb115490a" /><Relationship Type="http://schemas.openxmlformats.org/officeDocument/2006/relationships/image" Target="/ppt/media/image21.jpeg" Id="R0598e5607cda44e4" /><Relationship Type="http://schemas.openxmlformats.org/officeDocument/2006/relationships/notesSlide" Target="/ppt/notesSlides/notesSlide21.xml" Id="R250ca22a9eba46e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4ebc126ea4262" /><Relationship Type="http://schemas.openxmlformats.org/officeDocument/2006/relationships/image" Target="/ppt/media/image22.jpeg" Id="R4cf82b4691e74719" /><Relationship Type="http://schemas.openxmlformats.org/officeDocument/2006/relationships/notesSlide" Target="/ppt/notesSlides/notesSlide22.xml" Id="Rcee87678e4514ec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761090c6d47eb" /><Relationship Type="http://schemas.openxmlformats.org/officeDocument/2006/relationships/image" Target="/ppt/media/image23.jpeg" Id="R7193bf4355524d22" /><Relationship Type="http://schemas.openxmlformats.org/officeDocument/2006/relationships/notesSlide" Target="/ppt/notesSlides/notesSlide23.xml" Id="R7f91f577498241e4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d762c977a4492" /><Relationship Type="http://schemas.openxmlformats.org/officeDocument/2006/relationships/image" Target="/ppt/media/image24.jpeg" Id="R4acd46d871ae4898" /><Relationship Type="http://schemas.openxmlformats.org/officeDocument/2006/relationships/notesSlide" Target="/ppt/notesSlides/notesSlide24.xml" Id="R717805dc394741f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736996da42a0" /><Relationship Type="http://schemas.openxmlformats.org/officeDocument/2006/relationships/image" Target="/ppt/media/image25.jpeg" Id="R5da56683c8b242d3" /><Relationship Type="http://schemas.openxmlformats.org/officeDocument/2006/relationships/notesSlide" Target="/ppt/notesSlides/notesSlide25.xml" Id="R1583efc8822d4958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ed30e6f8401e" /><Relationship Type="http://schemas.openxmlformats.org/officeDocument/2006/relationships/image" Target="/ppt/media/image26.jpeg" Id="R636fc21bcfac4f28" /><Relationship Type="http://schemas.openxmlformats.org/officeDocument/2006/relationships/notesSlide" Target="/ppt/notesSlides/notesSlide26.xml" Id="Raaac2d8673ff4fee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8027f6a7041f8" /><Relationship Type="http://schemas.openxmlformats.org/officeDocument/2006/relationships/image" Target="/ppt/media/image27.jpeg" Id="R65e70a152464458c" /><Relationship Type="http://schemas.openxmlformats.org/officeDocument/2006/relationships/notesSlide" Target="/ppt/notesSlides/notesSlide27.xml" Id="R782570a8e5a344ab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3239edf1c4bc9" /><Relationship Type="http://schemas.openxmlformats.org/officeDocument/2006/relationships/image" Target="/ppt/media/image28.jpeg" Id="R2eb828976b1b4b34" /><Relationship Type="http://schemas.openxmlformats.org/officeDocument/2006/relationships/notesSlide" Target="/ppt/notesSlides/notesSlide28.xml" Id="Re425c09668b34406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5aa5a0e4b4039" /><Relationship Type="http://schemas.openxmlformats.org/officeDocument/2006/relationships/image" Target="/ppt/media/image29.jpeg" Id="Rf5afe07d49384fbb" /><Relationship Type="http://schemas.openxmlformats.org/officeDocument/2006/relationships/notesSlide" Target="/ppt/notesSlides/notesSlide29.xml" Id="R2e2e1116f25d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af01993284363" /><Relationship Type="http://schemas.openxmlformats.org/officeDocument/2006/relationships/image" Target="/ppt/media/image3.jpeg" Id="R08eeb402a3d04fe4" /><Relationship Type="http://schemas.openxmlformats.org/officeDocument/2006/relationships/notesSlide" Target="/ppt/notesSlides/notesSlide3.xml" Id="Raaf9bb5f32da450b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6f71b79734978" /><Relationship Type="http://schemas.openxmlformats.org/officeDocument/2006/relationships/image" Target="/ppt/media/image30.jpeg" Id="Rc12c7a4bdbf14364" /><Relationship Type="http://schemas.openxmlformats.org/officeDocument/2006/relationships/notesSlide" Target="/ppt/notesSlides/notesSlide30.xml" Id="R2f63a5db61444e69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69e4fd61438e" /><Relationship Type="http://schemas.openxmlformats.org/officeDocument/2006/relationships/image" Target="/ppt/media/image31.jpeg" Id="R4622fd20c7e04cfd" /><Relationship Type="http://schemas.openxmlformats.org/officeDocument/2006/relationships/notesSlide" Target="/ppt/notesSlides/notesSlide31.xml" Id="R493b04427fa74a0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2023b99cc431d" /><Relationship Type="http://schemas.openxmlformats.org/officeDocument/2006/relationships/image" Target="/ppt/media/image32.jpeg" Id="R29d1fac0d3c5452e" /><Relationship Type="http://schemas.openxmlformats.org/officeDocument/2006/relationships/notesSlide" Target="/ppt/notesSlides/notesSlide32.xml" Id="R308e909182a24289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ef983a8da4c15" /><Relationship Type="http://schemas.openxmlformats.org/officeDocument/2006/relationships/image" Target="/ppt/media/image33.jpeg" Id="Rb72c28386caa4cfe" /><Relationship Type="http://schemas.openxmlformats.org/officeDocument/2006/relationships/notesSlide" Target="/ppt/notesSlides/notesSlide33.xml" Id="Rdebd89aefb6746a7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0582a35743f1" /><Relationship Type="http://schemas.openxmlformats.org/officeDocument/2006/relationships/image" Target="/ppt/media/image34.jpeg" Id="R9bc342489a5941c2" /><Relationship Type="http://schemas.openxmlformats.org/officeDocument/2006/relationships/notesSlide" Target="/ppt/notesSlides/notesSlide34.xml" Id="R8c8115ceba23402f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546e46474e05" /><Relationship Type="http://schemas.openxmlformats.org/officeDocument/2006/relationships/image" Target="/ppt/media/image35.jpeg" Id="R303252bac83345dc" /><Relationship Type="http://schemas.openxmlformats.org/officeDocument/2006/relationships/notesSlide" Target="/ppt/notesSlides/notesSlide35.xml" Id="R3fd700deba394bcb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dd272a1a4038" /><Relationship Type="http://schemas.openxmlformats.org/officeDocument/2006/relationships/image" Target="/ppt/media/image36.jpeg" Id="R48080baf47bf4d67" /><Relationship Type="http://schemas.openxmlformats.org/officeDocument/2006/relationships/notesSlide" Target="/ppt/notesSlides/notesSlide36.xml" Id="Rda2448b8cdf24160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429387b94654" /><Relationship Type="http://schemas.openxmlformats.org/officeDocument/2006/relationships/image" Target="/ppt/media/image37.jpeg" Id="Ra0b0d9ebaa6d4ea8" /><Relationship Type="http://schemas.openxmlformats.org/officeDocument/2006/relationships/notesSlide" Target="/ppt/notesSlides/notesSlide37.xml" Id="Re063191fc98c4237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a3c7723ed421d" /><Relationship Type="http://schemas.openxmlformats.org/officeDocument/2006/relationships/image" Target="/ppt/media/image38.jpeg" Id="Ra74e00d564d34dd5" /><Relationship Type="http://schemas.openxmlformats.org/officeDocument/2006/relationships/notesSlide" Target="/ppt/notesSlides/notesSlide38.xml" Id="R88fbe2ba6dc74ff5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bc70e4c24a77" /><Relationship Type="http://schemas.openxmlformats.org/officeDocument/2006/relationships/image" Target="/ppt/media/image39.jpeg" Id="R715d06ccc77f45fc" /><Relationship Type="http://schemas.openxmlformats.org/officeDocument/2006/relationships/notesSlide" Target="/ppt/notesSlides/notesSlide39.xml" Id="R8609d4aedec9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dbc4c1a1c4f39" /><Relationship Type="http://schemas.openxmlformats.org/officeDocument/2006/relationships/image" Target="/ppt/media/image4.jpeg" Id="Re4afacf377f648cb" /><Relationship Type="http://schemas.openxmlformats.org/officeDocument/2006/relationships/notesSlide" Target="/ppt/notesSlides/notesSlide4.xml" Id="Rab6702ac54c94ab7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3b9c39fef4176" /><Relationship Type="http://schemas.openxmlformats.org/officeDocument/2006/relationships/image" Target="/ppt/media/image40.jpeg" Id="Rc38d42977991434c" /><Relationship Type="http://schemas.openxmlformats.org/officeDocument/2006/relationships/notesSlide" Target="/ppt/notesSlides/notesSlide40.xml" Id="Rc78d96b1811c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ed65070e4674" /><Relationship Type="http://schemas.openxmlformats.org/officeDocument/2006/relationships/image" Target="/ppt/media/image5.jpeg" Id="R100a5d4e455c4482" /><Relationship Type="http://schemas.openxmlformats.org/officeDocument/2006/relationships/notesSlide" Target="/ppt/notesSlides/notesSlide5.xml" Id="Rebe8f5ac6bfd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1977828f74349" /><Relationship Type="http://schemas.openxmlformats.org/officeDocument/2006/relationships/image" Target="/ppt/media/image6.jpeg" Id="R12913489b8b0443b" /><Relationship Type="http://schemas.openxmlformats.org/officeDocument/2006/relationships/notesSlide" Target="/ppt/notesSlides/notesSlide6.xml" Id="R07051daae4dc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dff99b9964dbc" /><Relationship Type="http://schemas.openxmlformats.org/officeDocument/2006/relationships/image" Target="/ppt/media/image7.jpeg" Id="Ra8e7f2c98a544929" /><Relationship Type="http://schemas.openxmlformats.org/officeDocument/2006/relationships/notesSlide" Target="/ppt/notesSlides/notesSlide7.xml" Id="R6a601db99d40436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df48abc1465b" /><Relationship Type="http://schemas.openxmlformats.org/officeDocument/2006/relationships/image" Target="/ppt/media/image8.jpeg" Id="R99ad04bbce0644bc" /><Relationship Type="http://schemas.openxmlformats.org/officeDocument/2006/relationships/notesSlide" Target="/ppt/notesSlides/notesSlide8.xml" Id="R5d2cae906c6a42a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242445c84015" /><Relationship Type="http://schemas.openxmlformats.org/officeDocument/2006/relationships/image" Target="/ppt/media/image9.jpeg" Id="R6e39c16f37944767" /><Relationship Type="http://schemas.openxmlformats.org/officeDocument/2006/relationships/notesSlide" Target="/ppt/notesSlides/notesSlide9.xml" Id="R16e38856cfde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218254e9e8443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5526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a588e26d4840b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1968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4528fd58c4472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414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87d0abc6414ce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58427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edd9da758a4fc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17200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ba1e2907e9465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7849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29075e0af74bb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0800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08a3f635194ed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63153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662d523ec44c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39728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ae74aa4b4b42e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4568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1e27a0c8f245d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8564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ba5aa4804847c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437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6e1adf916d450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74322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98e5607cda44e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6559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f82b4691e7471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91387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93bf4355524d2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8302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cd46d871ae489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71045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a56683c8b242d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99307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6fc21bcfac4f2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20443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e70a152464458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54741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b828976b1b4b3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46371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afe07d49384fb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9401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eeb402a3d04fe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74125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2c7a4bdbf1436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70855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22fd20c7e04cf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22186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d1fac0d3c5452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91959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2c28386caa4cf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06311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c342489a5941c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87257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3252bac83345d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02705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080baf47bf4d6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0729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b0d9ebaa6d4ea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96397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4e00d564d34dd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531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5d06ccc77f45f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60797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afacf377f648c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838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8d42977991434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41266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0a5d4e455c448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769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913489b8b0443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0216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e7f2c98a54492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6031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ad04bbce0644b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097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39c16f3794476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342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2026-08-29T08:25:54.7340000Z</dcterms:created>
  <dcterms:modified xsi:type="dcterms:W3CDTF">2026-08-29T08:25:54.7350000Z</dcterms:modified>
</coreProperties>
</file>