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463821adfcc445b" /><Relationship Type="http://schemas.openxmlformats.org/officeDocument/2006/relationships/extended-properties" Target="/docProps/app.xml" Id="Re661d3b393b445fb" /><Relationship Type="http://schemas.openxmlformats.org/officeDocument/2006/relationships/officeDocument" Target="/ppt/presentation.xml" Id="R5cdc5e072e444a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0bbf8681db4963"/>
  </p:sldMasterIdLst>
  <p:notesMasterIdLst>
    <p:notesMasterId xmlns:r="http://schemas.openxmlformats.org/officeDocument/2006/relationships" r:id="R0e929317231942ab"/>
  </p:notesMasterIdLst>
  <p:sldIdLst>
    <p:sldId xmlns:r="http://schemas.openxmlformats.org/officeDocument/2006/relationships" id="256" r:id="Rf7b26e640d034ac9"/>
    <p:sldId xmlns:r="http://schemas.openxmlformats.org/officeDocument/2006/relationships" id="257" r:id="R223f7ec201d04965"/>
    <p:sldId xmlns:r="http://schemas.openxmlformats.org/officeDocument/2006/relationships" id="258" r:id="R395e1fdb32fe444c"/>
    <p:sldId xmlns:r="http://schemas.openxmlformats.org/officeDocument/2006/relationships" id="259" r:id="R9aef07f960804500"/>
    <p:sldId xmlns:r="http://schemas.openxmlformats.org/officeDocument/2006/relationships" id="260" r:id="Re6347f8e4cf84969"/>
    <p:sldId xmlns:r="http://schemas.openxmlformats.org/officeDocument/2006/relationships" id="261" r:id="Re989bd58c7a04386"/>
    <p:sldId xmlns:r="http://schemas.openxmlformats.org/officeDocument/2006/relationships" id="262" r:id="Rf5b584baeceb4181"/>
    <p:sldId xmlns:r="http://schemas.openxmlformats.org/officeDocument/2006/relationships" id="263" r:id="R0483ec1e62a74837"/>
    <p:sldId xmlns:r="http://schemas.openxmlformats.org/officeDocument/2006/relationships" id="264" r:id="Rf6dcd18014af4ef6"/>
    <p:sldId xmlns:r="http://schemas.openxmlformats.org/officeDocument/2006/relationships" id="265" r:id="R1c4530aded7247e2"/>
    <p:sldId xmlns:r="http://schemas.openxmlformats.org/officeDocument/2006/relationships" id="266" r:id="Rcef779b8dbb04de9"/>
    <p:sldId xmlns:r="http://schemas.openxmlformats.org/officeDocument/2006/relationships" id="267" r:id="R230aea2f40864603"/>
    <p:sldId xmlns:r="http://schemas.openxmlformats.org/officeDocument/2006/relationships" id="268" r:id="R7a1cde9e89e44c80"/>
    <p:sldId xmlns:r="http://schemas.openxmlformats.org/officeDocument/2006/relationships" id="269" r:id="R6064a73da1184962"/>
    <p:sldId xmlns:r="http://schemas.openxmlformats.org/officeDocument/2006/relationships" id="270" r:id="Rc712f62144c2434c"/>
    <p:sldId xmlns:r="http://schemas.openxmlformats.org/officeDocument/2006/relationships" id="271" r:id="Rc45ff80b364849b1"/>
    <p:sldId xmlns:r="http://schemas.openxmlformats.org/officeDocument/2006/relationships" id="272" r:id="Rbfb5216bf4894095"/>
    <p:sldId xmlns:r="http://schemas.openxmlformats.org/officeDocument/2006/relationships" id="273" r:id="Ra328395c3d874c70"/>
    <p:sldId xmlns:r="http://schemas.openxmlformats.org/officeDocument/2006/relationships" id="274" r:id="Rcda8fcc48f8e4528"/>
    <p:sldId xmlns:r="http://schemas.openxmlformats.org/officeDocument/2006/relationships" id="275" r:id="R949a80e6f5e84507"/>
    <p:sldId xmlns:r="http://schemas.openxmlformats.org/officeDocument/2006/relationships" id="276" r:id="R8a3e8f7a2be24ad9"/>
    <p:sldId xmlns:r="http://schemas.openxmlformats.org/officeDocument/2006/relationships" id="277" r:id="R8c17ec4fdc954e17"/>
    <p:sldId xmlns:r="http://schemas.openxmlformats.org/officeDocument/2006/relationships" id="278" r:id="R312efc0f520d4601"/>
    <p:sldId xmlns:r="http://schemas.openxmlformats.org/officeDocument/2006/relationships" id="279" r:id="Rc47480682c8b40cd"/>
    <p:sldId xmlns:r="http://schemas.openxmlformats.org/officeDocument/2006/relationships" id="280" r:id="R9f731dd2162743ae"/>
    <p:sldId xmlns:r="http://schemas.openxmlformats.org/officeDocument/2006/relationships" id="281" r:id="R91b7ce69efcf4864"/>
    <p:sldId xmlns:r="http://schemas.openxmlformats.org/officeDocument/2006/relationships" id="282" r:id="R88a9518b5b5e4e20"/>
    <p:sldId xmlns:r="http://schemas.openxmlformats.org/officeDocument/2006/relationships" id="283" r:id="R2aaa5cca5ec7435d"/>
    <p:sldId xmlns:r="http://schemas.openxmlformats.org/officeDocument/2006/relationships" id="284" r:id="Rb9fc7380bb6e4992"/>
    <p:sldId xmlns:r="http://schemas.openxmlformats.org/officeDocument/2006/relationships" id="285" r:id="R1514d4e0c2f54de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ddb7b6bf8f64786" /><Relationship Type="http://schemas.openxmlformats.org/officeDocument/2006/relationships/slideMaster" Target="/ppt/slideMasters/slideMaster1.xml" Id="Rc80bbf8681db4963" /><Relationship Type="http://schemas.openxmlformats.org/officeDocument/2006/relationships/notesMaster" Target="/ppt/notesMasters/notesMaster1.xml" Id="R0e929317231942ab" /><Relationship Type="http://schemas.openxmlformats.org/officeDocument/2006/relationships/presProps" Target="/ppt/presProps.xml" Id="Re3dd05353ce64e3f" /><Relationship Type="http://schemas.openxmlformats.org/officeDocument/2006/relationships/tableStyles" Target="/ppt/tableStyles.xml" Id="R5c7e83a9186945bc" /><Relationship Type="http://schemas.openxmlformats.org/officeDocument/2006/relationships/slide" Target="/ppt/slides/slide1.xml" Id="Rf7b26e640d034ac9" /><Relationship Type="http://schemas.openxmlformats.org/officeDocument/2006/relationships/slide" Target="/ppt/slides/slide2.xml" Id="R223f7ec201d04965" /><Relationship Type="http://schemas.openxmlformats.org/officeDocument/2006/relationships/slide" Target="/ppt/slides/slide3.xml" Id="R395e1fdb32fe444c" /><Relationship Type="http://schemas.openxmlformats.org/officeDocument/2006/relationships/slide" Target="/ppt/slides/slide4.xml" Id="R9aef07f960804500" /><Relationship Type="http://schemas.openxmlformats.org/officeDocument/2006/relationships/slide" Target="/ppt/slides/slide5.xml" Id="Re6347f8e4cf84969" /><Relationship Type="http://schemas.openxmlformats.org/officeDocument/2006/relationships/slide" Target="/ppt/slides/slide6.xml" Id="Re989bd58c7a04386" /><Relationship Type="http://schemas.openxmlformats.org/officeDocument/2006/relationships/slide" Target="/ppt/slides/slide7.xml" Id="Rf5b584baeceb4181" /><Relationship Type="http://schemas.openxmlformats.org/officeDocument/2006/relationships/slide" Target="/ppt/slides/slide8.xml" Id="R0483ec1e62a74837" /><Relationship Type="http://schemas.openxmlformats.org/officeDocument/2006/relationships/slide" Target="/ppt/slides/slide9.xml" Id="Rf6dcd18014af4ef6" /><Relationship Type="http://schemas.openxmlformats.org/officeDocument/2006/relationships/slide" Target="/ppt/slides/slide10.xml" Id="R1c4530aded7247e2" /><Relationship Type="http://schemas.openxmlformats.org/officeDocument/2006/relationships/slide" Target="/ppt/slides/slide11.xml" Id="Rcef779b8dbb04de9" /><Relationship Type="http://schemas.openxmlformats.org/officeDocument/2006/relationships/slide" Target="/ppt/slides/slide12.xml" Id="R230aea2f40864603" /><Relationship Type="http://schemas.openxmlformats.org/officeDocument/2006/relationships/slide" Target="/ppt/slides/slide13.xml" Id="R7a1cde9e89e44c80" /><Relationship Type="http://schemas.openxmlformats.org/officeDocument/2006/relationships/slide" Target="/ppt/slides/slide14.xml" Id="R6064a73da1184962" /><Relationship Type="http://schemas.openxmlformats.org/officeDocument/2006/relationships/slide" Target="/ppt/slides/slide15.xml" Id="Rc712f62144c2434c" /><Relationship Type="http://schemas.openxmlformats.org/officeDocument/2006/relationships/slide" Target="/ppt/slides/slide16.xml" Id="Rc45ff80b364849b1" /><Relationship Type="http://schemas.openxmlformats.org/officeDocument/2006/relationships/slide" Target="/ppt/slides/slide17.xml" Id="Rbfb5216bf4894095" /><Relationship Type="http://schemas.openxmlformats.org/officeDocument/2006/relationships/slide" Target="/ppt/slides/slide18.xml" Id="Ra328395c3d874c70" /><Relationship Type="http://schemas.openxmlformats.org/officeDocument/2006/relationships/slide" Target="/ppt/slides/slide19.xml" Id="Rcda8fcc48f8e4528" /><Relationship Type="http://schemas.openxmlformats.org/officeDocument/2006/relationships/slide" Target="/ppt/slides/slide20.xml" Id="R949a80e6f5e84507" /><Relationship Type="http://schemas.openxmlformats.org/officeDocument/2006/relationships/slide" Target="/ppt/slides/slide21.xml" Id="R8a3e8f7a2be24ad9" /><Relationship Type="http://schemas.openxmlformats.org/officeDocument/2006/relationships/slide" Target="/ppt/slides/slide22.xml" Id="R8c17ec4fdc954e17" /><Relationship Type="http://schemas.openxmlformats.org/officeDocument/2006/relationships/slide" Target="/ppt/slides/slide23.xml" Id="R312efc0f520d4601" /><Relationship Type="http://schemas.openxmlformats.org/officeDocument/2006/relationships/slide" Target="/ppt/slides/slide24.xml" Id="Rc47480682c8b40cd" /><Relationship Type="http://schemas.openxmlformats.org/officeDocument/2006/relationships/slide" Target="/ppt/slides/slide25.xml" Id="R9f731dd2162743ae" /><Relationship Type="http://schemas.openxmlformats.org/officeDocument/2006/relationships/slide" Target="/ppt/slides/slide26.xml" Id="R91b7ce69efcf4864" /><Relationship Type="http://schemas.openxmlformats.org/officeDocument/2006/relationships/slide" Target="/ppt/slides/slide27.xml" Id="R88a9518b5b5e4e20" /><Relationship Type="http://schemas.openxmlformats.org/officeDocument/2006/relationships/slide" Target="/ppt/slides/slide28.xml" Id="R2aaa5cca5ec7435d" /><Relationship Type="http://schemas.openxmlformats.org/officeDocument/2006/relationships/slide" Target="/ppt/slides/slide29.xml" Id="Rb9fc7380bb6e4992" /><Relationship Type="http://schemas.openxmlformats.org/officeDocument/2006/relationships/slide" Target="/ppt/slides/slide30.xml" Id="R1514d4e0c2f54de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ee038e0365347e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1f114285650403c" /><Relationship Type="http://schemas.openxmlformats.org/officeDocument/2006/relationships/notesMaster" Target="/ppt/notesMasters/notesMaster1.xml" Id="R563a54bd0a914ba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ccaca3f10bb4be1" /><Relationship Type="http://schemas.openxmlformats.org/officeDocument/2006/relationships/notesMaster" Target="/ppt/notesMasters/notesMaster1.xml" Id="R16964843560e4cb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78012a5b1fc477a" /><Relationship Type="http://schemas.openxmlformats.org/officeDocument/2006/relationships/notesMaster" Target="/ppt/notesMasters/notesMaster1.xml" Id="Ra5af658f0e974a09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e9b48371ead4971" /><Relationship Type="http://schemas.openxmlformats.org/officeDocument/2006/relationships/notesMaster" Target="/ppt/notesMasters/notesMaster1.xml" Id="R1e7a499725bb4271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1dc2e426592d48a5" /><Relationship Type="http://schemas.openxmlformats.org/officeDocument/2006/relationships/notesMaster" Target="/ppt/notesMasters/notesMaster1.xml" Id="R9ac1cd648bb648be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8024b96e6552408c" /><Relationship Type="http://schemas.openxmlformats.org/officeDocument/2006/relationships/notesMaster" Target="/ppt/notesMasters/notesMaster1.xml" Id="Rb90c12a47bbc462e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b3eadd315da9403f" /><Relationship Type="http://schemas.openxmlformats.org/officeDocument/2006/relationships/notesMaster" Target="/ppt/notesMasters/notesMaster1.xml" Id="R83d946b916b74198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8a769195038d437a" /><Relationship Type="http://schemas.openxmlformats.org/officeDocument/2006/relationships/notesMaster" Target="/ppt/notesMasters/notesMaster1.xml" Id="R66efe5a249844346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d9bd1afe60e345e9" /><Relationship Type="http://schemas.openxmlformats.org/officeDocument/2006/relationships/notesMaster" Target="/ppt/notesMasters/notesMaster1.xml" Id="R4d321d3dd6d0421a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976849dcd24b466f" /><Relationship Type="http://schemas.openxmlformats.org/officeDocument/2006/relationships/notesMaster" Target="/ppt/notesMasters/notesMaster1.xml" Id="R01028e0320834ce4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2deb067bc18f41fa" /><Relationship Type="http://schemas.openxmlformats.org/officeDocument/2006/relationships/notesMaster" Target="/ppt/notesMasters/notesMaster1.xml" Id="R88af46c68b12490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2ebc9102bfb47c7" /><Relationship Type="http://schemas.openxmlformats.org/officeDocument/2006/relationships/notesMaster" Target="/ppt/notesMasters/notesMaster1.xml" Id="Rbd103beb29fc4317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bb647c1512a54eaa" /><Relationship Type="http://schemas.openxmlformats.org/officeDocument/2006/relationships/notesMaster" Target="/ppt/notesMasters/notesMaster1.xml" Id="R0d51c4b8cc5d43c4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a40e2c439cfa4eae" /><Relationship Type="http://schemas.openxmlformats.org/officeDocument/2006/relationships/notesMaster" Target="/ppt/notesMasters/notesMaster1.xml" Id="R55849ca4549a420d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d78384473ff14e8f" /><Relationship Type="http://schemas.openxmlformats.org/officeDocument/2006/relationships/notesMaster" Target="/ppt/notesMasters/notesMaster1.xml" Id="R09a4b303bbbc44ae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96856162681d4b9b" /><Relationship Type="http://schemas.openxmlformats.org/officeDocument/2006/relationships/notesMaster" Target="/ppt/notesMasters/notesMaster1.xml" Id="R4dcb91b879474d8e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357f7cec966445d1" /><Relationship Type="http://schemas.openxmlformats.org/officeDocument/2006/relationships/notesMaster" Target="/ppt/notesMasters/notesMaster1.xml" Id="R6fccc7236501400c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84ac1a6a6af4495e" /><Relationship Type="http://schemas.openxmlformats.org/officeDocument/2006/relationships/notesMaster" Target="/ppt/notesMasters/notesMaster1.xml" Id="Rac78a1e78f344a25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564fe30a4de3433a" /><Relationship Type="http://schemas.openxmlformats.org/officeDocument/2006/relationships/notesMaster" Target="/ppt/notesMasters/notesMaster1.xml" Id="R894c3fa5e7634282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0387c69c3f0d409f" /><Relationship Type="http://schemas.openxmlformats.org/officeDocument/2006/relationships/notesMaster" Target="/ppt/notesMasters/notesMaster1.xml" Id="R862203adcb2c40e8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76819b1a5fca4ed7" /><Relationship Type="http://schemas.openxmlformats.org/officeDocument/2006/relationships/notesMaster" Target="/ppt/notesMasters/notesMaster1.xml" Id="R9bc4a4695b4a4389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4fceb8943cc746fe" /><Relationship Type="http://schemas.openxmlformats.org/officeDocument/2006/relationships/notesMaster" Target="/ppt/notesMasters/notesMaster1.xml" Id="Rfb5c25ee51ea4ab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da0602fcb64401c" /><Relationship Type="http://schemas.openxmlformats.org/officeDocument/2006/relationships/notesMaster" Target="/ppt/notesMasters/notesMaster1.xml" Id="Rdb423f0a55ba4681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48c0d70e983f4025" /><Relationship Type="http://schemas.openxmlformats.org/officeDocument/2006/relationships/notesMaster" Target="/ppt/notesMasters/notesMaster1.xml" Id="R61ce722838ba4e1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780ac3bcbc04dc7" /><Relationship Type="http://schemas.openxmlformats.org/officeDocument/2006/relationships/notesMaster" Target="/ppt/notesMasters/notesMaster1.xml" Id="R4383249ed2d741e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d310ebcb15f45a5" /><Relationship Type="http://schemas.openxmlformats.org/officeDocument/2006/relationships/notesMaster" Target="/ppt/notesMasters/notesMaster1.xml" Id="R9e73b61838ab41f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26faf389f554791" /><Relationship Type="http://schemas.openxmlformats.org/officeDocument/2006/relationships/notesMaster" Target="/ppt/notesMasters/notesMaster1.xml" Id="Rd8dbe0bbd21548a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77405fd40134b5e" /><Relationship Type="http://schemas.openxmlformats.org/officeDocument/2006/relationships/notesMaster" Target="/ppt/notesMasters/notesMaster1.xml" Id="Ra566664da7604dd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61749c45dc345da" /><Relationship Type="http://schemas.openxmlformats.org/officeDocument/2006/relationships/notesMaster" Target="/ppt/notesMasters/notesMaster1.xml" Id="R65544d045372430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1d501d1ac6549d2" /><Relationship Type="http://schemas.openxmlformats.org/officeDocument/2006/relationships/notesMaster" Target="/ppt/notesMasters/notesMaster1.xml" Id="Ra11b043511c548d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今天我们要讲的是第十大教育系统，十大角色，也就是ABC法则。它真正要教我们的，不是三个人一起去说服一个顾客，而是怎样让对的人，在对的时机，扮演对的角色。一个人能力有限，团队资源无限。只要角色清楚、流程正确、边界守好，普通伙伴也可以借助团队的经验，把产品分享、事业说明和伙伴培养做得更专业、更温暖、更有效率。学完以后，你应该能够独立准备一场ABC，知道什么时候开口、什么时候交给A，也知道怎样把沟通推进到清楚的下一步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用户提供的《十大角色／ABC法则》原始课程内容。</a:t>
            </a:r>
          </a:p>
          <a:p xmlns:a="http://schemas.openxmlformats.org/drawingml/2006/main">
            <a:r>
              <a:t>- JS Loo 确认的现代化课程编排与成交协助立场。</a:t>
            </a:r>
          </a:p>
          <a:p xmlns:a="http://schemas.openxmlformats.org/drawingml/2006/main">
            <a:r>
              <a:t>- OpenAI Images 2.0 生成的完整图文课程画面。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不是目标名单上的一个号码，而是带着真实生活、预算、期待和顾虑而来的人。他可能需要产品，也可能想了解事业；可能今天就准备行动，也可能还需要时间。我们的责任，是帮助他看清，不是替他做决定。越尊重C的选择权，越能够问到真实问题；越能问到真实问题，越有机会给出真正有用的建议。成交不是把C变成我们的答案，而是让他找到适合自己的答案。所以不要预先替C判断他一定买不起、一定没时间或一定没兴趣。先让事实和需求说话，再提供合适的选择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用户提供的《十大角色／ABC法则》原始课程内容。</a:t>
            </a:r>
          </a:p>
          <a:p xmlns:a="http://schemas.openxmlformats.org/drawingml/2006/main">
            <a:r>
              <a:t>- JS Loo 确认的现代化课程编排与成交协助立场。</a:t>
            </a:r>
          </a:p>
          <a:p xmlns:a="http://schemas.openxmlformats.org/drawingml/2006/main">
            <a:r>
              <a:t>- OpenAI Images 2.0 生成的完整图文课程画面。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整套十大角色课程，真正花最多时间训练的，是B角色的十项核心动作。第一，真实推崇A；第二，用FORM了解C；第三，热情介绍；第四，安排合适环境；第五，自然切入话题；第六，专心聆听并记录；第七，提出关键问题；第八，协助C完成决定；第九，安排下一次跟进；第十，会后检讨得失。接下来，我们逐项把它变成可以复制的动作。不要把这十项当成十句死台词，它们是十个检查点。不同顾客、不同场景，表达可以改变，但责任不能漏掉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用户提供的《十大角色／ABC法则》原始课程内容。</a:t>
            </a:r>
          </a:p>
          <a:p xmlns:a="http://schemas.openxmlformats.org/drawingml/2006/main">
            <a:r>
              <a:t>- JS Loo 确认的现代化课程编排与成交协助立场。</a:t>
            </a:r>
          </a:p>
          <a:p xmlns:a="http://schemas.openxmlformats.org/drawingml/2006/main">
            <a:r>
              <a:t>- OpenAI Images 2.0 生成的完整图文课程画面。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推崇A，是让C知道为什么值得听这次说明。重点不是把A说成无所不能，而是讲真实、具体、与这次沟通有关的事实。你可以说，A在这个领域有多年经验，曾经怎样帮助你，或者他最擅长回答哪一类问题。真实的推崇会提升注意力；夸大的推崇反而制造防备。B要懂得借A的专业，不是借A的光环来压住C。推崇最好在见面前已经开始，让C知道为什么安排这次沟通；见面时再简短确认一次，就不需要长篇介绍履历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用户提供的《十大角色／ABC法则》原始课程内容。</a:t>
            </a:r>
          </a:p>
          <a:p xmlns:a="http://schemas.openxmlformats.org/drawingml/2006/main">
            <a:r>
              <a:t>- JS Loo 确认的现代化课程编排与成交协助立场。</a:t>
            </a:r>
          </a:p>
          <a:p xmlns:a="http://schemas.openxmlformats.org/drawingml/2006/main">
            <a:r>
              <a:t>- OpenAI Images 2.0 生成的完整图文课程画面。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RM帮助B理解C的生活背景。F是家庭，O是职业，R是休闲与兴趣，M是财务目标。它不是审问表，也不是收集越多隐私越好，而是通过自然对话知道对方目前最在意什么。比如，他是为了家人健康而了解产品，还是正在寻找第二份收入；他时间紧，还是预算有限。了解这些以后，A才能把说明放在正确重点上，C也不会听到一堆与自己无关的资料。FORM最好的使用方式，是在平时关系里慢慢听出来，不是见面前才连续问四大类。每得到一个答案，都要先理解，再决定是否继续追问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用户提供的《十大角色／ABC法则》原始课程内容。</a:t>
            </a:r>
          </a:p>
          <a:p xmlns:a="http://schemas.openxmlformats.org/drawingml/2006/main">
            <a:r>
              <a:t>- JS Loo 确认的现代化课程编排与成交协助立场。</a:t>
            </a:r>
          </a:p>
          <a:p xmlns:a="http://schemas.openxmlformats.org/drawingml/2006/main">
            <a:r>
              <a:t>- OpenAI Images 2.0 生成的完整图文课程画面。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热情介绍的任务，是在最短时间内让双方都舒服。先用一句真实的话介绍A的经验，再用一句真诚的话肯定C，最后交代今天见面的目的。比如：这位是我很信任的伙伴，他在产品分享方面很有经验；这位是我的朋友，他做事认真，也很重视家人的健康；今天请你们认识，是想把他的几个问题讲清楚。短、真、暖，就够了。介绍以后，B可以用一个开放问题把话交出去，例如：你最希望今天先弄清楚哪一件事？这样A从第一分钟就抓到重点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用户提供的《十大角色／ABC法则》原始课程内容。</a:t>
            </a:r>
          </a:p>
          <a:p xmlns:a="http://schemas.openxmlformats.org/drawingml/2006/main">
            <a:r>
              <a:t>- JS Loo 确认的现代化课程编排与成交协助立场。</a:t>
            </a:r>
          </a:p>
          <a:p xmlns:a="http://schemas.openxmlformats.org/drawingml/2006/main">
            <a:r>
              <a:t>- OpenAI Images 2.0 生成的完整图文课程画面。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环境会直接影响沟通质量。地点不需要豪华，但要安静、舒适、少干扰。座位安排也不是迷信所谓风水位，而是让C能够自然看到A，B坐在C附近提供安全感，同时避免门口、电视和人流不断分散注意力。手机调静音，资料预先准备好，时间先讲清楚。一个有秩序的环境，会让顾客感觉这次沟通被认真对待。如果是线上沟通，也一样要先测试声音、画面和连接，并把需要看的资料准备在同一个顺序里。专业感常常从这些小地方开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用户提供的《十大角色／ABC法则》原始课程内容。</a:t>
            </a:r>
          </a:p>
          <a:p xmlns:a="http://schemas.openxmlformats.org/drawingml/2006/main">
            <a:r>
              <a:t>- JS Loo 确认的现代化课程编排与成交协助立场。</a:t>
            </a:r>
          </a:p>
          <a:p xmlns:a="http://schemas.openxmlformats.org/drawingml/2006/main">
            <a:r>
              <a:t>- OpenAI Images 2.0 生成的完整图文课程画面。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切入话题最怕一开口就像背销售台词。最自然的方法，是从C已经表达的需求开始，并把时间说清楚。比如：你刚才提到最担心的是预算和不知道怎样使用，我们今天就先把这两点讲清楚，大约二十分钟。这样C知道接下来会发生什么，也知道自己的问题会被回应。好的开场不是把气氛炒热，而是让方向变清楚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用户提供的《十大角色／ABC法则》原始课程内容。</a:t>
            </a:r>
          </a:p>
          <a:p xmlns:a="http://schemas.openxmlformats.org/drawingml/2006/main">
            <a:r>
              <a:t>- JS Loo 确认的现代化课程编排与成交协助立场。</a:t>
            </a:r>
          </a:p>
          <a:p xmlns:a="http://schemas.openxmlformats.org/drawingml/2006/main">
            <a:r>
              <a:t>- OpenAI Images 2.0 生成的完整图文课程画面。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说明时，B最重要的工作不是补充，而是聆听。不要一直点头却人在看手机，也不要想到什么就打断A。把C真正关心的重点记下来，必要时先问一句：我可以把你的问题记下来，等一下逐个回答吗？记录的目的，是确保问题不会漏掉，也是帮助B学习A怎样说明。涉及个人资料时只记必要内容，并且妥善保管，信任不能因为一张记录表而被破坏。B还要观察非语言反应：C在哪一段前倾、在哪一段皱眉、听到哪一个条件时沉默。这些线索会帮助下一步提问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用户提供的《十大角色／ABC法则》原始课程内容。</a:t>
            </a:r>
          </a:p>
          <a:p xmlns:a="http://schemas.openxmlformats.org/drawingml/2006/main">
            <a:r>
              <a:t>- JS Loo 确认的现代化课程编排与成交协助立场。</a:t>
            </a:r>
          </a:p>
          <a:p xmlns:a="http://schemas.openxmlformats.org/drawingml/2006/main">
            <a:r>
              <a:t>- OpenAI Images 2.0 生成的完整图文课程画面。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顾客没有问题，不代表完全明白，有时只是不好意思开口。B可以帮助把问题带出来，但不要替C制造问题。三个实用提问是：刚才哪一部分还不清楚？你现在最担心的是什么？如果要开始，你觉得还差什么条件？这些问题会把沉默变成可以讨论的内容。只有真实疑问浮上来，A和B才有机会真正解决，而不是继续猜测。问完以后要停下来，让C把话讲完。不要问题刚出口，自己又急着填满沉默。真正有价值的答案，往往就在那几秒钟以后出现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用户提供的《十大角色／ABC法则》原始课程内容。</a:t>
            </a:r>
          </a:p>
          <a:p xmlns:a="http://schemas.openxmlformats.org/drawingml/2006/main">
            <a:r>
              <a:t>- JS Loo 确认的现代化课程编排与成交协助立场。</a:t>
            </a:r>
          </a:p>
          <a:p xmlns:a="http://schemas.openxmlformats.org/drawingml/2006/main">
            <a:r>
              <a:t>- OpenAI Images 2.0 生成的完整图文课程画面。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协助成交不是可有可无，而是B必须学习的责任。顾客可能已经认同，却因为选择太多、害怕选错而停在最后一步。B要先确认需求，再缩小选择，然后提出明确建议。不要把五个方案全部推过去，而是根据他的目标和预算，说明为什么建议从某一个方案开始。专业服务不是只回答问题，也包括在资料清楚以后，勇敢地问：如果这些顾虑都解决了，我们现在开始，可以吗？问出这句话以后，不要立刻再讲十分钟。安静地让C回答。成交问题本身没有压力，含糊不清、反复催促才会制造压力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用户提供的《十大角色／ABC法则》原始课程内容。</a:t>
            </a:r>
          </a:p>
          <a:p xmlns:a="http://schemas.openxmlformats.org/drawingml/2006/main">
            <a:r>
              <a:t>- JS Loo 确认的现代化课程编排与成交协助立场。</a:t>
            </a:r>
          </a:p>
          <a:p xmlns:a="http://schemas.openxmlformats.org/drawingml/2006/main">
            <a:r>
              <a:t>- OpenAI Images 2.0 生成的完整图文课程画面。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很多顾客听完以后没有马上行动，不一定是不要，也不一定是没有需求。更多时候，他只是还看不清、怕选错，或者担心买了以后没人教、做了决定以后要独自承担。这就是选择焦虑。这个时候，如果我们把资料丢下就走，表面上尊重，实际上没有完成服务。好的B角色要看见顾客卡在哪里，帮助他把问题说出来，把复杂选择变简单，再陪他跨过最后那一步。请记住，犹豫需要被理解，也需要被引导；只有理解而没有下一步，顾客还是停在原地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用户提供的《十大角色／ABC法则》原始课程内容。</a:t>
            </a:r>
          </a:p>
          <a:p xmlns:a="http://schemas.openxmlformats.org/drawingml/2006/main">
            <a:r>
              <a:t>- JS Loo 确认的现代化课程编排与成交协助立场。</a:t>
            </a:r>
          </a:p>
          <a:p xmlns:a="http://schemas.openxmlformats.org/drawingml/2006/main">
            <a:r>
              <a:t>- OpenAI Images 2.0 生成的完整图文课程画面。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有些顾客不是没有答案，而是不敢承担答案。这时候，如果B只说你慢慢想，就把顾客留在原来的焦虑里；如果B不断催促，又会让顾客觉得失去控制。正确做法是清楚推进：先说出你观察到的犹豫，确认他真正担心什么，再给一个适合的起点，并且告诉他接下来会有人跟进。我们不是把顾客逼进门，而是陪他跨过最后那一步。你可以说：听起来你不是不需要，而是担心选错，对吗？如果我们先从最简单、最符合预算的方案开始，而且我会跟进，你觉得这样会不会比较安心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用户提供的《十大角色／ABC法则》原始课程内容。</a:t>
            </a:r>
          </a:p>
          <a:p xmlns:a="http://schemas.openxmlformats.org/drawingml/2006/main">
            <a:r>
              <a:t>- JS Loo 确认的现代化课程编排与成交协助立场。</a:t>
            </a:r>
          </a:p>
          <a:p xmlns:a="http://schemas.openxmlformats.org/drawingml/2006/main">
            <a:r>
              <a:t>- OpenAI Images 2.0 生成的完整图文课程画面。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把协助成交变成四步，就不会只靠临场胆量。第一，确认卡点：你比较担心效果、预算，还是使用方法？第二，缩小选择：按照你的情况，这两个里面哪一个更适合？第三，给出建议：如果是我，我建议先从基础方案开始。第四，确认行动：资料都清楚以后，我们现在帮你处理，可以吗？这四步既有方向，也保留顾客的选择权。如果C暂时不行动，也要确认是哪一步还没完成。这样下一次跟进有目标，而不是每天发一句考虑得怎样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用户提供的《十大角色／ABC法则》原始课程内容。</a:t>
            </a:r>
          </a:p>
          <a:p xmlns:a="http://schemas.openxmlformats.org/drawingml/2006/main">
            <a:r>
              <a:t>- JS Loo 确认的现代化课程编排与成交协助立场。</a:t>
            </a:r>
          </a:p>
          <a:p xmlns:a="http://schemas.openxmlformats.org/drawingml/2006/main">
            <a:r>
              <a:t>- OpenAI Images 2.0 生成的完整图文课程画面。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坚定推进和强迫成交，差别在边界。我们可以主动问决定，可以拿出表格，可以帮助完成流程，也可以在顾客犹豫时继续追问原因。但是不能制造假的最后期限，不能隐藏价格、使用方法或重要条件，更不能用关系压力替顾客决定。短期强推也许得到一张订单，长期却可能失去一个顾客和整条关系。真正强的成交，是顾客行动以后仍然觉得这个决定是自己的。判断边界有一个简单标准：如果C说需要暂停，我们能不能停下来听？能够停，也能够继续服务，才叫坚定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用户提供的《十大角色／ABC法则》原始课程内容。</a:t>
            </a:r>
          </a:p>
          <a:p xmlns:a="http://schemas.openxmlformats.org/drawingml/2006/main">
            <a:r>
              <a:t>- JS Loo 确认的现代化课程编排与成交协助立场。</a:t>
            </a:r>
          </a:p>
          <a:p xmlns:a="http://schemas.openxmlformats.org/drawingml/2006/main">
            <a:r>
              <a:t>- OpenAI Images 2.0 生成的完整图文课程画面。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不管C今天有没有成交，都不要用一句保持联系结束。下一次跟进要明确三个东西：什么时间、谈什么内容、由谁负责。如果已经开始使用，就约好确认使用方法和体验的时间；如果还没决定，就约好补充哪一项资料；如果对事业有兴趣，就安排下一场更聚焦的说明。明确的下一步能降低焦虑，也让顾客知道我们不是成交以后就消失。最好当场把时间放进双方日历，并重复一次跟进目的。清楚的预约，比含糊的承诺更容易兑现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用户提供的《十大角色／ABC法则》原始课程内容。</a:t>
            </a:r>
          </a:p>
          <a:p xmlns:a="http://schemas.openxmlformats.org/drawingml/2006/main">
            <a:r>
              <a:t>- JS Loo 确认的现代化课程编排与成交协助立场。</a:t>
            </a:r>
          </a:p>
          <a:p xmlns:a="http://schemas.openxmlformats.org/drawingml/2006/main">
            <a:r>
              <a:t>- OpenAI Images 2.0 生成的完整图文课程画面。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很多退单和失望，不是产品或机会本身的问题，而是行动以后没人跟。成交当天先确认顾客会不会使用、资料是否完整、遇到问题找谁；几天后再了解执行情况，不要只问有没有介绍朋友。顾客感受到持续服务，才会把一次购买变成长期信任。对于新伙伴也是一样，加入只是起点，接下来要让他知道第一步做什么、谁会陪他、什么时候检讨。跟进时先问执行与体验，再处理问题，最后才谈下一步。顺序做对，顾客感受到的是关心，不是又一次销售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用户提供的《十大角色／ABC法则》原始课程内容。</a:t>
            </a:r>
          </a:p>
          <a:p xmlns:a="http://schemas.openxmlformats.org/drawingml/2006/main">
            <a:r>
              <a:t>- JS Loo 确认的现代化课程编排与成交协助立场。</a:t>
            </a:r>
          </a:p>
          <a:p xmlns:a="http://schemas.openxmlformats.org/drawingml/2006/main">
            <a:r>
              <a:t>- OpenAI Images 2.0 生成的完整图文课程画面。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每一次ABC结束以后，B都应该和A做短时间复盘。先问哪里做对了，再看哪里卡住，最后决定下次怎样改善。B给A的资料是否准确？A有没有找到C真正的需求？C为什么没有行动？是问题没有解决，还是信任还不够？复盘不是找谁犯错，而是把一次经验变成团队共同资产。没有复盘，同样的问题会重复；持续复盘，B才会越来越接近独立的A。复盘要落到一个具体动作，例如下次少讲一段、多问一个问题，或者会前把预算背景确认清楚；只有动作改变，复盘才算完成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用户提供的《十大角色／ABC法则》原始课程内容。</a:t>
            </a:r>
          </a:p>
          <a:p xmlns:a="http://schemas.openxmlformats.org/drawingml/2006/main">
            <a:r>
              <a:t>- JS Loo 确认的现代化课程编排与成交协助立场。</a:t>
            </a:r>
          </a:p>
          <a:p xmlns:a="http://schemas.openxmlformats.org/drawingml/2006/main">
            <a:r>
              <a:t>- OpenAI Images 2.0 生成的完整图文课程画面。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我们来练一个最常见的场景。C听完以后说：我再想想。B不要马上说好，也不要立刻反驳。可以温和地问：当然可以，不过为了让我知道资料有没有讲清楚，你现在最需要想的是哪一部分？如果C说担心预算，就回到预算；如果担心不会使用，就说明跟进；如果只是选择太多，就缩小方案。最后给一个具体建议，再问他是否愿意从这个起点开始。如果答案仍然是不要，就尊重地结束并留下服务关系。会成交的人既敢推进，也听得懂明确的拒绝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用户提供的《十大角色／ABC法则》原始课程内容。</a:t>
            </a:r>
          </a:p>
          <a:p xmlns:a="http://schemas.openxmlformats.org/drawingml/2006/main">
            <a:r>
              <a:t>- JS Loo 确认的现代化课程编排与成交协助立场。</a:t>
            </a:r>
          </a:p>
          <a:p xmlns:a="http://schemas.openxmlformats.org/drawingml/2006/main">
            <a:r>
              <a:t>- OpenAI Images 2.0 生成的完整图文课程画面。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把整套流程放在一起，会前，B了解C、选择合适的A、交代背景并安排环境；会中，B热情介绍、自然切题、聆听记录、帮助提问，并在资料清楚后协助完成决定；会后，B安排下一次跟进、持续服务，再与A检讨得失。ABC不是一段厉害话术，而是一套从准备到服务的完整流程。流程越稳定，新伙伴越容易复制。团队可以把这三段做成简单检查表，每次沟通前后用两分钟确认。系统的力量，不是让人像机器，而是让重要动作不被情绪和忙乱漏掉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用户提供的《十大角色／ABC法则》原始课程内容。</a:t>
            </a:r>
          </a:p>
          <a:p xmlns:a="http://schemas.openxmlformats.org/drawingml/2006/main">
            <a:r>
              <a:t>- JS Loo 确认的现代化课程编排与成交协助立场。</a:t>
            </a:r>
          </a:p>
          <a:p xmlns:a="http://schemas.openxmlformats.org/drawingml/2006/main">
            <a:r>
              <a:t>- OpenAI Images 2.0 生成的完整图文课程画面。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BC还有一个更深的价值，就是培养人。新人先做好B，在每一次沟通里观察A怎样提问、怎样说明、怎样处理疑虑；然后开始练习一部分内容，再逐渐独立成为A。成为A以后，不是停止学习，而是回过头带下一位B。这样团队的经验不会只留在一个领袖身上，而是沿着一代又一代伙伴持续复制。真正的借力，最后一定会变成能力。培养路径可以分成四次：第一次观察，第二次负责开场，第三次负责一段说明，第四次主讲并由A补位。成长就会具体很多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用户提供的《十大角色／ABC法则》原始课程内容。</a:t>
            </a:r>
          </a:p>
          <a:p xmlns:a="http://schemas.openxmlformats.org/drawingml/2006/main">
            <a:r>
              <a:t>- JS Loo 确认的现代化课程编排与成交协助立场。</a:t>
            </a:r>
          </a:p>
          <a:p xmlns:a="http://schemas.openxmlformats.org/drawingml/2006/main">
            <a:r>
              <a:t>- OpenAI Images 2.0 生成的完整图文课程画面。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为了不让ABC变成各做各的，我们需要五个共同标准。第一，真实，不夸大A，也不夸大结果。第二，清楚，角色、资料和下一步都讲明白。第三，尊重，C有问题也有选择权。第四，行动，不能只分享不推进，该问决定时要敢问。第五，检讨，每一次结束都把经验留下。这五个标准同时存在，团队才能既有成交力，也有长期信任。任何一项缺掉都会失衡：只有尊重没有行动，会停在聊天；只有行动没有尊重，会变成压力；只有经验没有检讨，团队永远依赖少数人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用户提供的《十大角色／ABC法则》原始课程内容。</a:t>
            </a:r>
          </a:p>
          <a:p xmlns:a="http://schemas.openxmlformats.org/drawingml/2006/main">
            <a:r>
              <a:t>- JS Loo 确认的现代化课程编排与成交协助立场。</a:t>
            </a:r>
          </a:p>
          <a:p xmlns:a="http://schemas.openxmlformats.org/drawingml/2006/main">
            <a:r>
              <a:t>- OpenAI Images 2.0 生成的完整图文课程画面。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旧课程里有一个很重要的观念：全力以赴，不只是拼尽自己的力气，还包括想尽所有办法，并且用好身边可以使用的资源。很多伙伴判断一件事能不能做到，只看自己的口才、经验和能力。可是团队存在的意义，就是让一个人不必独自解决所有问题。懂得请教、懂得借力、懂得把专业的人带进来，不是能力不足，而是成熟的合作能力。真正危险的不是不会，而是不懂又硬讲。越早承认自己需要哪一种帮助，越能够保护顾客的信任，也越能够加快自己的成长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用户提供的《十大角色／ABC法则》原始课程内容。</a:t>
            </a:r>
          </a:p>
          <a:p xmlns:a="http://schemas.openxmlformats.org/drawingml/2006/main">
            <a:r>
              <a:t>- JS Loo 确认的现代化课程编排与成交协助立场。</a:t>
            </a:r>
          </a:p>
          <a:p xmlns:a="http://schemas.openxmlformats.org/drawingml/2006/main">
            <a:r>
              <a:t>- OpenAI Images 2.0 生成的完整图文课程画面。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BC法则最后要留下的，不是十句台词，而是一种团队工作方式。A贡献专业，B连接信任，C在清楚和被尊重的情况下作出决定。B的十项核心动作，让这场合作从邀约、说明、成交、跟进到检讨都有章法。会借力的人，走得更快；会守边界的团队，走得更远。从下一次ABC开始，不求讲得最多，只求角色更清楚、服务更完整、行动更到位。今天课程结束以后，请你选一位需要协助的顾客、找一位合适的A，并在会前把十个动作走一遍。真正的学习，从下一场实战开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用户提供的《十大角色／ABC法则》原始课程内容。</a:t>
            </a:r>
          </a:p>
          <a:p xmlns:a="http://schemas.openxmlformats.org/drawingml/2006/main">
            <a:r>
              <a:t>- JS Loo 确认的现代化课程编排与成交协助立场。</a:t>
            </a:r>
          </a:p>
          <a:p xmlns:a="http://schemas.openxmlformats.org/drawingml/2006/main">
            <a:r>
              <a:t>- OpenAI Images 2.0 生成的完整图文课程画面。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BC法则先把三种角色讲清楚。A是Advisor，顾问、上线或有相关经验的人，负责专业说明。B是Bridge，桥梁，也就是发起邀约、了解顾客并连接双方的人。C是Customer，顾客、对象或潜在伙伴，是拥有最终决定权的人。ABC不是谁高谁低，而是一场合作里的分工。A提供经验，B提供关系与背景，C根据自己的需求作出决定。同一个人在不同场合也可以转换角色：今天你是B，明天你可能成为A；但在同一场沟通里，角色一旦确定，就要保持清楚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用户提供的《十大角色／ABC法则》原始课程内容。</a:t>
            </a:r>
          </a:p>
          <a:p xmlns:a="http://schemas.openxmlformats.org/drawingml/2006/main">
            <a:r>
              <a:t>- JS Loo 确认的现代化课程编排与成交协助立场。</a:t>
            </a:r>
          </a:p>
          <a:p xmlns:a="http://schemas.openxmlformats.org/drawingml/2006/main">
            <a:r>
              <a:t>- OpenAI Images 2.0 生成的完整图文课程画面。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BC最容易被误用的地方，就是变成两个人一起围着C推销。那不是借力，是压力。正确的做法是：当B的经验不足，或者A的背景更适合回答顾客的问题，就让A补上专业；B继续负责关系、理解和安全感；C则始终保留提问和决定的空间。三个人不是站在对立面，而是一起把问题弄清楚。顾客感受到的是被服务，不是被夹攻。观察坐姿就能发现差别：如果A和B不断向前压、轮流抢话，C自然会后退；如果大家平等交流，顾客才愿意讲真话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用户提供的《十大角色／ABC法则》原始课程内容。</a:t>
            </a:r>
          </a:p>
          <a:p xmlns:a="http://schemas.openxmlformats.org/drawingml/2006/main">
            <a:r>
              <a:t>- JS Loo 确认的现代化课程编排与成交协助立场。</a:t>
            </a:r>
          </a:p>
          <a:p xmlns:a="http://schemas.openxmlformats.org/drawingml/2006/main">
            <a:r>
              <a:t>- OpenAI Images 2.0 生成的完整图文课程画面。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一场ABC沟通顺不顺，关键不在于谁讲得最多，而在于谁有没有做好自己的责任。A负责说明，不抢走B和C的关系；B负责连接，不在A说明时抢话，也不替C回答；C负责决定，可以提问、比较和说出真正顾虑。角色一乱，顾客就会不知道该听谁；角色清楚，信息、关系和决定各归其位，信任才会稳定。会前最好用一分钟再确认：谁开场、谁主讲、遇到哪类问题由谁回答、最后由谁提出行动。这个小动作，能避免现场互相抢话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用户提供的《十大角色／ABC法则》原始课程内容。</a:t>
            </a:r>
          </a:p>
          <a:p xmlns:a="http://schemas.openxmlformats.org/drawingml/2006/main">
            <a:r>
              <a:t>- JS Loo 确认的现代化课程编排与成交协助立场。</a:t>
            </a:r>
          </a:p>
          <a:p xmlns:a="http://schemas.openxmlformats.org/drawingml/2006/main">
            <a:r>
              <a:t>- OpenAI Images 2.0 生成的完整图文课程画面。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BC不只用于事业说明。产品说明时，如果顾客有深入问题，可以邀请更熟悉产品的人协助；事业介绍时，可以让有经验的领袖把制度与发展路径讲清楚；培养伙伴时，则可以让新人先做好B，在观察和记录中学习A怎样沟通。即使你已经能够自己说明，只要某位A的经历更贴近C，也可以借力，因为合适的身份往往比更多资料更容易建立信任。选择A时不要只看职位高不高，要看他的经验是否贴近C的问题、表达方式是否适合，以及当天有没有足够时间服务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用户提供的《十大角色／ABC法则》原始课程内容。</a:t>
            </a:r>
          </a:p>
          <a:p xmlns:a="http://schemas.openxmlformats.org/drawingml/2006/main">
            <a:r>
              <a:t>- JS Loo 确认的现代化课程编排与成交协助立场。</a:t>
            </a:r>
          </a:p>
          <a:p xmlns:a="http://schemas.openxmlformats.org/drawingml/2006/main">
            <a:r>
              <a:t>- OpenAI Images 2.0 生成的完整图文课程画面。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的价值不只是知道得多，而是能够把经验讲得让人听得进去。好的A乐意分享、态度随和，会先关心C真正想解决什么，再给适合的说明。A可以坚定，但不能高高在上；可以专业，但不能把每一次沟通变成个人表演。看到顾客已经明白，就适时收住；看到顾客还没准备好，也不要越讲越用力。温暖地结束，往往比讲尽所有资料更有力量。A在结束前还要把关系交回给B，例如说：接下来让你的朋友继续协助你，我也会在需要时支持。这样B不会被架空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用户提供的《十大角色／ABC法则》原始课程内容。</a:t>
            </a:r>
          </a:p>
          <a:p xmlns:a="http://schemas.openxmlformats.org/drawingml/2006/main">
            <a:r>
              <a:t>- JS Loo 确认的现代化课程编排与成交协助立场。</a:t>
            </a:r>
          </a:p>
          <a:p xmlns:a="http://schemas.openxmlformats.org/drawingml/2006/main">
            <a:r>
              <a:t>- OpenAI Images 2.0 生成的完整图文课程画面。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不是负责把人带来以后就坐在旁边。B是整场沟通的设计者和桥梁。会前，B要了解C的背景、需求和顾虑，并把必要资料告诉A；会中，B要建立安全感、专心聆听、协助提问；会后，B要跟进决定和使用体验。桥梁做得不好，再好的A也很难发挥；桥梁做得好，顾客会感觉整个过程自然、有秩序，而且有人真正理解他。B也要把自己的关系留在场内：A回答专业问题，B用熟悉的语言确认C是否听懂，两个人配合，顾客才不会觉得被转交给陌生人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用户提供的《十大角色／ABC法则》原始课程内容。</a:t>
            </a:r>
          </a:p>
          <a:p xmlns:a="http://schemas.openxmlformats.org/drawingml/2006/main">
            <a:r>
              <a:t>- JS Loo 确认的现代化课程编排与成交协助立场。</a:t>
            </a:r>
          </a:p>
          <a:p xmlns:a="http://schemas.openxmlformats.org/drawingml/2006/main">
            <a:r>
              <a:t>- OpenAI Images 2.0 生成的完整图文课程画面。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c60dec2874e6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1121862bf954e60" /><Relationship Type="http://schemas.openxmlformats.org/officeDocument/2006/relationships/slideLayout" Target="/ppt/slideLayouts/slideLayout1.xml" Id="Ree3537b089a84ce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3537b089a84ce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7b42682f74bc3" /><Relationship Type="http://schemas.openxmlformats.org/officeDocument/2006/relationships/image" Target="/ppt/media/image.png" Id="Rdd843c6977d44355" /><Relationship Type="http://schemas.openxmlformats.org/officeDocument/2006/relationships/notesSlide" Target="/ppt/notesSlides/notesSlide1.xml" Id="Rac40991c9061492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7b1f2c44a43e1" /><Relationship Type="http://schemas.openxmlformats.org/officeDocument/2006/relationships/image" Target="/ppt/media/image10.png" Id="R2052494f091242c1" /><Relationship Type="http://schemas.openxmlformats.org/officeDocument/2006/relationships/notesSlide" Target="/ppt/notesSlides/notesSlide10.xml" Id="R01d4e0d4bd7b49d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da6e8c48f49b8" /><Relationship Type="http://schemas.openxmlformats.org/officeDocument/2006/relationships/image" Target="/ppt/media/image11.png" Id="R6cbc5556f9974bf7" /><Relationship Type="http://schemas.openxmlformats.org/officeDocument/2006/relationships/notesSlide" Target="/ppt/notesSlides/notesSlide11.xml" Id="Ra7fec244bf5e48b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cdb9c4b1c417b" /><Relationship Type="http://schemas.openxmlformats.org/officeDocument/2006/relationships/image" Target="/ppt/media/image12.png" Id="R4809f710d01e4389" /><Relationship Type="http://schemas.openxmlformats.org/officeDocument/2006/relationships/notesSlide" Target="/ppt/notesSlides/notesSlide12.xml" Id="Rd0cb7d9c9be84c7f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7a509f1e44c2c" /><Relationship Type="http://schemas.openxmlformats.org/officeDocument/2006/relationships/image" Target="/ppt/media/image13.png" Id="R013367116fd1436e" /><Relationship Type="http://schemas.openxmlformats.org/officeDocument/2006/relationships/notesSlide" Target="/ppt/notesSlides/notesSlide13.xml" Id="Ra4fe3b332c4640a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a29172b6e4fed" /><Relationship Type="http://schemas.openxmlformats.org/officeDocument/2006/relationships/image" Target="/ppt/media/image14.png" Id="R6c8f05106c87428f" /><Relationship Type="http://schemas.openxmlformats.org/officeDocument/2006/relationships/notesSlide" Target="/ppt/notesSlides/notesSlide14.xml" Id="R2bd24c96df114760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d26535bd64ad3" /><Relationship Type="http://schemas.openxmlformats.org/officeDocument/2006/relationships/image" Target="/ppt/media/image15.png" Id="Rff19988774e04e81" /><Relationship Type="http://schemas.openxmlformats.org/officeDocument/2006/relationships/notesSlide" Target="/ppt/notesSlides/notesSlide15.xml" Id="R5b79f8225c9f43c5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de7181a944511" /><Relationship Type="http://schemas.openxmlformats.org/officeDocument/2006/relationships/image" Target="/ppt/media/image16.png" Id="R7ae51c06ec6345b0" /><Relationship Type="http://schemas.openxmlformats.org/officeDocument/2006/relationships/notesSlide" Target="/ppt/notesSlides/notesSlide16.xml" Id="R25352a95aacf4f3a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98de2364e485b" /><Relationship Type="http://schemas.openxmlformats.org/officeDocument/2006/relationships/image" Target="/ppt/media/image17.png" Id="R5cb1f2a9d4e844b2" /><Relationship Type="http://schemas.openxmlformats.org/officeDocument/2006/relationships/notesSlide" Target="/ppt/notesSlides/notesSlide17.xml" Id="Ra40b3051846e4095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b05064bac4b28" /><Relationship Type="http://schemas.openxmlformats.org/officeDocument/2006/relationships/image" Target="/ppt/media/image18.png" Id="R4448037815c1443a" /><Relationship Type="http://schemas.openxmlformats.org/officeDocument/2006/relationships/notesSlide" Target="/ppt/notesSlides/notesSlide18.xml" Id="R546558f15c254b85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7d7b872cc40e1" /><Relationship Type="http://schemas.openxmlformats.org/officeDocument/2006/relationships/image" Target="/ppt/media/image19.png" Id="R405b1dbfae404f82" /><Relationship Type="http://schemas.openxmlformats.org/officeDocument/2006/relationships/notesSlide" Target="/ppt/notesSlides/notesSlide19.xml" Id="Rf304886696514f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ed1a2993c420d" /><Relationship Type="http://schemas.openxmlformats.org/officeDocument/2006/relationships/image" Target="/ppt/media/image2.png" Id="Rc0bd8c4a113d4af2" /><Relationship Type="http://schemas.openxmlformats.org/officeDocument/2006/relationships/notesSlide" Target="/ppt/notesSlides/notesSlide2.xml" Id="R4b8136380f7e4f08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cf9a2e7eb49c6" /><Relationship Type="http://schemas.openxmlformats.org/officeDocument/2006/relationships/image" Target="/ppt/media/image20.png" Id="Ra8a79881392d48ba" /><Relationship Type="http://schemas.openxmlformats.org/officeDocument/2006/relationships/notesSlide" Target="/ppt/notesSlides/notesSlide20.xml" Id="R0d8dcf5800ee4ea7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41d69a37c4bf7" /><Relationship Type="http://schemas.openxmlformats.org/officeDocument/2006/relationships/image" Target="/ppt/media/image21.png" Id="Rce0c86eaa760400f" /><Relationship Type="http://schemas.openxmlformats.org/officeDocument/2006/relationships/notesSlide" Target="/ppt/notesSlides/notesSlide21.xml" Id="R19c3260164464080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7341a3feb4f20" /><Relationship Type="http://schemas.openxmlformats.org/officeDocument/2006/relationships/image" Target="/ppt/media/image22.png" Id="R22ac0d7ea9b34a88" /><Relationship Type="http://schemas.openxmlformats.org/officeDocument/2006/relationships/notesSlide" Target="/ppt/notesSlides/notesSlide22.xml" Id="R13ae1a21357749c3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10f8f3c8a4246" /><Relationship Type="http://schemas.openxmlformats.org/officeDocument/2006/relationships/image" Target="/ppt/media/image23.png" Id="Rf6714492ce904488" /><Relationship Type="http://schemas.openxmlformats.org/officeDocument/2006/relationships/notesSlide" Target="/ppt/notesSlides/notesSlide23.xml" Id="Rcc0f21253ad7440b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f84dbf92a488e" /><Relationship Type="http://schemas.openxmlformats.org/officeDocument/2006/relationships/image" Target="/ppt/media/image24.png" Id="Rccd36970528a4476" /><Relationship Type="http://schemas.openxmlformats.org/officeDocument/2006/relationships/notesSlide" Target="/ppt/notesSlides/notesSlide24.xml" Id="R294af30579a54e40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e83d2189a4adc" /><Relationship Type="http://schemas.openxmlformats.org/officeDocument/2006/relationships/image" Target="/ppt/media/image25.png" Id="R09ca5bf93187439c" /><Relationship Type="http://schemas.openxmlformats.org/officeDocument/2006/relationships/notesSlide" Target="/ppt/notesSlides/notesSlide25.xml" Id="Rcce30698d2ad421f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b976ca03345b5" /><Relationship Type="http://schemas.openxmlformats.org/officeDocument/2006/relationships/image" Target="/ppt/media/image26.png" Id="Re7026512ab014cbc" /><Relationship Type="http://schemas.openxmlformats.org/officeDocument/2006/relationships/notesSlide" Target="/ppt/notesSlides/notesSlide26.xml" Id="R548fe70436fb43b0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c4cf10cc843f6" /><Relationship Type="http://schemas.openxmlformats.org/officeDocument/2006/relationships/image" Target="/ppt/media/image27.png" Id="R825bdecf35a7450c" /><Relationship Type="http://schemas.openxmlformats.org/officeDocument/2006/relationships/notesSlide" Target="/ppt/notesSlides/notesSlide27.xml" Id="Rc07d32dbc250455b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d8ccd32c14976" /><Relationship Type="http://schemas.openxmlformats.org/officeDocument/2006/relationships/image" Target="/ppt/media/image28.png" Id="R311b332ce82c4f02" /><Relationship Type="http://schemas.openxmlformats.org/officeDocument/2006/relationships/notesSlide" Target="/ppt/notesSlides/notesSlide28.xml" Id="R8fb497c3e2344728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4947d65c14764" /><Relationship Type="http://schemas.openxmlformats.org/officeDocument/2006/relationships/image" Target="/ppt/media/image29.png" Id="R2c065e41ff8248f9" /><Relationship Type="http://schemas.openxmlformats.org/officeDocument/2006/relationships/notesSlide" Target="/ppt/notesSlides/notesSlide29.xml" Id="Rf502e07655e44b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8a68fb54b4aab" /><Relationship Type="http://schemas.openxmlformats.org/officeDocument/2006/relationships/image" Target="/ppt/media/image3.png" Id="R7d8777c9e5f4423a" /><Relationship Type="http://schemas.openxmlformats.org/officeDocument/2006/relationships/notesSlide" Target="/ppt/notesSlides/notesSlide3.xml" Id="Rda174ee71b43499c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5c7b7ed524e71" /><Relationship Type="http://schemas.openxmlformats.org/officeDocument/2006/relationships/image" Target="/ppt/media/image30.png" Id="R9cec28380c524aa6" /><Relationship Type="http://schemas.openxmlformats.org/officeDocument/2006/relationships/notesSlide" Target="/ppt/notesSlides/notesSlide30.xml" Id="Rb1720962a3e24f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9e2f0de034552" /><Relationship Type="http://schemas.openxmlformats.org/officeDocument/2006/relationships/image" Target="/ppt/media/image4.png" Id="Rf08cef6a0b7948ac" /><Relationship Type="http://schemas.openxmlformats.org/officeDocument/2006/relationships/notesSlide" Target="/ppt/notesSlides/notesSlide4.xml" Id="R14701c32dd9b42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517cc755b44d1" /><Relationship Type="http://schemas.openxmlformats.org/officeDocument/2006/relationships/image" Target="/ppt/media/image5.png" Id="Rd9cf6886bc16486d" /><Relationship Type="http://schemas.openxmlformats.org/officeDocument/2006/relationships/notesSlide" Target="/ppt/notesSlides/notesSlide5.xml" Id="R16b374d037da43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d7d37e8584e0b" /><Relationship Type="http://schemas.openxmlformats.org/officeDocument/2006/relationships/image" Target="/ppt/media/image6.png" Id="R69ce646ea1a84c7d" /><Relationship Type="http://schemas.openxmlformats.org/officeDocument/2006/relationships/notesSlide" Target="/ppt/notesSlides/notesSlide6.xml" Id="Recb9e96f5dcf4e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c41f37299475c" /><Relationship Type="http://schemas.openxmlformats.org/officeDocument/2006/relationships/image" Target="/ppt/media/image7.png" Id="R6a9ee284d2894ddb" /><Relationship Type="http://schemas.openxmlformats.org/officeDocument/2006/relationships/notesSlide" Target="/ppt/notesSlides/notesSlide7.xml" Id="R2f0e2c8fbed84a0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4a7eb153647e4" /><Relationship Type="http://schemas.openxmlformats.org/officeDocument/2006/relationships/image" Target="/ppt/media/image8.png" Id="R556fd4e05f144c63" /><Relationship Type="http://schemas.openxmlformats.org/officeDocument/2006/relationships/notesSlide" Target="/ppt/notesSlides/notesSlide8.xml" Id="Rdfa9cc29a7d0438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39427a9a64103" /><Relationship Type="http://schemas.openxmlformats.org/officeDocument/2006/relationships/image" Target="/ppt/media/image9.png" Id="R921ff9c2f75e469e" /><Relationship Type="http://schemas.openxmlformats.org/officeDocument/2006/relationships/notesSlide" Target="/ppt/notesSlides/notesSlide9.xml" Id="R2f66027a3c1448d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d843c6977d4435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55944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52494f091242c1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98247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cbc5556f9974bf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79497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809f710d01e438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93751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13367116fd1436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716374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c8f05106c87428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4228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f19988774e04e81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89304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e51c06ec6345b0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51297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cb1f2a9d4e844b2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675030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448037815c1443a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60939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05b1dbfae404f82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85675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bd8c4a113d4af2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562310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8a79881392d48ba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311577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0c86eaa760400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260413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ac0d7ea9b34a8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293917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6714492ce90448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898298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cd36970528a4476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300532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ca5bf93187439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264921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026512ab014cb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968444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5bdecf35a7450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669345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11b332ce82c4f02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257349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c065e41ff8248f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71486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8777c9e5f4423a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094389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ec28380c524aa6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6069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8cef6a0b7948a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95961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cf6886bc16486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39137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9ce646ea1a84c7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45449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9ee284d2894ddb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22548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6fd4e05f144c6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77039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1ff9c2f75e469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1204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2026-08-30T05:53:50.1180000Z</dcterms:created>
  <dcterms:modified xsi:type="dcterms:W3CDTF">2026-08-30T05:53:50.1180000Z</dcterms:modified>
</coreProperties>
</file>