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272e972ec14cd8" /><Relationship Type="http://schemas.openxmlformats.org/officeDocument/2006/relationships/extended-properties" Target="/docProps/app.xml" Id="R9e46ead6df344d55" /><Relationship Type="http://schemas.openxmlformats.org/officeDocument/2006/relationships/officeDocument" Target="/ppt/presentation.xml" Id="R280da6d037d7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cdd6bbdba4f31"/>
  </p:sldMasterIdLst>
  <p:notesMasterIdLst>
    <p:notesMasterId xmlns:r="http://schemas.openxmlformats.org/officeDocument/2006/relationships" r:id="R0d147dba399642bf"/>
  </p:notesMasterIdLst>
  <p:sldIdLst>
    <p:sldId xmlns:r="http://schemas.openxmlformats.org/officeDocument/2006/relationships" id="256" r:id="R10905610feb14d10"/>
    <p:sldId xmlns:r="http://schemas.openxmlformats.org/officeDocument/2006/relationships" id="257" r:id="R7e2c0bbd9567424c"/>
    <p:sldId xmlns:r="http://schemas.openxmlformats.org/officeDocument/2006/relationships" id="258" r:id="R6eb9945d561e4f26"/>
    <p:sldId xmlns:r="http://schemas.openxmlformats.org/officeDocument/2006/relationships" id="259" r:id="R89525839d0a4478a"/>
    <p:sldId xmlns:r="http://schemas.openxmlformats.org/officeDocument/2006/relationships" id="260" r:id="R65c1a702a2cc47c4"/>
    <p:sldId xmlns:r="http://schemas.openxmlformats.org/officeDocument/2006/relationships" id="261" r:id="Rcbe9653994824d23"/>
    <p:sldId xmlns:r="http://schemas.openxmlformats.org/officeDocument/2006/relationships" id="262" r:id="R7b1d1e65d4084294"/>
    <p:sldId xmlns:r="http://schemas.openxmlformats.org/officeDocument/2006/relationships" id="263" r:id="Rac5efb97b653451d"/>
    <p:sldId xmlns:r="http://schemas.openxmlformats.org/officeDocument/2006/relationships" id="264" r:id="Raa8b654916104e35"/>
    <p:sldId xmlns:r="http://schemas.openxmlformats.org/officeDocument/2006/relationships" id="265" r:id="Rb14c0735fbf9441e"/>
    <p:sldId xmlns:r="http://schemas.openxmlformats.org/officeDocument/2006/relationships" id="266" r:id="R3f28562b09664095"/>
    <p:sldId xmlns:r="http://schemas.openxmlformats.org/officeDocument/2006/relationships" id="267" r:id="Rdab438ce1479443a"/>
    <p:sldId xmlns:r="http://schemas.openxmlformats.org/officeDocument/2006/relationships" id="268" r:id="R777f11a7e4b94e6f"/>
    <p:sldId xmlns:r="http://schemas.openxmlformats.org/officeDocument/2006/relationships" id="269" r:id="Rc7b670a28ec3475e"/>
    <p:sldId xmlns:r="http://schemas.openxmlformats.org/officeDocument/2006/relationships" id="270" r:id="R34dcd2f1cf29460d"/>
    <p:sldId xmlns:r="http://schemas.openxmlformats.org/officeDocument/2006/relationships" id="271" r:id="R0887fb65af1343ce"/>
    <p:sldId xmlns:r="http://schemas.openxmlformats.org/officeDocument/2006/relationships" id="272" r:id="R213761a06329430d"/>
    <p:sldId xmlns:r="http://schemas.openxmlformats.org/officeDocument/2006/relationships" id="273" r:id="Raaee1d06befd4fb5"/>
    <p:sldId xmlns:r="http://schemas.openxmlformats.org/officeDocument/2006/relationships" id="274" r:id="R7e258f9307bd4487"/>
    <p:sldId xmlns:r="http://schemas.openxmlformats.org/officeDocument/2006/relationships" id="275" r:id="R151f0f4bfd1b4aff"/>
    <p:sldId xmlns:r="http://schemas.openxmlformats.org/officeDocument/2006/relationships" id="276" r:id="Rd4972acef4fe4566"/>
    <p:sldId xmlns:r="http://schemas.openxmlformats.org/officeDocument/2006/relationships" id="277" r:id="Red823ceb7dc840ee"/>
    <p:sldId xmlns:r="http://schemas.openxmlformats.org/officeDocument/2006/relationships" id="278" r:id="Rb9d5188697b44132"/>
    <p:sldId xmlns:r="http://schemas.openxmlformats.org/officeDocument/2006/relationships" id="279" r:id="Ra2023f0c42cc4ca4"/>
    <p:sldId xmlns:r="http://schemas.openxmlformats.org/officeDocument/2006/relationships" id="280" r:id="Rf38d2bc3bba74d95"/>
    <p:sldId xmlns:r="http://schemas.openxmlformats.org/officeDocument/2006/relationships" id="281" r:id="Ra3a95189d0db4dc4"/>
    <p:sldId xmlns:r="http://schemas.openxmlformats.org/officeDocument/2006/relationships" id="282" r:id="Rcf51fefda39e4c11"/>
    <p:sldId xmlns:r="http://schemas.openxmlformats.org/officeDocument/2006/relationships" id="283" r:id="Rfc4a43e952134ee3"/>
    <p:sldId xmlns:r="http://schemas.openxmlformats.org/officeDocument/2006/relationships" id="284" r:id="R64e0ec75e44a4e1c"/>
    <p:sldId xmlns:r="http://schemas.openxmlformats.org/officeDocument/2006/relationships" id="285" r:id="Raab498707d92447c"/>
    <p:sldId xmlns:r="http://schemas.openxmlformats.org/officeDocument/2006/relationships" id="286" r:id="R1275cfd73e3944dc"/>
    <p:sldId xmlns:r="http://schemas.openxmlformats.org/officeDocument/2006/relationships" id="287" r:id="Rf9c0db5ec0b84312"/>
    <p:sldId xmlns:r="http://schemas.openxmlformats.org/officeDocument/2006/relationships" id="288" r:id="Rd2819ac428054c4c"/>
    <p:sldId xmlns:r="http://schemas.openxmlformats.org/officeDocument/2006/relationships" id="289" r:id="Rf1459de8acbc49b6"/>
    <p:sldId xmlns:r="http://schemas.openxmlformats.org/officeDocument/2006/relationships" id="290" r:id="R8dc5bad4f947467a"/>
    <p:sldId xmlns:r="http://schemas.openxmlformats.org/officeDocument/2006/relationships" id="291" r:id="Re5c23d8d662b494a"/>
    <p:sldId xmlns:r="http://schemas.openxmlformats.org/officeDocument/2006/relationships" id="292" r:id="Rb52693fd93364866"/>
    <p:sldId xmlns:r="http://schemas.openxmlformats.org/officeDocument/2006/relationships" id="293" r:id="R0cf42d07d6eb4012"/>
    <p:sldId xmlns:r="http://schemas.openxmlformats.org/officeDocument/2006/relationships" id="294" r:id="Raf1c06c4d2864128"/>
    <p:sldId xmlns:r="http://schemas.openxmlformats.org/officeDocument/2006/relationships" id="295" r:id="Re23b03ff614247b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14df7de22be4ae6" /><Relationship Type="http://schemas.openxmlformats.org/officeDocument/2006/relationships/slideMaster" Target="/ppt/slideMasters/slideMaster1.xml" Id="Rbb8cdd6bbdba4f31" /><Relationship Type="http://schemas.openxmlformats.org/officeDocument/2006/relationships/notesMaster" Target="/ppt/notesMasters/notesMaster1.xml" Id="R0d147dba399642bf" /><Relationship Type="http://schemas.openxmlformats.org/officeDocument/2006/relationships/presProps" Target="/ppt/presProps.xml" Id="Ra0857e0fb93e491f" /><Relationship Type="http://schemas.openxmlformats.org/officeDocument/2006/relationships/tableStyles" Target="/ppt/tableStyles.xml" Id="Rad6a3830035c4797" /><Relationship Type="http://schemas.openxmlformats.org/officeDocument/2006/relationships/slide" Target="/ppt/slides/slide1.xml" Id="R10905610feb14d10" /><Relationship Type="http://schemas.openxmlformats.org/officeDocument/2006/relationships/slide" Target="/ppt/slides/slide2.xml" Id="R7e2c0bbd9567424c" /><Relationship Type="http://schemas.openxmlformats.org/officeDocument/2006/relationships/slide" Target="/ppt/slides/slide3.xml" Id="R6eb9945d561e4f26" /><Relationship Type="http://schemas.openxmlformats.org/officeDocument/2006/relationships/slide" Target="/ppt/slides/slide4.xml" Id="R89525839d0a4478a" /><Relationship Type="http://schemas.openxmlformats.org/officeDocument/2006/relationships/slide" Target="/ppt/slides/slide5.xml" Id="R65c1a702a2cc47c4" /><Relationship Type="http://schemas.openxmlformats.org/officeDocument/2006/relationships/slide" Target="/ppt/slides/slide6.xml" Id="Rcbe9653994824d23" /><Relationship Type="http://schemas.openxmlformats.org/officeDocument/2006/relationships/slide" Target="/ppt/slides/slide7.xml" Id="R7b1d1e65d4084294" /><Relationship Type="http://schemas.openxmlformats.org/officeDocument/2006/relationships/slide" Target="/ppt/slides/slide8.xml" Id="Rac5efb97b653451d" /><Relationship Type="http://schemas.openxmlformats.org/officeDocument/2006/relationships/slide" Target="/ppt/slides/slide9.xml" Id="Raa8b654916104e35" /><Relationship Type="http://schemas.openxmlformats.org/officeDocument/2006/relationships/slide" Target="/ppt/slides/slide10.xml" Id="Rb14c0735fbf9441e" /><Relationship Type="http://schemas.openxmlformats.org/officeDocument/2006/relationships/slide" Target="/ppt/slides/slide11.xml" Id="R3f28562b09664095" /><Relationship Type="http://schemas.openxmlformats.org/officeDocument/2006/relationships/slide" Target="/ppt/slides/slide12.xml" Id="Rdab438ce1479443a" /><Relationship Type="http://schemas.openxmlformats.org/officeDocument/2006/relationships/slide" Target="/ppt/slides/slide13.xml" Id="R777f11a7e4b94e6f" /><Relationship Type="http://schemas.openxmlformats.org/officeDocument/2006/relationships/slide" Target="/ppt/slides/slide14.xml" Id="Rc7b670a28ec3475e" /><Relationship Type="http://schemas.openxmlformats.org/officeDocument/2006/relationships/slide" Target="/ppt/slides/slide15.xml" Id="R34dcd2f1cf29460d" /><Relationship Type="http://schemas.openxmlformats.org/officeDocument/2006/relationships/slide" Target="/ppt/slides/slide16.xml" Id="R0887fb65af1343ce" /><Relationship Type="http://schemas.openxmlformats.org/officeDocument/2006/relationships/slide" Target="/ppt/slides/slide17.xml" Id="R213761a06329430d" /><Relationship Type="http://schemas.openxmlformats.org/officeDocument/2006/relationships/slide" Target="/ppt/slides/slide18.xml" Id="Raaee1d06befd4fb5" /><Relationship Type="http://schemas.openxmlformats.org/officeDocument/2006/relationships/slide" Target="/ppt/slides/slide19.xml" Id="R7e258f9307bd4487" /><Relationship Type="http://schemas.openxmlformats.org/officeDocument/2006/relationships/slide" Target="/ppt/slides/slide20.xml" Id="R151f0f4bfd1b4aff" /><Relationship Type="http://schemas.openxmlformats.org/officeDocument/2006/relationships/slide" Target="/ppt/slides/slide21.xml" Id="Rd4972acef4fe4566" /><Relationship Type="http://schemas.openxmlformats.org/officeDocument/2006/relationships/slide" Target="/ppt/slides/slide22.xml" Id="Red823ceb7dc840ee" /><Relationship Type="http://schemas.openxmlformats.org/officeDocument/2006/relationships/slide" Target="/ppt/slides/slide23.xml" Id="Rb9d5188697b44132" /><Relationship Type="http://schemas.openxmlformats.org/officeDocument/2006/relationships/slide" Target="/ppt/slides/slide24.xml" Id="Ra2023f0c42cc4ca4" /><Relationship Type="http://schemas.openxmlformats.org/officeDocument/2006/relationships/slide" Target="/ppt/slides/slide25.xml" Id="Rf38d2bc3bba74d95" /><Relationship Type="http://schemas.openxmlformats.org/officeDocument/2006/relationships/slide" Target="/ppt/slides/slide26.xml" Id="Ra3a95189d0db4dc4" /><Relationship Type="http://schemas.openxmlformats.org/officeDocument/2006/relationships/slide" Target="/ppt/slides/slide27.xml" Id="Rcf51fefda39e4c11" /><Relationship Type="http://schemas.openxmlformats.org/officeDocument/2006/relationships/slide" Target="/ppt/slides/slide28.xml" Id="Rfc4a43e952134ee3" /><Relationship Type="http://schemas.openxmlformats.org/officeDocument/2006/relationships/slide" Target="/ppt/slides/slide29.xml" Id="R64e0ec75e44a4e1c" /><Relationship Type="http://schemas.openxmlformats.org/officeDocument/2006/relationships/slide" Target="/ppt/slides/slide30.xml" Id="Raab498707d92447c" /><Relationship Type="http://schemas.openxmlformats.org/officeDocument/2006/relationships/slide" Target="/ppt/slides/slide31.xml" Id="R1275cfd73e3944dc" /><Relationship Type="http://schemas.openxmlformats.org/officeDocument/2006/relationships/slide" Target="/ppt/slides/slide32.xml" Id="Rf9c0db5ec0b84312" /><Relationship Type="http://schemas.openxmlformats.org/officeDocument/2006/relationships/slide" Target="/ppt/slides/slide33.xml" Id="Rd2819ac428054c4c" /><Relationship Type="http://schemas.openxmlformats.org/officeDocument/2006/relationships/slide" Target="/ppt/slides/slide34.xml" Id="Rf1459de8acbc49b6" /><Relationship Type="http://schemas.openxmlformats.org/officeDocument/2006/relationships/slide" Target="/ppt/slides/slide35.xml" Id="R8dc5bad4f947467a" /><Relationship Type="http://schemas.openxmlformats.org/officeDocument/2006/relationships/slide" Target="/ppt/slides/slide36.xml" Id="Re5c23d8d662b494a" /><Relationship Type="http://schemas.openxmlformats.org/officeDocument/2006/relationships/slide" Target="/ppt/slides/slide37.xml" Id="Rb52693fd93364866" /><Relationship Type="http://schemas.openxmlformats.org/officeDocument/2006/relationships/slide" Target="/ppt/slides/slide38.xml" Id="R0cf42d07d6eb4012" /><Relationship Type="http://schemas.openxmlformats.org/officeDocument/2006/relationships/slide" Target="/ppt/slides/slide39.xml" Id="Raf1c06c4d2864128" /><Relationship Type="http://schemas.openxmlformats.org/officeDocument/2006/relationships/slide" Target="/ppt/slides/slide40.xml" Id="Re23b03ff614247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c1cbd72bae45c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3947fb604dd4fbd" /><Relationship Type="http://schemas.openxmlformats.org/officeDocument/2006/relationships/notesMaster" Target="/ppt/notesMasters/notesMaster1.xml" Id="R798d1d26680041d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9ee8bba471f47ef" /><Relationship Type="http://schemas.openxmlformats.org/officeDocument/2006/relationships/notesMaster" Target="/ppt/notesMasters/notesMaster1.xml" Id="R6ef55a3a8e19491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3451d11b6ad46a6" /><Relationship Type="http://schemas.openxmlformats.org/officeDocument/2006/relationships/notesMaster" Target="/ppt/notesMasters/notesMaster1.xml" Id="Rf240c5d19e184d2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a2716d8ed814009" /><Relationship Type="http://schemas.openxmlformats.org/officeDocument/2006/relationships/notesMaster" Target="/ppt/notesMasters/notesMaster1.xml" Id="Rf29500d9a25249a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61915289e584f74" /><Relationship Type="http://schemas.openxmlformats.org/officeDocument/2006/relationships/notesMaster" Target="/ppt/notesMasters/notesMaster1.xml" Id="R3b86201d459042c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aca795a89704fc6" /><Relationship Type="http://schemas.openxmlformats.org/officeDocument/2006/relationships/notesMaster" Target="/ppt/notesMasters/notesMaster1.xml" Id="R187dd1c0d2d74b7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3ad774e9b96413e" /><Relationship Type="http://schemas.openxmlformats.org/officeDocument/2006/relationships/notesMaster" Target="/ppt/notesMasters/notesMaster1.xml" Id="Rfd0a4437d83346a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319126e91144da2" /><Relationship Type="http://schemas.openxmlformats.org/officeDocument/2006/relationships/notesMaster" Target="/ppt/notesMasters/notesMaster1.xml" Id="R01abf750296442d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3fc56f050474c26" /><Relationship Type="http://schemas.openxmlformats.org/officeDocument/2006/relationships/notesMaster" Target="/ppt/notesMasters/notesMaster1.xml" Id="Rd438358de34541a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f763ca6593241cd" /><Relationship Type="http://schemas.openxmlformats.org/officeDocument/2006/relationships/notesMaster" Target="/ppt/notesMasters/notesMaster1.xml" Id="Rb3097d559ea5422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1c659a3d1a6499e" /><Relationship Type="http://schemas.openxmlformats.org/officeDocument/2006/relationships/notesMaster" Target="/ppt/notesMasters/notesMaster1.xml" Id="R8ab0bcf7bc844ca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2121b57cd604039" /><Relationship Type="http://schemas.openxmlformats.org/officeDocument/2006/relationships/notesMaster" Target="/ppt/notesMasters/notesMaster1.xml" Id="R0db7e279dc87481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87be11b08ff438c" /><Relationship Type="http://schemas.openxmlformats.org/officeDocument/2006/relationships/notesMaster" Target="/ppt/notesMasters/notesMaster1.xml" Id="Rc98f2836fc8d4ea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a51b86acc5346ef" /><Relationship Type="http://schemas.openxmlformats.org/officeDocument/2006/relationships/notesMaster" Target="/ppt/notesMasters/notesMaster1.xml" Id="R22821f5b45984a9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ff20ac292b341e2" /><Relationship Type="http://schemas.openxmlformats.org/officeDocument/2006/relationships/notesMaster" Target="/ppt/notesMasters/notesMaster1.xml" Id="Rc3e0e1d45a424f4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e5292bb356a4578" /><Relationship Type="http://schemas.openxmlformats.org/officeDocument/2006/relationships/notesMaster" Target="/ppt/notesMasters/notesMaster1.xml" Id="Ra900c9904308421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ac8b4036a21941b4" /><Relationship Type="http://schemas.openxmlformats.org/officeDocument/2006/relationships/notesMaster" Target="/ppt/notesMasters/notesMaster1.xml" Id="Rd39eab64841b4ea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c31b984f2fbc4eeb" /><Relationship Type="http://schemas.openxmlformats.org/officeDocument/2006/relationships/notesMaster" Target="/ppt/notesMasters/notesMaster1.xml" Id="R42cf689112ce4b75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30ab3da54514a80" /><Relationship Type="http://schemas.openxmlformats.org/officeDocument/2006/relationships/notesMaster" Target="/ppt/notesMasters/notesMaster1.xml" Id="R10fb71aadd2f46b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01883d9ca8749ef" /><Relationship Type="http://schemas.openxmlformats.org/officeDocument/2006/relationships/notesMaster" Target="/ppt/notesMasters/notesMaster1.xml" Id="R03f6b0be238743ce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45ce5f9a2554fc8" /><Relationship Type="http://schemas.openxmlformats.org/officeDocument/2006/relationships/notesMaster" Target="/ppt/notesMasters/notesMaster1.xml" Id="Raa351e7948bd4f3c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0917c2f6e5748fc" /><Relationship Type="http://schemas.openxmlformats.org/officeDocument/2006/relationships/notesMaster" Target="/ppt/notesMasters/notesMaster1.xml" Id="R6db855ab2cfe483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240ce87f26d4db6" /><Relationship Type="http://schemas.openxmlformats.org/officeDocument/2006/relationships/notesMaster" Target="/ppt/notesMasters/notesMaster1.xml" Id="R77fa16c306f6408f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edb64f93b9384ff0" /><Relationship Type="http://schemas.openxmlformats.org/officeDocument/2006/relationships/notesMaster" Target="/ppt/notesMasters/notesMaster1.xml" Id="R49e9af2ff0d54838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d90dcc600e0a4a57" /><Relationship Type="http://schemas.openxmlformats.org/officeDocument/2006/relationships/notesMaster" Target="/ppt/notesMasters/notesMaster1.xml" Id="R7eddec32e3a94879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1172a0029cec4d82" /><Relationship Type="http://schemas.openxmlformats.org/officeDocument/2006/relationships/notesMaster" Target="/ppt/notesMasters/notesMaster1.xml" Id="Re0cce6c4e68f41c2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d59e5994bdb24758" /><Relationship Type="http://schemas.openxmlformats.org/officeDocument/2006/relationships/notesMaster" Target="/ppt/notesMasters/notesMaster1.xml" Id="R63adec38061b474e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f683e6b8db134714" /><Relationship Type="http://schemas.openxmlformats.org/officeDocument/2006/relationships/notesMaster" Target="/ppt/notesMasters/notesMaster1.xml" Id="Rb95118fe8869456c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30b0891feb944363" /><Relationship Type="http://schemas.openxmlformats.org/officeDocument/2006/relationships/notesMaster" Target="/ppt/notesMasters/notesMaster1.xml" Id="R924a0d1758e64a01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fd4cc0c5a1da4f0e" /><Relationship Type="http://schemas.openxmlformats.org/officeDocument/2006/relationships/notesMaster" Target="/ppt/notesMasters/notesMaster1.xml" Id="Ra79455bb9af9481b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1f24f0717f774244" /><Relationship Type="http://schemas.openxmlformats.org/officeDocument/2006/relationships/notesMaster" Target="/ppt/notesMasters/notesMaster1.xml" Id="Ra843c922c6c541b1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8e5e238524594a90" /><Relationship Type="http://schemas.openxmlformats.org/officeDocument/2006/relationships/notesMaster" Target="/ppt/notesMasters/notesMaster1.xml" Id="Ra419274dc49a4341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d29ae64719c04cfb" /><Relationship Type="http://schemas.openxmlformats.org/officeDocument/2006/relationships/notesMaster" Target="/ppt/notesMasters/notesMaster1.xml" Id="Ra1509012c79a4df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ca42af309464ad9" /><Relationship Type="http://schemas.openxmlformats.org/officeDocument/2006/relationships/notesMaster" Target="/ppt/notesMasters/notesMaster1.xml" Id="R97d4f7fcb362442a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746f6fdd54d40f8" /><Relationship Type="http://schemas.openxmlformats.org/officeDocument/2006/relationships/notesMaster" Target="/ppt/notesMasters/notesMaster1.xml" Id="R55753a757664499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88a5fc3f70f440c" /><Relationship Type="http://schemas.openxmlformats.org/officeDocument/2006/relationships/notesMaster" Target="/ppt/notesMasters/notesMaster1.xml" Id="Ra85e8bc7969547f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e26d60586e4482" /><Relationship Type="http://schemas.openxmlformats.org/officeDocument/2006/relationships/notesMaster" Target="/ppt/notesMasters/notesMaster1.xml" Id="Rac6c8cbe173648b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3022f3bf2a44148" /><Relationship Type="http://schemas.openxmlformats.org/officeDocument/2006/relationships/notesMaster" Target="/ppt/notesMasters/notesMaster1.xml" Id="R791dd82c05e74e5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46e738376c84a6d" /><Relationship Type="http://schemas.openxmlformats.org/officeDocument/2006/relationships/notesMaster" Target="/ppt/notesMasters/notesMaster1.xml" Id="R492873d84ef9430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4bef7a770294f87" /><Relationship Type="http://schemas.openxmlformats.org/officeDocument/2006/relationships/notesMaster" Target="/ppt/notesMasters/notesMaster1.xml" Id="Rfd0c85529ac1440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本页主题：第六大教育系统｜六大优势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本页主题：绿佳利 NP642 六大优势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本页主题：第一大优势｜世界品质的公司管理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本页主题：从 1999 年走到今天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https://www.naturally-plus.com/jp/ja/company/overview/outline/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本页主题：在马来西亚依法经营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https://www.naturally-plus.com/my/en/company/outline/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本页主题：品质来自流程，不是形容词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https://www.naturally-plus.com/jp/ja/products/mirto_plus/quality/</a:t>
            </a:r>
          </a:p>
          <a:p xmlns:a="http://schemas.openxmlformats.org/drawingml/2006/main">
            <a:r>
              <a:t>- https://www.naturally-plus.com/my/en/products/izumio/quality_control/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本页主题：产品组合持续进化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https://mobile.naturally-plus.com/my/en/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本页主题：产品触达 150 多个国家和地区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https://www.naturally-plus.com/my/en/company/npgl/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本页主题：好公司，让努力有承载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本页主题：第二大优势｜专业经营的系统团队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本页主题：公司给平台，团队给方法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 NP642 FCC《六大优势 SIX》原始讲义（2022-09-01）。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本页主题：为什么直销值得做？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https://dsam.org.my/what-is-direct-selling/</a:t>
            </a:r>
          </a:p>
          <a:p xmlns:a="http://schemas.openxmlformats.org/drawingml/2006/main">
            <a:r>
              <a:t>- https://mobile.naturally-plus.com/my/en/opportunity/compensation/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本页主题：把经验变成可以练习的资料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 NP642 FCC《六大优势 SIX》原始讲义（2022-09-01）。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本页主题：让伙伴每周都知道下一步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 NP642 FCC《六大优势 SIX》原始讲义（2022-09-01）。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本页主题：好团队，不依赖少数能人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 NP642 FCC《六大优势 SIX》原始讲义（2022-09-01）。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本页主题：第三大优势｜无限倍增的创业平台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本页主题：只买需要使用的产品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https://mobile.naturally-plus.com/my/en/opportunity/compensation/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本页主题：让伙伴专注在人，而不是物流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https://mobile.naturally-plus.com/my/en/opportunity/compensation/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本页主题：真正的倍增，是能力被复制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本页主题：平台放大正确动作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本页主题：第四大优势｜已经证明的成绩表现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本页主题：成绩不是一张领奖照片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https://www.ftc.gov/business-guidance/resources/business-guidance-concerning-multi-level-marketing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本页主题：直销，是人与人之间的价值传递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https://dsam.org.my/what-is-direct-selling/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本页主题：当前可核实的四项基础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https://www.naturally-plus.com/jp/ja/company/overview/outline/</a:t>
            </a:r>
          </a:p>
          <a:p xmlns:a="http://schemas.openxmlformats.org/drawingml/2006/main">
            <a:r>
              <a:t>- https://www.naturally-plus.com/my/en/company/outline/</a:t>
            </a:r>
          </a:p>
          <a:p xmlns:a="http://schemas.openxmlformats.org/drawingml/2006/main">
            <a:r>
              <a:t>- https://www.naturally-plus.com/my/en/company/npgl/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本页主题：旧成绩可以参考，不能冒充现况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 NP642 FCC《六大优势 SIX》原始讲义（2022-09-01）。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本页主题：证据建立信心，不制造保证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https://www.ftc.gov/business-guidance/resources/business-guidance-concerning-multi-level-marketing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本页主题：第五大优势｜未来趋势的经营理念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本页主题：健康老龄化，是长期社会课题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https://www.who.int/news-room/fact-sheets/detail/ageing-and-health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本页主题：数字交易仍在增长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https://www.dosm.gov.my/site/downloadrelease?id=usage-of-ict-and-e-commerce-by-establishment2025&amp;lang=English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本页主题：趋势不是热潮，是长期组合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本页主题：第六大优势｜永远庞大的市场空间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https://wfdsa.org/global-statistics/</a:t>
            </a:r>
          </a:p>
          <a:p xmlns:a="http://schemas.openxmlformats.org/drawingml/2006/main">
            <a:r>
              <a:t>- https://www.who.int/news-room/fact-sheets/detail/ageing-and-health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本页主题：市场很大，但不会自动属于你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https://wfdsa.org/global-statistics/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本页主题：用一个顺序讲清六大优势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本页主题：先降低固定成本，再累积经营能力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https://mobile.naturally-plus.com/my/en/opportunity/compensation/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本页主题：把优势讲真实，把事业做长久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本页主题：信任，是直销最重要的渠道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本页主题：一个人经营，背后可以有完整系统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https://mobile.naturally-plus.com/my/en/opportunity/compensation/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本页主题：直销不是边缘小市场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https://wfdsa.org/global-statistics/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本页主题：值得做，不等于人人都能赚到钱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https://www.ftc.gov/business-guidance/resources/business-guidance-concerning-multi-level-marketing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本页主题：模式值得做，还要选对公司</a:t>
            </a:r>
          </a:p>
          <a:p xmlns:a="http://schemas.openxmlformats.org/drawingml/2006/main">
            <a:r>
              <a:t>讲解原则：先说明事实与经营逻辑，再连接 NP642 的可执行方法；不承诺收入，不以个别成绩代表普遍结果。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Image 2.0 生成的图文一体课程画面。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022a7dde0427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a809d956ff0439d" /><Relationship Type="http://schemas.openxmlformats.org/officeDocument/2006/relationships/slideLayout" Target="/ppt/slideLayouts/slideLayout1.xml" Id="R351aa3e23b0a45c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aa3e23b0a45c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ecc19a644146" /><Relationship Type="http://schemas.openxmlformats.org/officeDocument/2006/relationships/image" Target="/ppt/media/image.png" Id="R8cae191a9922441c" /><Relationship Type="http://schemas.openxmlformats.org/officeDocument/2006/relationships/notesSlide" Target="/ppt/notesSlides/notesSlide1.xml" Id="R3e45a436551c412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2dc9a47064367" /><Relationship Type="http://schemas.openxmlformats.org/officeDocument/2006/relationships/image" Target="/ppt/media/image10.png" Id="R640f7599e4f145a3" /><Relationship Type="http://schemas.openxmlformats.org/officeDocument/2006/relationships/notesSlide" Target="/ppt/notesSlides/notesSlide10.xml" Id="R6c18fbc304014c7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d095243e4933" /><Relationship Type="http://schemas.openxmlformats.org/officeDocument/2006/relationships/image" Target="/ppt/media/image11.png" Id="R8f061aed56b547c6" /><Relationship Type="http://schemas.openxmlformats.org/officeDocument/2006/relationships/notesSlide" Target="/ppt/notesSlides/notesSlide11.xml" Id="Rfff0c3afbdc24ed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759d29ad4385" /><Relationship Type="http://schemas.openxmlformats.org/officeDocument/2006/relationships/image" Target="/ppt/media/image12.png" Id="Rb50b349280904327" /><Relationship Type="http://schemas.openxmlformats.org/officeDocument/2006/relationships/notesSlide" Target="/ppt/notesSlides/notesSlide12.xml" Id="R2149d854fd8b447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34001a8741f6" /><Relationship Type="http://schemas.openxmlformats.org/officeDocument/2006/relationships/image" Target="/ppt/media/image13.png" Id="Rf490d1550b8b43ac" /><Relationship Type="http://schemas.openxmlformats.org/officeDocument/2006/relationships/notesSlide" Target="/ppt/notesSlides/notesSlide13.xml" Id="Rb1de5ece93684c6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d83c7b624c0b" /><Relationship Type="http://schemas.openxmlformats.org/officeDocument/2006/relationships/image" Target="/ppt/media/image14.png" Id="R7b62f6720bbf47a8" /><Relationship Type="http://schemas.openxmlformats.org/officeDocument/2006/relationships/notesSlide" Target="/ppt/notesSlides/notesSlide14.xml" Id="Ree503bb58ab24d9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d1eca4e048a3" /><Relationship Type="http://schemas.openxmlformats.org/officeDocument/2006/relationships/image" Target="/ppt/media/image15.png" Id="R7b226439487e4cc8" /><Relationship Type="http://schemas.openxmlformats.org/officeDocument/2006/relationships/notesSlide" Target="/ppt/notesSlides/notesSlide15.xml" Id="Rc8ee55e22dc340e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a2be76a94d14" /><Relationship Type="http://schemas.openxmlformats.org/officeDocument/2006/relationships/image" Target="/ppt/media/image16.png" Id="Re9c31c343c904666" /><Relationship Type="http://schemas.openxmlformats.org/officeDocument/2006/relationships/notesSlide" Target="/ppt/notesSlides/notesSlide16.xml" Id="R4d57eb74e8e2439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c6e548c7468c" /><Relationship Type="http://schemas.openxmlformats.org/officeDocument/2006/relationships/image" Target="/ppt/media/image17.png" Id="R459cc5137f8b446b" /><Relationship Type="http://schemas.openxmlformats.org/officeDocument/2006/relationships/notesSlide" Target="/ppt/notesSlides/notesSlide17.xml" Id="R87e08fedfe7f4eb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1546d22d4170" /><Relationship Type="http://schemas.openxmlformats.org/officeDocument/2006/relationships/image" Target="/ppt/media/image18.png" Id="R2f98694149d5483e" /><Relationship Type="http://schemas.openxmlformats.org/officeDocument/2006/relationships/notesSlide" Target="/ppt/notesSlides/notesSlide18.xml" Id="Raed6d4946a83426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27297c073436c" /><Relationship Type="http://schemas.openxmlformats.org/officeDocument/2006/relationships/image" Target="/ppt/media/image19.png" Id="R7a96d4c69c6147f8" /><Relationship Type="http://schemas.openxmlformats.org/officeDocument/2006/relationships/notesSlide" Target="/ppt/notesSlides/notesSlide19.xml" Id="R480a538bfb58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a51eecd94567" /><Relationship Type="http://schemas.openxmlformats.org/officeDocument/2006/relationships/image" Target="/ppt/media/image2.png" Id="R04ca3fb10e9b4f8f" /><Relationship Type="http://schemas.openxmlformats.org/officeDocument/2006/relationships/notesSlide" Target="/ppt/notesSlides/notesSlide2.xml" Id="R8aca02a1b3de413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232dbecb94678" /><Relationship Type="http://schemas.openxmlformats.org/officeDocument/2006/relationships/image" Target="/ppt/media/image20.png" Id="Re643a1d4bc814f8f" /><Relationship Type="http://schemas.openxmlformats.org/officeDocument/2006/relationships/notesSlide" Target="/ppt/notesSlides/notesSlide20.xml" Id="R75e40b3206fc4bc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0b6b204f4379" /><Relationship Type="http://schemas.openxmlformats.org/officeDocument/2006/relationships/image" Target="/ppt/media/image21.png" Id="R6a818ecb08594f92" /><Relationship Type="http://schemas.openxmlformats.org/officeDocument/2006/relationships/notesSlide" Target="/ppt/notesSlides/notesSlide21.xml" Id="R6debcfc45a1548f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178239af4f31" /><Relationship Type="http://schemas.openxmlformats.org/officeDocument/2006/relationships/image" Target="/ppt/media/image22.png" Id="R884209013f8a4af5" /><Relationship Type="http://schemas.openxmlformats.org/officeDocument/2006/relationships/notesSlide" Target="/ppt/notesSlides/notesSlide22.xml" Id="Rb7577f74a28d455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9cb7fe1f4517" /><Relationship Type="http://schemas.openxmlformats.org/officeDocument/2006/relationships/image" Target="/ppt/media/image23.png" Id="R907d4ead856440c2" /><Relationship Type="http://schemas.openxmlformats.org/officeDocument/2006/relationships/notesSlide" Target="/ppt/notesSlides/notesSlide23.xml" Id="Rdbfa2a49704d476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9fc4ad374274" /><Relationship Type="http://schemas.openxmlformats.org/officeDocument/2006/relationships/image" Target="/ppt/media/image24.png" Id="R8d28f7e18a6a4503" /><Relationship Type="http://schemas.openxmlformats.org/officeDocument/2006/relationships/notesSlide" Target="/ppt/notesSlides/notesSlide24.xml" Id="Rfac5598732f4497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d4ccb8b743bc" /><Relationship Type="http://schemas.openxmlformats.org/officeDocument/2006/relationships/image" Target="/ppt/media/image25.png" Id="Ra4a74317cedc419c" /><Relationship Type="http://schemas.openxmlformats.org/officeDocument/2006/relationships/notesSlide" Target="/ppt/notesSlides/notesSlide25.xml" Id="R3aa7133f71e14ae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582154a8f4da3" /><Relationship Type="http://schemas.openxmlformats.org/officeDocument/2006/relationships/image" Target="/ppt/media/image26.png" Id="R29466a1038af42b3" /><Relationship Type="http://schemas.openxmlformats.org/officeDocument/2006/relationships/notesSlide" Target="/ppt/notesSlides/notesSlide26.xml" Id="Rfe01e4509456477f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b74e6565f481d" /><Relationship Type="http://schemas.openxmlformats.org/officeDocument/2006/relationships/image" Target="/ppt/media/image27.png" Id="Rd97b92aafcef4907" /><Relationship Type="http://schemas.openxmlformats.org/officeDocument/2006/relationships/notesSlide" Target="/ppt/notesSlides/notesSlide27.xml" Id="Rfa4a394c583b453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b0daaaf447fa" /><Relationship Type="http://schemas.openxmlformats.org/officeDocument/2006/relationships/image" Target="/ppt/media/image28.png" Id="Rbd4793a587fe46e9" /><Relationship Type="http://schemas.openxmlformats.org/officeDocument/2006/relationships/notesSlide" Target="/ppt/notesSlides/notesSlide28.xml" Id="Rb3bc448eb3d14c0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ae06790045a7" /><Relationship Type="http://schemas.openxmlformats.org/officeDocument/2006/relationships/image" Target="/ppt/media/image29.png" Id="Raf592f5f3db943ad" /><Relationship Type="http://schemas.openxmlformats.org/officeDocument/2006/relationships/notesSlide" Target="/ppt/notesSlides/notesSlide29.xml" Id="R9bfa8f9c8846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17e8483e4407" /><Relationship Type="http://schemas.openxmlformats.org/officeDocument/2006/relationships/image" Target="/ppt/media/image3.png" Id="R8dd8857054944bb5" /><Relationship Type="http://schemas.openxmlformats.org/officeDocument/2006/relationships/notesSlide" Target="/ppt/notesSlides/notesSlide3.xml" Id="R4fb97639f5914336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c00677444a05" /><Relationship Type="http://schemas.openxmlformats.org/officeDocument/2006/relationships/image" Target="/ppt/media/image30.png" Id="R4571d95f0c65465d" /><Relationship Type="http://schemas.openxmlformats.org/officeDocument/2006/relationships/notesSlide" Target="/ppt/notesSlides/notesSlide30.xml" Id="R075ca1b9023a450b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c26eab6c24f5d" /><Relationship Type="http://schemas.openxmlformats.org/officeDocument/2006/relationships/image" Target="/ppt/media/image31.png" Id="Rfad747839a4d4127" /><Relationship Type="http://schemas.openxmlformats.org/officeDocument/2006/relationships/notesSlide" Target="/ppt/notesSlides/notesSlide31.xml" Id="Re714adb4632941ce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9e0316de4488" /><Relationship Type="http://schemas.openxmlformats.org/officeDocument/2006/relationships/image" Target="/ppt/media/image32.png" Id="R8de9c81f8b074e24" /><Relationship Type="http://schemas.openxmlformats.org/officeDocument/2006/relationships/notesSlide" Target="/ppt/notesSlides/notesSlide32.xml" Id="R5025de0c334545d3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e3fd75f944d9" /><Relationship Type="http://schemas.openxmlformats.org/officeDocument/2006/relationships/image" Target="/ppt/media/image33.png" Id="R619e0f7c3c6c4e0f" /><Relationship Type="http://schemas.openxmlformats.org/officeDocument/2006/relationships/notesSlide" Target="/ppt/notesSlides/notesSlide33.xml" Id="Re08bd0d84aea462a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1ca7bf0a49a3" /><Relationship Type="http://schemas.openxmlformats.org/officeDocument/2006/relationships/image" Target="/ppt/media/image34.png" Id="R7ddb90f3ad3548e5" /><Relationship Type="http://schemas.openxmlformats.org/officeDocument/2006/relationships/notesSlide" Target="/ppt/notesSlides/notesSlide34.xml" Id="Rd52ff3294cf0439e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3bb45c0c43cd" /><Relationship Type="http://schemas.openxmlformats.org/officeDocument/2006/relationships/image" Target="/ppt/media/image35.png" Id="R0da10a68f95a4b03" /><Relationship Type="http://schemas.openxmlformats.org/officeDocument/2006/relationships/notesSlide" Target="/ppt/notesSlides/notesSlide35.xml" Id="R13dc1b6a6a9346f3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6840f4ac64a1e" /><Relationship Type="http://schemas.openxmlformats.org/officeDocument/2006/relationships/image" Target="/ppt/media/image36.png" Id="Rd0904bd9bfe84311" /><Relationship Type="http://schemas.openxmlformats.org/officeDocument/2006/relationships/notesSlide" Target="/ppt/notesSlides/notesSlide36.xml" Id="Rfb93e4be1990426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47e33d314137" /><Relationship Type="http://schemas.openxmlformats.org/officeDocument/2006/relationships/image" Target="/ppt/media/image37.png" Id="R8c9de28a967f4500" /><Relationship Type="http://schemas.openxmlformats.org/officeDocument/2006/relationships/notesSlide" Target="/ppt/notesSlides/notesSlide37.xml" Id="Rb2217b01c7164eda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f4b8bc994683" /><Relationship Type="http://schemas.openxmlformats.org/officeDocument/2006/relationships/image" Target="/ppt/media/image38.png" Id="R5af9c55e746c4557" /><Relationship Type="http://schemas.openxmlformats.org/officeDocument/2006/relationships/notesSlide" Target="/ppt/notesSlides/notesSlide38.xml" Id="R6711a609b9ff4c5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405652ed54239" /><Relationship Type="http://schemas.openxmlformats.org/officeDocument/2006/relationships/image" Target="/ppt/media/image39.png" Id="R32eef17d6c454b3e" /><Relationship Type="http://schemas.openxmlformats.org/officeDocument/2006/relationships/notesSlide" Target="/ppt/notesSlides/notesSlide39.xml" Id="R6188c4ece86c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712cec5f40cd" /><Relationship Type="http://schemas.openxmlformats.org/officeDocument/2006/relationships/image" Target="/ppt/media/image4.png" Id="Rdb66331773784e9a" /><Relationship Type="http://schemas.openxmlformats.org/officeDocument/2006/relationships/notesSlide" Target="/ppt/notesSlides/notesSlide4.xml" Id="Rb07f8bcfd52e473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7c2793e74fab" /><Relationship Type="http://schemas.openxmlformats.org/officeDocument/2006/relationships/image" Target="/ppt/media/image40.png" Id="Re55d912b7db149ca" /><Relationship Type="http://schemas.openxmlformats.org/officeDocument/2006/relationships/notesSlide" Target="/ppt/notesSlides/notesSlide40.xml" Id="Re046c76ed69f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b28c8a8554f99" /><Relationship Type="http://schemas.openxmlformats.org/officeDocument/2006/relationships/image" Target="/ppt/media/image5.png" Id="R9628df96e6974452" /><Relationship Type="http://schemas.openxmlformats.org/officeDocument/2006/relationships/notesSlide" Target="/ppt/notesSlides/notesSlide5.xml" Id="R64d08b685de4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b8ef7cb84593" /><Relationship Type="http://schemas.openxmlformats.org/officeDocument/2006/relationships/image" Target="/ppt/media/image6.png" Id="Red52922f8b994805" /><Relationship Type="http://schemas.openxmlformats.org/officeDocument/2006/relationships/notesSlide" Target="/ppt/notesSlides/notesSlide6.xml" Id="R9a396a35b1b1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764ef6f14ced" /><Relationship Type="http://schemas.openxmlformats.org/officeDocument/2006/relationships/image" Target="/ppt/media/image7.png" Id="Re2d16fe51e354f24" /><Relationship Type="http://schemas.openxmlformats.org/officeDocument/2006/relationships/notesSlide" Target="/ppt/notesSlides/notesSlide7.xml" Id="R1ad685ce43be49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3e9f33bb4acd" /><Relationship Type="http://schemas.openxmlformats.org/officeDocument/2006/relationships/image" Target="/ppt/media/image8.png" Id="Rfa7a2ec0b0cb4592" /><Relationship Type="http://schemas.openxmlformats.org/officeDocument/2006/relationships/notesSlide" Target="/ppt/notesSlides/notesSlide8.xml" Id="R6f0e76621551479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79feb37b4bf9" /><Relationship Type="http://schemas.openxmlformats.org/officeDocument/2006/relationships/image" Target="/ppt/media/image9.png" Id="Rc32fa6980f744de8" /><Relationship Type="http://schemas.openxmlformats.org/officeDocument/2006/relationships/notesSlide" Target="/ppt/notesSlides/notesSlide9.xml" Id="R6ffa0716a28349d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ae191a9922441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171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0f7599e4f145a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310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061aed56b547c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1100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0b34928090432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9208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90d1550b8b43a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4419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62f6720bbf47a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155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226439487e4cc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8615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c31c343c90466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5326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9cc5137f8b446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4340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98694149d5483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6571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96d4c69c6147f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216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ca3fb10e9b4f8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3641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43a1d4bc814f8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901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818ecb08594f9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970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4209013f8a4af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1481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7d4ead856440c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9905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28f7e18a6a450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355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a74317cedc419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3504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466a1038af42b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3291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7b92aafcef490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05723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4793a587fe46e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646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592f5f3db943a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21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d8857054944bb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7150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71d95f0c65465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92418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d747839a4d412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1114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e9c81f8b074e2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11012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9e0f7c3c6c4e0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16003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db90f3ad3548e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81374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a10a68f95a4b0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3247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904bd9bfe8431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7156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9de28a967f450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01464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f9c55e746c455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7103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eef17d6c454b3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145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66331773784e9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2099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5d912b7db149c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502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28df96e697445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913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52922f8b99480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195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d16fe51e354f2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1383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7a2ec0b0cb459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061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2fa6980f744de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1828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2026-08-29T10:18:30.7260000Z</dcterms:created>
  <dcterms:modified xsi:type="dcterms:W3CDTF">2026-08-29T10:18:30.7260000Z</dcterms:modified>
</coreProperties>
</file>