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1ab2af1165514544" /><Relationship Type="http://schemas.openxmlformats.org/officeDocument/2006/relationships/extended-properties" Target="/docProps/app.xml" Id="Rb45e7ad27b58461e" /><Relationship Type="http://schemas.openxmlformats.org/officeDocument/2006/relationships/officeDocument" Target="/ppt/presentation.xml" Id="R174a8220f2124cf7" /></Relationships>
</file>

<file path=ppt/presentation.xml><?xml version="1.0" encoding="utf-8"?>
<p:presentation xmlns:p="http://schemas.openxmlformats.org/presentationml/2006/main">
  <p:sldMasterIdLst>
    <p:sldMasterId xmlns:r="http://schemas.openxmlformats.org/officeDocument/2006/relationships" id="2147483648" r:id="R47cf6b5f6a1f4324"/>
  </p:sldMasterIdLst>
  <p:notesMasterIdLst>
    <p:notesMasterId xmlns:r="http://schemas.openxmlformats.org/officeDocument/2006/relationships" r:id="R50bbb3676c044c04"/>
  </p:notesMasterIdLst>
  <p:sldIdLst>
    <p:sldId xmlns:r="http://schemas.openxmlformats.org/officeDocument/2006/relationships" id="256" r:id="R9ea570e2860e47ab"/>
    <p:sldId xmlns:r="http://schemas.openxmlformats.org/officeDocument/2006/relationships" id="257" r:id="Rbdfce893ca5442d3"/>
    <p:sldId xmlns:r="http://schemas.openxmlformats.org/officeDocument/2006/relationships" id="258" r:id="Re6e862e1df074404"/>
    <p:sldId xmlns:r="http://schemas.openxmlformats.org/officeDocument/2006/relationships" id="259" r:id="R25eb09bb87904c28"/>
    <p:sldId xmlns:r="http://schemas.openxmlformats.org/officeDocument/2006/relationships" id="260" r:id="R6aefebded02346b4"/>
    <p:sldId xmlns:r="http://schemas.openxmlformats.org/officeDocument/2006/relationships" id="261" r:id="R64c4b2da8cbe4351"/>
    <p:sldId xmlns:r="http://schemas.openxmlformats.org/officeDocument/2006/relationships" id="262" r:id="Re9280f965a27478d"/>
    <p:sldId xmlns:r="http://schemas.openxmlformats.org/officeDocument/2006/relationships" id="263" r:id="Redc3fa27602a4d8e"/>
    <p:sldId xmlns:r="http://schemas.openxmlformats.org/officeDocument/2006/relationships" id="264" r:id="Ra06db147f1d94b6e"/>
    <p:sldId xmlns:r="http://schemas.openxmlformats.org/officeDocument/2006/relationships" id="265" r:id="R0113906113de47bd"/>
    <p:sldId xmlns:r="http://schemas.openxmlformats.org/officeDocument/2006/relationships" id="266" r:id="R1055953259c14a67"/>
    <p:sldId xmlns:r="http://schemas.openxmlformats.org/officeDocument/2006/relationships" id="267" r:id="Rc55ef8c93d314fdd"/>
    <p:sldId xmlns:r="http://schemas.openxmlformats.org/officeDocument/2006/relationships" id="268" r:id="R3bf9e98af30741b3"/>
    <p:sldId xmlns:r="http://schemas.openxmlformats.org/officeDocument/2006/relationships" id="269" r:id="R68513e7d021e474c"/>
    <p:sldId xmlns:r="http://schemas.openxmlformats.org/officeDocument/2006/relationships" id="270" r:id="R8a134961b8dc495c"/>
    <p:sldId xmlns:r="http://schemas.openxmlformats.org/officeDocument/2006/relationships" id="271" r:id="R40d6ce9c54f942a8"/>
    <p:sldId xmlns:r="http://schemas.openxmlformats.org/officeDocument/2006/relationships" id="272" r:id="R56bb0c74d165444c"/>
    <p:sldId xmlns:r="http://schemas.openxmlformats.org/officeDocument/2006/relationships" id="273" r:id="Rd805e55b6e604342"/>
    <p:sldId xmlns:r="http://schemas.openxmlformats.org/officeDocument/2006/relationships" id="274" r:id="R8f13c2a241ec49d2"/>
    <p:sldId xmlns:r="http://schemas.openxmlformats.org/officeDocument/2006/relationships" id="275" r:id="R97188b52798b44e6"/>
    <p:sldId xmlns:r="http://schemas.openxmlformats.org/officeDocument/2006/relationships" id="276" r:id="Rdbdc8b384202468a"/>
    <p:sldId xmlns:r="http://schemas.openxmlformats.org/officeDocument/2006/relationships" id="277" r:id="R809cb53df34e4be9"/>
    <p:sldId xmlns:r="http://schemas.openxmlformats.org/officeDocument/2006/relationships" id="278" r:id="R76054ab3265b4a06"/>
    <p:sldId xmlns:r="http://schemas.openxmlformats.org/officeDocument/2006/relationships" id="279" r:id="R3851c0bcd8834da6"/>
    <p:sldId xmlns:r="http://schemas.openxmlformats.org/officeDocument/2006/relationships" id="280" r:id="Rff28f292f32d417f"/>
    <p:sldId xmlns:r="http://schemas.openxmlformats.org/officeDocument/2006/relationships" id="281" r:id="R741b2182c25e4ec1"/>
    <p:sldId xmlns:r="http://schemas.openxmlformats.org/officeDocument/2006/relationships" id="282" r:id="R1382c126ac0b48a2"/>
    <p:sldId xmlns:r="http://schemas.openxmlformats.org/officeDocument/2006/relationships" id="283" r:id="R82f809c6b4054121"/>
    <p:sldId xmlns:r="http://schemas.openxmlformats.org/officeDocument/2006/relationships" id="284" r:id="R7227a80f87a34765"/>
    <p:sldId xmlns:r="http://schemas.openxmlformats.org/officeDocument/2006/relationships" id="285" r:id="Rc145a26b10b64bae"/>
    <p:sldId xmlns:r="http://schemas.openxmlformats.org/officeDocument/2006/relationships" id="286" r:id="R327f3fdd3e814795"/>
    <p:sldId xmlns:r="http://schemas.openxmlformats.org/officeDocument/2006/relationships" id="287" r:id="R8be943293c6c46e6"/>
    <p:sldId xmlns:r="http://schemas.openxmlformats.org/officeDocument/2006/relationships" id="288" r:id="R653a19a00e2e41fc"/>
    <p:sldId xmlns:r="http://schemas.openxmlformats.org/officeDocument/2006/relationships" id="289" r:id="R5778384dc5794a84"/>
    <p:sldId xmlns:r="http://schemas.openxmlformats.org/officeDocument/2006/relationships" id="290" r:id="Rafa56cb8b3a4415e"/>
    <p:sldId xmlns:r="http://schemas.openxmlformats.org/officeDocument/2006/relationships" id="291" r:id="R866c3407192442e1"/>
    <p:sldId xmlns:r="http://schemas.openxmlformats.org/officeDocument/2006/relationships" id="292" r:id="R322dd8b66a704588"/>
    <p:sldId xmlns:r="http://schemas.openxmlformats.org/officeDocument/2006/relationships" id="293" r:id="Rf001fe3a115f421d"/>
    <p:sldId xmlns:r="http://schemas.openxmlformats.org/officeDocument/2006/relationships" id="294" r:id="Rd7586804b21245ce"/>
    <p:sldId xmlns:r="http://schemas.openxmlformats.org/officeDocument/2006/relationships" id="295" r:id="R0419f9fbaeff44c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2629fb014cf6432b" /><Relationship Type="http://schemas.openxmlformats.org/officeDocument/2006/relationships/slideMaster" Target="/ppt/slideMasters/slideMaster1.xml" Id="R47cf6b5f6a1f4324" /><Relationship Type="http://schemas.openxmlformats.org/officeDocument/2006/relationships/notesMaster" Target="/ppt/notesMasters/notesMaster1.xml" Id="R50bbb3676c044c04" /><Relationship Type="http://schemas.openxmlformats.org/officeDocument/2006/relationships/presProps" Target="/ppt/presProps.xml" Id="Ra6c95077b9c74b40" /><Relationship Type="http://schemas.openxmlformats.org/officeDocument/2006/relationships/tableStyles" Target="/ppt/tableStyles.xml" Id="Rb7fe08e680624dc9" /><Relationship Type="http://schemas.openxmlformats.org/officeDocument/2006/relationships/slide" Target="/ppt/slides/slide1.xml" Id="R9ea570e2860e47ab" /><Relationship Type="http://schemas.openxmlformats.org/officeDocument/2006/relationships/slide" Target="/ppt/slides/slide2.xml" Id="Rbdfce893ca5442d3" /><Relationship Type="http://schemas.openxmlformats.org/officeDocument/2006/relationships/slide" Target="/ppt/slides/slide3.xml" Id="Re6e862e1df074404" /><Relationship Type="http://schemas.openxmlformats.org/officeDocument/2006/relationships/slide" Target="/ppt/slides/slide4.xml" Id="R25eb09bb87904c28" /><Relationship Type="http://schemas.openxmlformats.org/officeDocument/2006/relationships/slide" Target="/ppt/slides/slide5.xml" Id="R6aefebded02346b4" /><Relationship Type="http://schemas.openxmlformats.org/officeDocument/2006/relationships/slide" Target="/ppt/slides/slide6.xml" Id="R64c4b2da8cbe4351" /><Relationship Type="http://schemas.openxmlformats.org/officeDocument/2006/relationships/slide" Target="/ppt/slides/slide7.xml" Id="Re9280f965a27478d" /><Relationship Type="http://schemas.openxmlformats.org/officeDocument/2006/relationships/slide" Target="/ppt/slides/slide8.xml" Id="Redc3fa27602a4d8e" /><Relationship Type="http://schemas.openxmlformats.org/officeDocument/2006/relationships/slide" Target="/ppt/slides/slide9.xml" Id="Ra06db147f1d94b6e" /><Relationship Type="http://schemas.openxmlformats.org/officeDocument/2006/relationships/slide" Target="/ppt/slides/slide10.xml" Id="R0113906113de47bd" /><Relationship Type="http://schemas.openxmlformats.org/officeDocument/2006/relationships/slide" Target="/ppt/slides/slide11.xml" Id="R1055953259c14a67" /><Relationship Type="http://schemas.openxmlformats.org/officeDocument/2006/relationships/slide" Target="/ppt/slides/slide12.xml" Id="Rc55ef8c93d314fdd" /><Relationship Type="http://schemas.openxmlformats.org/officeDocument/2006/relationships/slide" Target="/ppt/slides/slide13.xml" Id="R3bf9e98af30741b3" /><Relationship Type="http://schemas.openxmlformats.org/officeDocument/2006/relationships/slide" Target="/ppt/slides/slide14.xml" Id="R68513e7d021e474c" /><Relationship Type="http://schemas.openxmlformats.org/officeDocument/2006/relationships/slide" Target="/ppt/slides/slide15.xml" Id="R8a134961b8dc495c" /><Relationship Type="http://schemas.openxmlformats.org/officeDocument/2006/relationships/slide" Target="/ppt/slides/slide16.xml" Id="R40d6ce9c54f942a8" /><Relationship Type="http://schemas.openxmlformats.org/officeDocument/2006/relationships/slide" Target="/ppt/slides/slide17.xml" Id="R56bb0c74d165444c" /><Relationship Type="http://schemas.openxmlformats.org/officeDocument/2006/relationships/slide" Target="/ppt/slides/slide18.xml" Id="Rd805e55b6e604342" /><Relationship Type="http://schemas.openxmlformats.org/officeDocument/2006/relationships/slide" Target="/ppt/slides/slide19.xml" Id="R8f13c2a241ec49d2" /><Relationship Type="http://schemas.openxmlformats.org/officeDocument/2006/relationships/slide" Target="/ppt/slides/slide20.xml" Id="R97188b52798b44e6" /><Relationship Type="http://schemas.openxmlformats.org/officeDocument/2006/relationships/slide" Target="/ppt/slides/slide21.xml" Id="Rdbdc8b384202468a" /><Relationship Type="http://schemas.openxmlformats.org/officeDocument/2006/relationships/slide" Target="/ppt/slides/slide22.xml" Id="R809cb53df34e4be9" /><Relationship Type="http://schemas.openxmlformats.org/officeDocument/2006/relationships/slide" Target="/ppt/slides/slide23.xml" Id="R76054ab3265b4a06" /><Relationship Type="http://schemas.openxmlformats.org/officeDocument/2006/relationships/slide" Target="/ppt/slides/slide24.xml" Id="R3851c0bcd8834da6" /><Relationship Type="http://schemas.openxmlformats.org/officeDocument/2006/relationships/slide" Target="/ppt/slides/slide25.xml" Id="Rff28f292f32d417f" /><Relationship Type="http://schemas.openxmlformats.org/officeDocument/2006/relationships/slide" Target="/ppt/slides/slide26.xml" Id="R741b2182c25e4ec1" /><Relationship Type="http://schemas.openxmlformats.org/officeDocument/2006/relationships/slide" Target="/ppt/slides/slide27.xml" Id="R1382c126ac0b48a2" /><Relationship Type="http://schemas.openxmlformats.org/officeDocument/2006/relationships/slide" Target="/ppt/slides/slide28.xml" Id="R82f809c6b4054121" /><Relationship Type="http://schemas.openxmlformats.org/officeDocument/2006/relationships/slide" Target="/ppt/slides/slide29.xml" Id="R7227a80f87a34765" /><Relationship Type="http://schemas.openxmlformats.org/officeDocument/2006/relationships/slide" Target="/ppt/slides/slide30.xml" Id="Rc145a26b10b64bae" /><Relationship Type="http://schemas.openxmlformats.org/officeDocument/2006/relationships/slide" Target="/ppt/slides/slide31.xml" Id="R327f3fdd3e814795" /><Relationship Type="http://schemas.openxmlformats.org/officeDocument/2006/relationships/slide" Target="/ppt/slides/slide32.xml" Id="R8be943293c6c46e6" /><Relationship Type="http://schemas.openxmlformats.org/officeDocument/2006/relationships/slide" Target="/ppt/slides/slide33.xml" Id="R653a19a00e2e41fc" /><Relationship Type="http://schemas.openxmlformats.org/officeDocument/2006/relationships/slide" Target="/ppt/slides/slide34.xml" Id="R5778384dc5794a84" /><Relationship Type="http://schemas.openxmlformats.org/officeDocument/2006/relationships/slide" Target="/ppt/slides/slide35.xml" Id="Rafa56cb8b3a4415e" /><Relationship Type="http://schemas.openxmlformats.org/officeDocument/2006/relationships/slide" Target="/ppt/slides/slide36.xml" Id="R866c3407192442e1" /><Relationship Type="http://schemas.openxmlformats.org/officeDocument/2006/relationships/slide" Target="/ppt/slides/slide37.xml" Id="R322dd8b66a704588" /><Relationship Type="http://schemas.openxmlformats.org/officeDocument/2006/relationships/slide" Target="/ppt/slides/slide38.xml" Id="Rf001fe3a115f421d" /><Relationship Type="http://schemas.openxmlformats.org/officeDocument/2006/relationships/slide" Target="/ppt/slides/slide39.xml" Id="Rd7586804b21245ce" /><Relationship Type="http://schemas.openxmlformats.org/officeDocument/2006/relationships/slide" Target="/ppt/slides/slide40.xml" Id="R0419f9fbaeff44c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8f1bd5720fd45da"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6b0093506a64c66" /><Relationship Type="http://schemas.openxmlformats.org/officeDocument/2006/relationships/notesMaster" Target="/ppt/notesMasters/notesMaster1.xml" Id="Rfd60f70598a1474d"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25366e8d467d41e4" /><Relationship Type="http://schemas.openxmlformats.org/officeDocument/2006/relationships/notesMaster" Target="/ppt/notesMasters/notesMaster1.xml" Id="R7446e28e450643d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4a80471be43e4da6" /><Relationship Type="http://schemas.openxmlformats.org/officeDocument/2006/relationships/notesMaster" Target="/ppt/notesMasters/notesMaster1.xml" Id="R726bd88812d940bd"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448af0b2e9794c7c" /><Relationship Type="http://schemas.openxmlformats.org/officeDocument/2006/relationships/notesMaster" Target="/ppt/notesMasters/notesMaster1.xml" Id="R2ba803aa5c3249e2"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f457b7c755ba4817" /><Relationship Type="http://schemas.openxmlformats.org/officeDocument/2006/relationships/notesMaster" Target="/ppt/notesMasters/notesMaster1.xml" Id="R26dc9be842274b27"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fed3c28b6f474cf3" /><Relationship Type="http://schemas.openxmlformats.org/officeDocument/2006/relationships/notesMaster" Target="/ppt/notesMasters/notesMaster1.xml" Id="R743a2c3026cd4c72"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6ebee61be75d4be3" /><Relationship Type="http://schemas.openxmlformats.org/officeDocument/2006/relationships/notesMaster" Target="/ppt/notesMasters/notesMaster1.xml" Id="R688cd5187f984031"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95a5b5b9fc3d4342" /><Relationship Type="http://schemas.openxmlformats.org/officeDocument/2006/relationships/notesMaster" Target="/ppt/notesMasters/notesMaster1.xml" Id="Rc681c49c5e5948e4"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55e5814e245b43d0" /><Relationship Type="http://schemas.openxmlformats.org/officeDocument/2006/relationships/notesMaster" Target="/ppt/notesMasters/notesMaster1.xml" Id="R229216a1e7b1495c"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ab7c98580b8c4bcc" /><Relationship Type="http://schemas.openxmlformats.org/officeDocument/2006/relationships/notesMaster" Target="/ppt/notesMasters/notesMaster1.xml" Id="R4b2760dc0cf14b0f"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8a59cbad1ab14e8c" /><Relationship Type="http://schemas.openxmlformats.org/officeDocument/2006/relationships/notesMaster" Target="/ppt/notesMasters/notesMaster1.xml" Id="Rccc03e2485c741ef" /></Relationships>
</file>

<file path=ppt/notesSlides/_rels/notesSlide2.xml.rels>&#65279;<?xml version="1.0" encoding="utf-8"?><Relationships xmlns="http://schemas.openxmlformats.org/package/2006/relationships"><Relationship Type="http://schemas.openxmlformats.org/officeDocument/2006/relationships/slide" Target="/ppt/slides/slide2.xml" Id="R1d9b059af22d4645" /><Relationship Type="http://schemas.openxmlformats.org/officeDocument/2006/relationships/notesMaster" Target="/ppt/notesMasters/notesMaster1.xml" Id="Ra6cdb70d648e469b"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eed65d1c901e4b10" /><Relationship Type="http://schemas.openxmlformats.org/officeDocument/2006/relationships/notesMaster" Target="/ppt/notesMasters/notesMaster1.xml" Id="R4c9402597ecd4a3d"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6dac6d4bb1a44ef2" /><Relationship Type="http://schemas.openxmlformats.org/officeDocument/2006/relationships/notesMaster" Target="/ppt/notesMasters/notesMaster1.xml" Id="R1d91aa63d432466d"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41572c71dcd94da0" /><Relationship Type="http://schemas.openxmlformats.org/officeDocument/2006/relationships/notesMaster" Target="/ppt/notesMasters/notesMaster1.xml" Id="Ra7aa3c3305bc4ecd"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0b6a9cbecde8424f" /><Relationship Type="http://schemas.openxmlformats.org/officeDocument/2006/relationships/notesMaster" Target="/ppt/notesMasters/notesMaster1.xml" Id="R6cc4e086b3d34610"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e08d136bc3d04f0a" /><Relationship Type="http://schemas.openxmlformats.org/officeDocument/2006/relationships/notesMaster" Target="/ppt/notesMasters/notesMaster1.xml" Id="R5deabc5dec5d43bf"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fc9e3e01eae4443e" /><Relationship Type="http://schemas.openxmlformats.org/officeDocument/2006/relationships/notesMaster" Target="/ppt/notesMasters/notesMaster1.xml" Id="Rbc759faa1025426c"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ee2213c8ea714ea2" /><Relationship Type="http://schemas.openxmlformats.org/officeDocument/2006/relationships/notesMaster" Target="/ppt/notesMasters/notesMaster1.xml" Id="Re36c3175fcd848f0"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fee60c09114141f0" /><Relationship Type="http://schemas.openxmlformats.org/officeDocument/2006/relationships/notesMaster" Target="/ppt/notesMasters/notesMaster1.xml" Id="Rf7dd634b32dc40f1"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c55cd6f445e045fe" /><Relationship Type="http://schemas.openxmlformats.org/officeDocument/2006/relationships/notesMaster" Target="/ppt/notesMasters/notesMaster1.xml" Id="Rbd4be676ee5b4880"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f271702e45d0402a" /><Relationship Type="http://schemas.openxmlformats.org/officeDocument/2006/relationships/notesMaster" Target="/ppt/notesMasters/notesMaster1.xml" Id="R4dfd75dcfc47401c" /></Relationships>
</file>

<file path=ppt/notesSlides/_rels/notesSlide3.xml.rels>&#65279;<?xml version="1.0" encoding="utf-8"?><Relationships xmlns="http://schemas.openxmlformats.org/package/2006/relationships"><Relationship Type="http://schemas.openxmlformats.org/officeDocument/2006/relationships/slide" Target="/ppt/slides/slide3.xml" Id="Rc5152deb14764692" /><Relationship Type="http://schemas.openxmlformats.org/officeDocument/2006/relationships/notesMaster" Target="/ppt/notesMasters/notesMaster1.xml" Id="R567cd82d843d4bd3"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d35ec90338774fab" /><Relationship Type="http://schemas.openxmlformats.org/officeDocument/2006/relationships/notesMaster" Target="/ppt/notesMasters/notesMaster1.xml" Id="R9674d4465e2d4040"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6f5f598ba9104e04" /><Relationship Type="http://schemas.openxmlformats.org/officeDocument/2006/relationships/notesMaster" Target="/ppt/notesMasters/notesMaster1.xml" Id="R9bc070953f7246f3"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2e299531213b478f" /><Relationship Type="http://schemas.openxmlformats.org/officeDocument/2006/relationships/notesMaster" Target="/ppt/notesMasters/notesMaster1.xml" Id="R2c6c71b8b3b9493e"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4effbede59ef4fc4" /><Relationship Type="http://schemas.openxmlformats.org/officeDocument/2006/relationships/notesMaster" Target="/ppt/notesMasters/notesMaster1.xml" Id="R3f0cd8d6190947b9"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434b5895b22740dc" /><Relationship Type="http://schemas.openxmlformats.org/officeDocument/2006/relationships/notesMaster" Target="/ppt/notesMasters/notesMaster1.xml" Id="R3f3990d0b9974204"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fc4a515f49cd498c" /><Relationship Type="http://schemas.openxmlformats.org/officeDocument/2006/relationships/notesMaster" Target="/ppt/notesMasters/notesMaster1.xml" Id="R2a77d36d32ec4eb8"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06ed6b565b804ef3" /><Relationship Type="http://schemas.openxmlformats.org/officeDocument/2006/relationships/notesMaster" Target="/ppt/notesMasters/notesMaster1.xml" Id="R93221d4b15ca4af1"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50e12d295d794d20" /><Relationship Type="http://schemas.openxmlformats.org/officeDocument/2006/relationships/notesMaster" Target="/ppt/notesMasters/notesMaster1.xml" Id="R39462a6f7aab45c6"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ce40920cc89a481d" /><Relationship Type="http://schemas.openxmlformats.org/officeDocument/2006/relationships/notesMaster" Target="/ppt/notesMasters/notesMaster1.xml" Id="R6c0f32755f1549e7"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27d53be197654b78" /><Relationship Type="http://schemas.openxmlformats.org/officeDocument/2006/relationships/notesMaster" Target="/ppt/notesMasters/notesMaster1.xml" Id="R124118acb58248ad" /></Relationships>
</file>

<file path=ppt/notesSlides/_rels/notesSlide4.xml.rels>&#65279;<?xml version="1.0" encoding="utf-8"?><Relationships xmlns="http://schemas.openxmlformats.org/package/2006/relationships"><Relationship Type="http://schemas.openxmlformats.org/officeDocument/2006/relationships/slide" Target="/ppt/slides/slide4.xml" Id="R3b136b2a5bf14367" /><Relationship Type="http://schemas.openxmlformats.org/officeDocument/2006/relationships/notesMaster" Target="/ppt/notesMasters/notesMaster1.xml" Id="Rdab6984c47a04dbf"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690bc56fd6004ed0" /><Relationship Type="http://schemas.openxmlformats.org/officeDocument/2006/relationships/notesMaster" Target="/ppt/notesMasters/notesMaster1.xml" Id="R8fb32fd304a442a3" /></Relationships>
</file>

<file path=ppt/notesSlides/_rels/notesSlide5.xml.rels>&#65279;<?xml version="1.0" encoding="utf-8"?><Relationships xmlns="http://schemas.openxmlformats.org/package/2006/relationships"><Relationship Type="http://schemas.openxmlformats.org/officeDocument/2006/relationships/slide" Target="/ppt/slides/slide5.xml" Id="Re15606eaa8964bee" /><Relationship Type="http://schemas.openxmlformats.org/officeDocument/2006/relationships/notesMaster" Target="/ppt/notesMasters/notesMaster1.xml" Id="R22fe5f6c6bb54bcb" /></Relationships>
</file>

<file path=ppt/notesSlides/_rels/notesSlide6.xml.rels>&#65279;<?xml version="1.0" encoding="utf-8"?><Relationships xmlns="http://schemas.openxmlformats.org/package/2006/relationships"><Relationship Type="http://schemas.openxmlformats.org/officeDocument/2006/relationships/slide" Target="/ppt/slides/slide6.xml" Id="R86ddf1c1f46b4868" /><Relationship Type="http://schemas.openxmlformats.org/officeDocument/2006/relationships/notesMaster" Target="/ppt/notesMasters/notesMaster1.xml" Id="R68f55eac30a0473b" /></Relationships>
</file>

<file path=ppt/notesSlides/_rels/notesSlide7.xml.rels>&#65279;<?xml version="1.0" encoding="utf-8"?><Relationships xmlns="http://schemas.openxmlformats.org/package/2006/relationships"><Relationship Type="http://schemas.openxmlformats.org/officeDocument/2006/relationships/slide" Target="/ppt/slides/slide7.xml" Id="Rea91ec12055e49c1" /><Relationship Type="http://schemas.openxmlformats.org/officeDocument/2006/relationships/notesMaster" Target="/ppt/notesMasters/notesMaster1.xml" Id="R6ca29dcc08c64085" /></Relationships>
</file>

<file path=ppt/notesSlides/_rels/notesSlide8.xml.rels>&#65279;<?xml version="1.0" encoding="utf-8"?><Relationships xmlns="http://schemas.openxmlformats.org/package/2006/relationships"><Relationship Type="http://schemas.openxmlformats.org/officeDocument/2006/relationships/slide" Target="/ppt/slides/slide8.xml" Id="R42a516ccc03c4a3c" /><Relationship Type="http://schemas.openxmlformats.org/officeDocument/2006/relationships/notesMaster" Target="/ppt/notesMasters/notesMaster1.xml" Id="R77bd311c66474ac4" /></Relationships>
</file>

<file path=ppt/notesSlides/_rels/notesSlide9.xml.rels>&#65279;<?xml version="1.0" encoding="utf-8"?><Relationships xmlns="http://schemas.openxmlformats.org/package/2006/relationships"><Relationship Type="http://schemas.openxmlformats.org/officeDocument/2006/relationships/slide" Target="/ppt/slides/slide9.xml" Id="R8c779989dce94032" /><Relationship Type="http://schemas.openxmlformats.org/officeDocument/2006/relationships/notesMaster" Target="/ppt/notesMasters/notesMaster1.xml" Id="Rdfe7cebf29ba419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SISTEM PENDIDIKAN 06</a:t>
            </a:r>
          </a:p>
          <a:p xmlns:a="http://schemas.openxmlformats.org/drawingml/2006/main">
            <a:r>
              <a:t>Selamat datang ke Sistem Pendidikan NP642 yang keenam, Enam Kelebihan. Kursus ini menjawab dua soalan praktikal: mengapa jualan langsung wajar dipertimbangkan dengan serius, dan mengapa sesuatu platform perniagaan mesti dinilai melalui syarikat, pasukan, platform, rekod pencapaian, hala tuju dan pasaran. Selepas menonton, anda sepatutnya mampu menerangkan peluang ini dengan satu logik yang lengkap, bukan sekadar menghafal enam tajuk.</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NATURALLY PLUS × NP642: ENAM KELEBIHAN</a:t>
            </a:r>
          </a:p>
          <a:p xmlns:a="http://schemas.openxmlformats.org/drawingml/2006/main">
            <a:r>
              <a:t>Enam kelebihan membentuk satu penilaian lengkap. Pengurusan syarikat menentukan asas. Pasukan sistem menyediakan kaedah. Platform perniagaan menentukan kecekapan. Rekod pencapaian menyediakan bukti. Hala tuju perniagaan menentukan arah. Ruang pasaran menentukan kemungkinan jangka panjang. Bagi setiap kelebihan, tanya tiga soalan: masalah apa yang diselesaikan, bukti apa yang menyokongnya, dan bagaimana kita menggunakannya dalam perniagaan harian.</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KELEBIHAN PERTAMA</a:t>
            </a:r>
          </a:p>
          <a:p xmlns:a="http://schemas.openxmlformats.org/drawingml/2006/main">
            <a:r>
              <a:t>Kelebihan pertama ialah pengurusan syarikat bertaraf dunia. Perniagaan jangka panjang tidak boleh dinilai hanya melalui kemeriahan satu acara. Kita perlu melihat kemampuan syarikat mengurus produk, kualiti, peraturan dan khidmat rentas negara secara konsisten. Syarikat ialah asas, manakala rakan niaga ialah pembina. Terangkan bagaimana asas ini mengurangkan ketidakpastian, bukan hanya menyusun tarikh dan anugerah.</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DARI 1999 HINGGA HARI INI</a:t>
            </a:r>
          </a:p>
          <a:p xmlns:a="http://schemas.openxmlformats.org/drawingml/2006/main">
            <a:r>
              <a:t>Naturally Plus ditubuhkan di Jepun pada tahun 1999 dan terus beroperasi melalui pelbagai kitaran ekonomi serta perubahan pasaran. Masa tidak membuktikan sesebuah syarikat sempurna, tetapi menguji keupayaan untuk beroperasi, menyesuaikan diri dan terus melayani. Tahun penubuhan ialah bukti sejarah operasi, bukan jaminan kejayaan peribadi. Hasil individu tetap bergantung pada pembelajaran, khidmat, tindakan dan komitmen.</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https://www.naturally-plus.com/jp/ja/company/overview/outline/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BEROPERASI SECARA SAH DI MALAYSIA</a:t>
            </a:r>
          </a:p>
          <a:p xmlns:a="http://schemas.openxmlformats.org/drawingml/2006/main">
            <a:r>
              <a:t>Di Malaysia, Naturally Plus Malaysia mempunyai nombor syarikat 200801033602 dan lesen jualan langsung AJL931789. Ini ialah asas perniagaan yang boleh disahkan, bukannya hiasan pemasaran. Rakan niaga patut menyediakan butiran pendaftaran rasmi dan kaedah semakan. Membenarkan seseorang menyemak sendiri jauh lebih kuat daripada meminta kepercayaan membuta tuli. Kesahan dan ketelusan ialah syarat minimum untuk kepercayaan jangka panjang.</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https://www.naturally-plus.com/my/en/company/outline/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KUALITI DATANG DARIPADA PROSES</a:t>
            </a:r>
          </a:p>
          <a:p xmlns:a="http://schemas.openxmlformats.org/drawingml/2006/main">
            <a:r>
              <a:t>Kualiti bukan kata sifat pada pembungkusan. Ia datang daripada rangkaian proses: pemeriksaan bahan mentah, pengeluaran terkawal, GMP Makanan Kesihatan dan piawaian pengurusan keselamatan makanan. Terjemahkan piawaian ini kepada bahasa pelanggan: bahan diperiksa, pengeluaran dikawal dan produk siap boleh dijejaki. Kualiti diurus, bukan diserahkan kepada nasib. Fakta lebih kuat daripada gelaran hebat yang tidak boleh dibuktikan.</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https://www.naturally-plus.com/jp/ja/products/mirto_plus/quality/</a:t>
            </a:r>
          </a:p>
          <a:p xmlns:a="http://schemas.openxmlformats.org/drawingml/2006/main">
            <a:r>
              <a:t>- https://www.naturally-plus.com/my/en/products/izumio/quality_control/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PORTFOLIO PRODUK TERUS BERKEMBANG</a:t>
            </a:r>
          </a:p>
          <a:p xmlns:a="http://schemas.openxmlformats.org/drawingml/2006/main">
            <a:r>
              <a:t>Sebuah syarikat tidak boleh bergantung pada satu produk lama selama-lamanya. Laman web Malaysia kini menyenaraikan enam produk kesihatan dan kecantikan, menunjukkan portfolio terus diurus dan dikembangkan. Lebih banyak produk tidak bermakna semua orang memerlukan semuanya. Kenal pasti keperluan sebenar, pilih produk yang sesuai dan terangkan hanya fungsi yang disokong oleh maklumat yang betul. Setiap produk perlu dipelajari secara berasingan.</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https://mobile.naturally-plus.com/my/en/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MENCAPAI 150+ NEGARA DAN WILAYAH</a:t>
            </a:r>
          </a:p>
          <a:p xmlns:a="http://schemas.openxmlformats.org/drawingml/2006/main">
            <a:r>
              <a:t>Maklumat rasmi menyatakan produk boleh mencapai lebih 150 negara dan wilayah melalui operasi fizikal dan NPGL. Ini penting apabila keluarga, rakan atau rakan niaga berpindah merentasi sempadan. Capaian global bermaksud kemungkinan khidmat dan penghantaran yang lebih luas, bukannya semua orang di dunia menjadi pelanggan kita secara automatik. Sentiasa sahkan ketersediaan, peraturan dan syarat tempatan terlebih dahulu.</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https://www.naturally-plus.com/my/en/company/npgl/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SYARIKAT YANG BAIK MENJADI LANDASAN USAHA</a:t>
            </a:r>
          </a:p>
          <a:p xmlns:a="http://schemas.openxmlformats.org/drawingml/2006/main">
            <a:r>
              <a:t>Kelebihan pertama boleh diringkaskan dengan empat perkara: sah, berkualiti, berterusan dan mempunyai capaian global. Syarikat yang baik tidak menjalankan perniagaan bagi pihak kita, tetapi memberi tempat yang stabil untuk usaha berkembang. Setiap rakan niaga patut mampu menerangkan dalam tiga minit sama ada syarikat ini sah, stabil dan serius tentang kualiti. Asas yang boleh disahkan mesti mendahului visi dan semangat.</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KELEBIHAN KEDUA</a:t>
            </a:r>
          </a:p>
          <a:p xmlns:a="http://schemas.openxmlformats.org/drawingml/2006/main">
            <a:r>
              <a:t>Kelebihan kedua ialah pasukan sistem yang diurus secara profesional. Seseorang boleh bermula sendiri, tetapi sukar menemui semua kaedah yang betul tanpa bimbingan. Sistem yang baik menukarkan pengalaman kepada kursus, alat, demonstrasi dan sokongan. Rakan baharu berlatih mengikut proses yang terbukti dahulu, kemudian membina gaya penyampaian sendiri. Mereka tidak perlu mencipta semula perniagaan dari kosong.</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SYARIKAT MEMBERI PLATFORM. PASUKAN MEMBERI KAEDAH.</a:t>
            </a:r>
          </a:p>
          <a:p xmlns:a="http://schemas.openxmlformats.org/drawingml/2006/main">
            <a:r>
              <a:t>Syarikat dan pasukan mempunyai tanggungjawab berbeza. Naturally Plus mengurus produk, pelan ganjaran, pesanan dan operasi belakang. NP642 menyediakan pendidikan, alat, latihan dan sokongan. Bagi soalan produk, polisi atau bonus, kembali kepada maklumat rasmi syarikat. Bagi jemputan, susulan dan pembangunan insan, kembali kepada sistem pasukan. Pembahagian peranan yang jelas mengelakkan kekeliruan dan tekaan peribadi.</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User-provided NP642 FCC Six Advantages source material (2022-09-01).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MENGAPA JUALAN LANGSUNG WAJAR DILAKUKAN?</a:t>
            </a:r>
          </a:p>
          <a:p xmlns:a="http://schemas.openxmlformats.org/drawingml/2006/main">
            <a:r>
              <a:t>Mengapa jualan langsung wajar dilakukan? Bukan kerana ia mudah, dan bukan kerana pendapatan muncul secara automatik selepas menyertai. Nilai sebenarnya ialah orang biasa boleh bermula dengan kos tetap yang lebih rendah, belajar melayani pelanggan, membina kepercayaan dan mengembangkan perniagaan sendiri secara berperingkat. Nilailah sama ada ia boleh mengumpulkan pelanggan, kemahiran dan hubungan, bukan hanya pendapatan hari ini.</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https://dsam.org.my/what-is-direct-selling/</a:t>
            </a:r>
          </a:p>
          <a:p xmlns:a="http://schemas.openxmlformats.org/drawingml/2006/main">
            <a:r>
              <a:t>- https://mobile.naturally-plus.com/my/en/opportunity/compensation/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TUKARKAN PENGALAMAN KEPADA BAHAN LATIHAN</a:t>
            </a:r>
          </a:p>
          <a:p xmlns:a="http://schemas.openxmlformats.org/drawingml/2006/main">
            <a:r>
              <a:t>Sistem profesional menukarkan pengalaman segelintir orang kepada bahan yang boleh dilatih oleh ramai. Filing menyusun maklumat pelanggan dan susulan. Sepuluh Sistem Pendidikan membina bahasa bersama. Demonstrasi menunjukkan struktur yang jelas, manakala proses tindakan menukarkan pembelajaran kepada pelaksanaan. Bahan mesti digunakan, bukan disimpan. Selepas setiap pelajaran, lakukan satu latihan, satu aplikasi sebenar dan satu ulasan.</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User-provided NP642 FCC Six Advantages source material (2022-09-01).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SETIAP RAKAN TAHU LANGKAH SETERUSNYA</a:t>
            </a:r>
          </a:p>
          <a:p xmlns:a="http://schemas.openxmlformats.org/drawingml/2006/main">
            <a:r>
              <a:t>Sistem perlu membantu rakan mengetahui langkah seterusnya setiap minggu. Perkongsian mencipta hubungan, latihan membina kemahiran, aktiviti menambah pengalaman, susulan menukarkan minat kepada kefahaman, dan ulasan memperbaiki percubaan berikutnya. Fokus mingguan boleh dibuat mudah: layan pelanggan sedia ada, temui keperluan baharu dan bangunkan seorang rakan. Tindakan yang sedikit tetapi jelas biasanya lebih konsisten.</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User-provided NP642 FCC Six Advantages source material (2022-09-01).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PASUKAN YANG BAIK TIDAK BERGANTUNG PADA SEGELINTIR BINTANG</a:t>
            </a:r>
          </a:p>
          <a:p xmlns:a="http://schemas.openxmlformats.org/drawingml/2006/main">
            <a:r>
              <a:t>Pasukan yang sihat tidak boleh bergantung pada seorang dua yang petah bercakap. Ia membangunkan rakan yang boleh melakukan, mengajar dan memimpin. Satu ujian mudah ialah sama ada orang baharu boleh mencari bahan, menghadiri latihan dan mengetahui langkah seterusnya tanpa bergantung sepenuhnya pada penaja. Apabila orang biasa boleh mengulangi kaedah, pasukan menjadi sistem, bukan persembahan individu.</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User-provided NP642 FCC Six Advantages source material (2022-09-01).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KELEBIHAN KETIGA</a:t>
            </a:r>
          </a:p>
          <a:p xmlns:a="http://schemas.openxmlformats.org/drawingml/2006/main">
            <a:r>
              <a:t>Kelebihan ketiga ialah platform keusahawanan yang boleh berganda. Penduplikasian bukan seorang melakukan kerja sepuluh orang. Ia bermaksud sepuluh orang mempelajari tindakan mudah, betul dan berkekalan yang sama. Pelanggan menerima nilai, rakan belajar melayani dan kaedah diteruskan melalui pengajaran. Platform mengurangkan kerumitan, pasukan menduplikasi keupayaan, dan setiap individu tetap bertanggungjawab untuk bertindak dengan jujur.</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BELI HANYA PRODUK YANG DIPERLUKAN</a:t>
            </a:r>
          </a:p>
          <a:p xmlns:a="http://schemas.openxmlformats.org/drawingml/2006/main">
            <a:r>
              <a:t>Maklumat operasi rasmi menekankan pembelian hanya produk yang diperlukan. Rakan tidak perlu menyimpan inventori, memenuhi kuota bulanan atau mengurus bayaran antara pelanggan. Ini melindungi aliran tunai dan budaya pasukan. Perniagaan mesti bermula daripada penggunaan sebenar serta khidmat sebenar, bukan memindahkan tekanan kewangan kepada rakan seterusnya. Pembelian mesti sentiasa rasional.</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https://mobile.naturally-plus.com/my/en/opportunity/compensation/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FOKUS PADA MANUSIA, BUKAN LOGISTIK</a:t>
            </a:r>
          </a:p>
          <a:p xmlns:a="http://schemas.openxmlformats.org/drawingml/2006/main">
            <a:r>
              <a:t>Apabila syarikat mengurus pesanan, penghantaran, rekod dan pengiraan bonus, rakan tidak perlu menjadikan rumah sebagai gudang. Masa yang dijimatkan daripada tugas berulang perlu digunakan untuk kerja bernilai tinggi: memahami pelanggan, menerangkan dengan baik, merekod maklum balas dan membuat susulan tepat pada masanya. Platform mengurus kerumitan, tetapi kepercayaan dan khidmat tetap perlu diberikan secara peribadi.</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https://mobile.naturally-plus.com/my/en/opportunity/compensation/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PENGGANDAAN SEBENAR MENDUPLIKASI KEUPAYAAN</a:t>
            </a:r>
          </a:p>
          <a:p xmlns:a="http://schemas.openxmlformats.org/drawingml/2006/main">
            <a:r>
              <a:t>Penggandaan sebenar berlaku apabila keupayaan diduplikasi. Pelanggan menerima nilai, seorang rakan mempelajari proses khidmat yang betul, kemudian mengajar orang seterusnya. Kita menduplikasi prinsip dan proses, bukan personaliti. Ada yang mahir bersemuka, ada yang berkesan secara dalam talian, tetapi standard pengalaman jujur, penerangan jelas, khidmat berterusan dan tindakan konsisten mesti kekal sama.</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PLATFORM MEMPERBESAR TINDAKAN YANG BETUL</a:t>
            </a:r>
          </a:p>
          <a:p xmlns:a="http://schemas.openxmlformats.org/drawingml/2006/main">
            <a:r>
              <a:t>Platform ialah pembesar. Ia memperbesarkan apa yang diulang, jadi kita mesti memperbesarkan nilai produk, kualiti khidmat dan pelaksanaan sistem, bukan tekanan atau keterlaluan. Sebelum mempercepat, semak kepuasan pelanggan, kualiti susulan dan latihan orang baharu. Jika asas lemah, kelajuan hanya membesarkan masalah. Ketiga-tiga gear perlu bergerak bersama untuk pertumbuhan yang sihat.</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KELEBIHAN KEEMPAT</a:t>
            </a:r>
          </a:p>
          <a:p xmlns:a="http://schemas.openxmlformats.org/drawingml/2006/main">
            <a:r>
              <a:t>Kelebihan keempat ialah rekod pencapaian yang boleh disahkan. Pencapaian boleh membina keyakinan, tetapi hanya apabila dipersembahkan dengan betul. Sejarah syarikat, operasi sah, capaian antarabangsa dan kemas kini berterusan ialah asas yang boleh disahkan. Anugerah peribadi, saiz pasukan atau prestasi pada sesuatu tempoh menerangkan keadaan tertentu; ia tidak mewakili hari ini atau menjamin hasil orang lain.</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REKOD BUKAN SEKADAR GAMBAR ANUGERAH</a:t>
            </a:r>
          </a:p>
          <a:p xmlns:a="http://schemas.openxmlformats.org/drawingml/2006/main">
            <a:r>
              <a:t>Apabila melihat angka yang menarik, tanya empat soalan: siapa sumbernya, apakah tarikhnya, bagaimana ia ditakrifkan, dan bolehkah orang lain mengesahkannya? Gambar anugerah boleh memberi inspirasi, tetapi tidak membuktikan keseluruhan hasil perniagaan. Bukti yang mampu menjawab soalan susulan ialah bukti yang layak membina kepercayaan. Ketelusan menjadikan cerita perniagaan lebih kuat.</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https://www.ftc.gov/business-guidance/resources/business-guidance-concerning-multi-level-marketing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JUALAN LANGSUNG MEMINDAHKAN NILAI ANTARA MANUSIA</a:t>
            </a:r>
          </a:p>
          <a:p xmlns:a="http://schemas.openxmlformats.org/drawingml/2006/main">
            <a:r>
              <a:t>Jualan langsung bukan tentang merekrut setiap orang yang ditemui. Ia ialah penyampaian nilai antara manusia. Mulakan dengan pengalaman produk yang sebenar, terangkan dengan jelas, berikan khidmat berterusan dan biarkan kepuasan menghasilkan rujukan. Jika susunannya salah, ia menjadi tekanan jualan. Jika betul, kepercayaan berkembang. Dengar dahulu, kemudian tentukan sama ada produk, khidmat atau perniagaan ialah pintu masuk yang sesuai.</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https://dsam.org.my/what-is-direct-selling/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EMPAT ASAS YANG BOLEH DISAHKAN SEKARANG</a:t>
            </a:r>
          </a:p>
          <a:p xmlns:a="http://schemas.openxmlformats.org/drawingml/2006/main">
            <a:r>
              <a:t>Empat asas semasa boleh disahkan dengan jelas: syarikat ditubuhkan pada 1999, beroperasi secara sah di Malaysia, mencapai lebih 150 negara dan wilayah, dan terus menyediakan maklumat melalui laman rasmi. Wujudkan senarai bukti bersama untuk pasukan yang mengandungi halaman rasmi, semakan pendaftaran dan maklumat produk terkini. Semak serta kemas kini senarai itu secara berkala.</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https://www.naturally-plus.com/jp/ja/company/overview/outline/</a:t>
            </a:r>
          </a:p>
          <a:p xmlns:a="http://schemas.openxmlformats.org/drawingml/2006/main">
            <a:r>
              <a:t>- https://www.naturally-plus.com/my/en/company/outline/</a:t>
            </a:r>
          </a:p>
          <a:p xmlns:a="http://schemas.openxmlformats.org/drawingml/2006/main">
            <a:r>
              <a:t>- https://www.naturally-plus.com/my/en/company/npgl/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HASIL LAMA MEMBERI RUJUKAN, BUKAN BUKTI HARI INI</a:t>
            </a:r>
          </a:p>
          <a:p xmlns:a="http://schemas.openxmlformats.org/drawingml/2006/main">
            <a:r>
              <a:t>Kedudukan, jumlah ahli, jualan, ganjaran dan pendapatan lama boleh menerangkan sejarah, tetapi tidak boleh dipersembahkan sebagai fakta semasa tanpa pengesahan. Nyatakan dengan jelas bahawa sesuatu hasil datang daripada tempoh tertentu. Kejujuran tidak melemahkan peluang; ia menarik rakan yang lebih matang. Lebih baik tidak menggunakan satu angka daripada merosakkan kepercayaan dengan angka yang salah.</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User-provided NP642 FCC Six Advantages source material (2022-09-01).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BUKTI MEMBINA KEYAKINAN, BUKAN JAMINAN</a:t>
            </a:r>
          </a:p>
          <a:p xmlns:a="http://schemas.openxmlformats.org/drawingml/2006/main">
            <a:r>
              <a:t>Bukti sepatutnya membina keyakinan yang munasabah, bukan jaminan pendapatan. Setiap orang berbeza dari segi keupayaan, usaha, perbelanjaan, keadaan pasaran dan masa. Kita boleh menyatakan bahawa platform menawarkan peluang sambil menjelaskan bahawa hasil bergantung pada tindakan individu. Memisahkan peluang daripada jaminan ialah standard yang mesti dijaga oleh perniagaan jangka panjang. Bahasa yang jujur ialah aset kita.</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https://www.ftc.gov/business-guidance/resources/business-guidance-concerning-multi-level-marketing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KELEBIHAN KELIMA</a:t>
            </a:r>
          </a:p>
          <a:p xmlns:a="http://schemas.openxmlformats.org/drawingml/2006/main">
            <a:r>
              <a:t>Kelebihan kelima ialah hala tuju perniagaan yang selari dengan trend masa depan. Trend bukan sekadar perkataan popular; ia ialah perubahan berterusan dalam tingkah laku pelanggan. Penuaan sihat, urus niaga digital dan kepercayaan komuniti berkembang bersama. Kita perlu memerhatikan bagaimana orang mencari maklumat, membeli produk dan mengekalkan hubungan, kemudian membina perniagaan yang melayani perubahan sebenar itu.</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PENUAAN SIHAT IALAH KEPERLUAN JANGKA PANJANG</a:t>
            </a:r>
          </a:p>
          <a:p xmlns:a="http://schemas.openxmlformats.org/drawingml/2006/main">
            <a:r>
              <a:t>Pertubuhan Kesihatan Sedunia menyatakan bahawa menjelang 2030, satu daripada enam orang di dunia akan berumur 60 tahun ke atas. Penuaan bukan penyakit, tetapi masyarakat akan lebih memberi perhatian kepada pemakanan, pergerakan, pengurusan kesihatan dan kualiti hidup. Tugas kita bukan menimbulkan ketakutan. Kita perlu menyediakan pilihan yang mudah difahami, boleh diteruskan dan sesuai dengan keperluan harian sebenar.</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https://www.who.int/news-room/fact-sheets/detail/ageing-and-health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URUS NIAGA DIGITAL TERUS BERTUMBUH</a:t>
            </a:r>
          </a:p>
          <a:p xmlns:a="http://schemas.openxmlformats.org/drawingml/2006/main">
            <a:r>
              <a:t>Statistik rasmi Malaysia melaporkan pendapatan e-dagang 2024 sebanyak 1.2881 trilion ringgit, meningkat 8.8 peratus tahun ke tahun. Alat digital boleh menyusun maklumat, menjadualkan susulan dan menyokong komunikasi rentas sempadan. Ia meningkatkan kecekapan, tetapi tidak menggantikan kepercayaan. Kualiti maklumat dan pengalaman manusia dalam khidmat tetap menentukan sama ada pelanggan terus bersama.</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https://www.dosm.gov.my/site/downloadrelease?id=usage-of-ict-and-e-commerce-by-establishment2025&amp;lang=English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TREND IALAH GABUNGAN JANGKA PANJANG</a:t>
            </a:r>
          </a:p>
          <a:p xmlns:a="http://schemas.openxmlformats.org/drawingml/2006/main">
            <a:r>
              <a:t>Trend yang wajar dibina bukan gelombang sementara. Ia menggabungkan keperluan kesihatan jangka panjang, alat digital yang cekap, kepercayaan manusia dan khidmat berterusan. Apabila muncul trend baharu, tanya sama ada ia memperbaiki pengalaman pelanggan, meningkatkan kecekapan pasukan atau menjadikan perniagaan lebih berkekalan. Gunakan hanya apabila ia membawa nilai sebenar. Gabungan ini lebih penting daripada alat popular yang terbaru.</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KELEBIHAN KEENAM</a:t>
            </a:r>
          </a:p>
          <a:p xmlns:a="http://schemas.openxmlformats.org/drawingml/2006/main">
            <a:r>
              <a:t>Kelebihan keenam ialah ruang pasaran yang sentiasa luas. Keperluan baharu terhadap kesihatan, kecergasan, kecantikan dan kualiti hidup terus muncul bersama keluarga, hubungan dan kawasan baharu. Ruang pasaran datang daripada keperluan yang berterusan, tetapi keperluan tidak berubah menjadi pelanggan dengan sendiri. Rakan mesti terus belajar mengenal pasti masalah, mencadangkan penyelesaian yang sesuai dan memberi khidmat yang boleh dipercayai.</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https://wfdsa.org/global-statistics/</a:t>
            </a:r>
          </a:p>
          <a:p xmlns:a="http://schemas.openxmlformats.org/drawingml/2006/main">
            <a:r>
              <a:t>- https://www.who.int/news-room/fact-sheets/detail/ageing-and-health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PASARAN BESAR TIDAK BERMAKNA IA AUTOMATIK MILIK ANDA</a:t>
            </a:r>
          </a:p>
          <a:p xmlns:a="http://schemas.openxmlformats.org/drawingml/2006/main">
            <a:r>
              <a:t>Pasaran yang besar tidak automatik menjadi milik kita. Peluang datang daripada mengenal pasti keperluan baharu, membina hubungan, memasuki kawasan baharu dan terus melayani pelanggan sedia ada. Setiap hari, senaraikan tiga orang: seorang pelanggan untuk dijaga, seorang rakan untuk disusuli dan seorang rakan niaga untuk dilatih. Pasaran dibuka melalui tindakan berguna, satu hubungan pada satu masa.</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https://wfdsa.org/global-statistics/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TERANGKAN ENAM KELEBIHAN MENGIKUT SATU SUSUNAN</a:t>
            </a:r>
          </a:p>
          <a:p xmlns:a="http://schemas.openxmlformats.org/drawingml/2006/main">
            <a:r>
              <a:t>Gunakan satu susunan jelas ketika menerangkan enam kelebihan. Mulakan dengan syarikat untuk membina rasa selamat, kemudian pasukan untuk menunjukkan kaedah. Terangkan platform dan cara perniagaan dijalankan. Bentangkan bukti untuk membina keyakinan yang munasabah. Hubungkan peluang dengan trend jangka panjang, kemudian akhiri dengan pasaran serta langkah seterusnya. Susunan yang jelas mudah dipercayai dan mudah diduplikasi.</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KURANGKAN KOS TETAP. BINA KEUPAYAAN.</a:t>
            </a:r>
          </a:p>
          <a:p xmlns:a="http://schemas.openxmlformats.org/drawingml/2006/main">
            <a:r>
              <a:t>Perniagaan tradisional biasanya bermula dengan sewa, pengubahsuaian, pekerja dan inventori. Jualan langsung membolehkan kita bermula tanpa menanggung semua kos tetap itu dengan segera, lalu sumber boleh digunakan untuk belajar, mencuba produk, berkomunikasi dan melayani pelanggan. Kos lebih rendah bukan bermaksud tiada kos. Masa, perjalanan, aktiviti dan latihan tetap perlu diurus. Kelebihannya ialah ruang untuk bermula kecil dan menambah baik berdasarkan maklum balas sebenar.</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https://mobile.naturally-plus.com/my/en/opportunity/compensation/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TERANGKAN DENGAN JUJUR. BINA UNTUK JANGKA PANJANG.</a:t>
            </a:r>
          </a:p>
          <a:p xmlns:a="http://schemas.openxmlformats.org/drawingml/2006/main">
            <a:r>
              <a:t>Tujuan enam kelebihan bukan menghafal enam ayat. Ia membantu kita menjalankan perniagaan dengan lebih profesional. Sahkan maklumat supaya penerangan mampu menjawab soalan. Berlatih sehingga perkara rumit menjadi mudah. Layan pelanggan supaya nilai benar-benar berlaku. Bangunkan rakan supaya kaedah yang betul diteruskan. Pilih satu kelebihan hari ini, berlatih penerangan tiga minit bersama rakan dan tukarkan pengetahuan kepada tindakan.</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KEPERCAYAAN IALAH SALURAN TERPENTING</a:t>
            </a:r>
          </a:p>
          <a:p xmlns:a="http://schemas.openxmlformats.org/drawingml/2006/main">
            <a:r>
              <a:t>Iklan mungkin membuat seseorang melihat kita sekali, tetapi kepercayaan membuat pelanggan terus bersama. Saluran paling kuat bukan suara paling lantang. Ia ialah memahami pelanggan, menunaikan janji dan terus bertanggungjawab apabila timbul soalan. Setiap susulan mesti memberi nilai: menjawab soalan, menerangkan penggunaan yang betul atau mengambil tahu pengalaman sebenar. Jangan jadikan susulan sekadar bertanya sama ada mereka mahu membeli.</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SEORANG PENGUSAHA, DISOKONG SISTEM LENGKAP</a:t>
            </a:r>
          </a:p>
          <a:p xmlns:a="http://schemas.openxmlformats.org/drawingml/2006/main">
            <a:r>
              <a:t>Seorang rakan niaga melayani pelanggan di hadapan, manakala sistem digital syarikat menyokong operasi di belakang. Pendaftaran, pesanan, penghantaran, rekod dan pengiraan bonus tidak perlu dibina semula oleh setiap individu. Kita boleh menumpukan perhatian kepada kerja manusia: memahami keperluan, menerangkan, melayani dan membuat susulan. Sistem mengurus infrastruktur, tetapi perniagaan tidak berlaku secara automatik.</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https://mobile.naturally-plus.com/my/en/opportunity/compensation/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JUALAN LANGSUNG BUKAN PASARAN PINGGIRAN</a:t>
            </a:r>
          </a:p>
          <a:p xmlns:a="http://schemas.openxmlformats.org/drawingml/2006/main">
            <a:r>
              <a:t>Jualan langsung bukan pasaran pinggiran. WFDSA melaporkan jualan runcit global 2024 sekitar 163.9 bilion dolar Amerika, dan Malaysia berada di tempat kelima dalam sepuluh pasaran terbesar. Ini membuktikan permintaan sebenar wujud. Ia tidak membuktikan pelanggan akan datang secara automatik atau setiap peserta pasti berjaya. Saiz pasaran sepatutnya membina keyakinan yang berasas, bukan khayalan.</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https://wfdsa.org/global-statistics/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WAJAR DILAKUKAN BUKAN BERMAKNA SEMUA ORANG BERPENDAPATAN</a:t>
            </a:r>
          </a:p>
          <a:p xmlns:a="http://schemas.openxmlformats.org/drawingml/2006/main">
            <a:r>
              <a:t>Satu kebenaran mesti dijelaskan: peluang yang baik tidak bermaksud semua orang memperoleh pendapatan. Jualan langsung bukan pekerjaan bergaji dan tiada pendapatan tetap yang menunggu. Hasil bergantung pada nilai kepada pelanggan, pembelajaran, usaha, perbelanjaan, keadaan pasaran dan masa. Menjelaskannya lebih awal membina pasukan yang lebih sihat. Kita mencari orang yang sanggup belajar dan bertindak, bukan yang tertarik oleh janji tidak realistik.</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https://www.ftc.gov/business-guidance/resources/business-guidance-concerning-multi-level-marketing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YANG BAIK MASIH MEMERLUKAN SYARIKAT YANG BETUL</a:t>
            </a:r>
          </a:p>
          <a:p xmlns:a="http://schemas.openxmlformats.org/drawingml/2006/main">
            <a:r>
              <a:t>Walaupun kita percaya pada model jualan langsung, syarikat tetap perlu dipilih dengan teliti. Semak status undang-undang, kestabilan, kualiti produk, sistem pasukan, kecekapan operasi, pencapaian yang boleh disahkan dan permintaan masa depan. Sahkan platform sebelum melaburkan usaha, dan fahami peraturan sebelum mengajar penduplikasian. Pilihan yang betul mengurangkan banyak kos yang sukar dibaiki kemudian.</a:t>
            </a:r>
          </a:p>
          <a:p xmlns:a="http://schemas.openxmlformats.org/drawingml/2006/main">
            <a:r>
              <a:t/>
            </a:r>
          </a:p>
          <a:p xmlns:a="http://schemas.openxmlformats.org/drawingml/2006/main">
            <a:r>
              <a:t>Terangkan fakta yang boleh disahkan dan logik perniagaan dahulu, kemudian hubungkan dengan amalan NP642 yang boleh dilaksanakan. Jangan menjanjikan pendapatan atau menganggap hasil individu sebagai hasil biasa.</a:t>
            </a:r>
          </a:p>
          <a:p xmlns:a="http://schemas.openxmlformats.org/drawingml/2006/main">
            <a:r>
              <a:t/>
            </a:r>
          </a:p>
          <a:p xmlns:a="http://schemas.openxmlformats.org/drawingml/2006/main">
            <a:r>
              <a:t>[Sources]</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d66e702d52147a1"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7aa4b8c58d7d422b" /><Relationship Type="http://schemas.openxmlformats.org/officeDocument/2006/relationships/slideLayout" Target="/ppt/slideLayouts/slideLayout1.xml" Id="R4e426ce19f8d4c0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4e426ce19f8d4c0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2b77ffa37054041" /><Relationship Type="http://schemas.openxmlformats.org/officeDocument/2006/relationships/image" Target="/ppt/media/image.png" Id="Rc13369e9413243a8" /><Relationship Type="http://schemas.openxmlformats.org/officeDocument/2006/relationships/notesSlide" Target="/ppt/notesSlides/notesSlide1.xml" Id="Re9f64cddd0524b3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49846e597e7e4e6c" /><Relationship Type="http://schemas.openxmlformats.org/officeDocument/2006/relationships/image" Target="/ppt/media/image10.png" Id="Rc906f2adca874ca1" /><Relationship Type="http://schemas.openxmlformats.org/officeDocument/2006/relationships/notesSlide" Target="/ppt/notesSlides/notesSlide10.xml" Id="Re3a8e471dd654d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b8ff5439a56a4230" /><Relationship Type="http://schemas.openxmlformats.org/officeDocument/2006/relationships/image" Target="/ppt/media/image11.png" Id="R4bd7c9d279874cff" /><Relationship Type="http://schemas.openxmlformats.org/officeDocument/2006/relationships/notesSlide" Target="/ppt/notesSlides/notesSlide11.xml" Id="R59da22ed38064be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e1e692f3b34e4600" /><Relationship Type="http://schemas.openxmlformats.org/officeDocument/2006/relationships/image" Target="/ppt/media/image12.png" Id="Rcb8b78ff6a7a49ee" /><Relationship Type="http://schemas.openxmlformats.org/officeDocument/2006/relationships/notesSlide" Target="/ppt/notesSlides/notesSlide12.xml" Id="R0ed499e574e248ab"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d8796e4987e94893" /><Relationship Type="http://schemas.openxmlformats.org/officeDocument/2006/relationships/image" Target="/ppt/media/image13.png" Id="Rc57a382b45454f37" /><Relationship Type="http://schemas.openxmlformats.org/officeDocument/2006/relationships/notesSlide" Target="/ppt/notesSlides/notesSlide13.xml" Id="R8ba5de5beb374a8f"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f75721bdec094d76" /><Relationship Type="http://schemas.openxmlformats.org/officeDocument/2006/relationships/image" Target="/ppt/media/image14.png" Id="R11fb214dcc454bda" /><Relationship Type="http://schemas.openxmlformats.org/officeDocument/2006/relationships/notesSlide" Target="/ppt/notesSlides/notesSlide14.xml" Id="Rf542655011974e7f"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8b782707a0bb4cc0" /><Relationship Type="http://schemas.openxmlformats.org/officeDocument/2006/relationships/image" Target="/ppt/media/image15.png" Id="Rcd2a339b2da64125" /><Relationship Type="http://schemas.openxmlformats.org/officeDocument/2006/relationships/notesSlide" Target="/ppt/notesSlides/notesSlide15.xml" Id="Ra07bb7d242fe4370"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d35224b782364f85" /><Relationship Type="http://schemas.openxmlformats.org/officeDocument/2006/relationships/image" Target="/ppt/media/image16.png" Id="R20241059b6774a42" /><Relationship Type="http://schemas.openxmlformats.org/officeDocument/2006/relationships/notesSlide" Target="/ppt/notesSlides/notesSlide16.xml" Id="Ra1f90d09d8c342ce"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8ed87071a3734b88" /><Relationship Type="http://schemas.openxmlformats.org/officeDocument/2006/relationships/image" Target="/ppt/media/image17.png" Id="Rd8826d08caa94093" /><Relationship Type="http://schemas.openxmlformats.org/officeDocument/2006/relationships/notesSlide" Target="/ppt/notesSlides/notesSlide17.xml" Id="Reaf16211a5174b2f"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62ac0af2eff14010" /><Relationship Type="http://schemas.openxmlformats.org/officeDocument/2006/relationships/image" Target="/ppt/media/image18.png" Id="R75bf4bcd358648df" /><Relationship Type="http://schemas.openxmlformats.org/officeDocument/2006/relationships/notesSlide" Target="/ppt/notesSlides/notesSlide18.xml" Id="Ra421e7fec3bf4912"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bc3bc51e35ad4031" /><Relationship Type="http://schemas.openxmlformats.org/officeDocument/2006/relationships/image" Target="/ppt/media/image19.png" Id="R054f14a932f2465b" /><Relationship Type="http://schemas.openxmlformats.org/officeDocument/2006/relationships/notesSlide" Target="/ppt/notesSlides/notesSlide19.xml" Id="Rd31fe78cb254422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88bab6212f5e441d" /><Relationship Type="http://schemas.openxmlformats.org/officeDocument/2006/relationships/image" Target="/ppt/media/image2.png" Id="R4c26b2dd1ce94935" /><Relationship Type="http://schemas.openxmlformats.org/officeDocument/2006/relationships/notesSlide" Target="/ppt/notesSlides/notesSlide2.xml" Id="R370e276008e2412f"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8e940de7fc9942e2" /><Relationship Type="http://schemas.openxmlformats.org/officeDocument/2006/relationships/image" Target="/ppt/media/image20.png" Id="Rad0efc075cc341a4" /><Relationship Type="http://schemas.openxmlformats.org/officeDocument/2006/relationships/notesSlide" Target="/ppt/notesSlides/notesSlide20.xml" Id="Rf5ac5e6859114f0d"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6429a449236341c3" /><Relationship Type="http://schemas.openxmlformats.org/officeDocument/2006/relationships/image" Target="/ppt/media/image21.png" Id="Rd1c9dcfcb3ad431d" /><Relationship Type="http://schemas.openxmlformats.org/officeDocument/2006/relationships/notesSlide" Target="/ppt/notesSlides/notesSlide21.xml" Id="R3279b129cf8842b1"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740a688478c247a7" /><Relationship Type="http://schemas.openxmlformats.org/officeDocument/2006/relationships/image" Target="/ppt/media/image22.png" Id="Rd34f63a9a9ce49c2" /><Relationship Type="http://schemas.openxmlformats.org/officeDocument/2006/relationships/notesSlide" Target="/ppt/notesSlides/notesSlide22.xml" Id="R112ead546d034c60"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46da83170e0846b3" /><Relationship Type="http://schemas.openxmlformats.org/officeDocument/2006/relationships/image" Target="/ppt/media/image23.png" Id="Rce6251a489884aa8" /><Relationship Type="http://schemas.openxmlformats.org/officeDocument/2006/relationships/notesSlide" Target="/ppt/notesSlides/notesSlide23.xml" Id="R4a9beae2c5ca49ce"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f32a127068e346f6" /><Relationship Type="http://schemas.openxmlformats.org/officeDocument/2006/relationships/image" Target="/ppt/media/image24.png" Id="R2fd772efaba14845" /><Relationship Type="http://schemas.openxmlformats.org/officeDocument/2006/relationships/notesSlide" Target="/ppt/notesSlides/notesSlide24.xml" Id="Rf7c1436465904f33"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79bc8efb9e904c89" /><Relationship Type="http://schemas.openxmlformats.org/officeDocument/2006/relationships/image" Target="/ppt/media/image25.png" Id="Rb7d06511ee7c4066" /><Relationship Type="http://schemas.openxmlformats.org/officeDocument/2006/relationships/notesSlide" Target="/ppt/notesSlides/notesSlide25.xml" Id="Ra5d4aab833fa418b"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6a13a0f39c7443c5" /><Relationship Type="http://schemas.openxmlformats.org/officeDocument/2006/relationships/image" Target="/ppt/media/image26.png" Id="R3de13429f7454053" /><Relationship Type="http://schemas.openxmlformats.org/officeDocument/2006/relationships/notesSlide" Target="/ppt/notesSlides/notesSlide26.xml" Id="R854056c4b39d4730"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2e82192c00f94940" /><Relationship Type="http://schemas.openxmlformats.org/officeDocument/2006/relationships/image" Target="/ppt/media/image27.png" Id="Raf6f49f868ae4b21" /><Relationship Type="http://schemas.openxmlformats.org/officeDocument/2006/relationships/notesSlide" Target="/ppt/notesSlides/notesSlide27.xml" Id="R586b281fae4a47ce"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601847ceddd5473c" /><Relationship Type="http://schemas.openxmlformats.org/officeDocument/2006/relationships/image" Target="/ppt/media/image28.png" Id="Rd4d6b644758d450f" /><Relationship Type="http://schemas.openxmlformats.org/officeDocument/2006/relationships/notesSlide" Target="/ppt/notesSlides/notesSlide28.xml" Id="R2183584b0d554d6d"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d01e155c2bc142a1" /><Relationship Type="http://schemas.openxmlformats.org/officeDocument/2006/relationships/image" Target="/ppt/media/image29.png" Id="R809755163fee4efb" /><Relationship Type="http://schemas.openxmlformats.org/officeDocument/2006/relationships/notesSlide" Target="/ppt/notesSlides/notesSlide29.xml" Id="Rab75d69d7f244c38"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db288849ef5b418c" /><Relationship Type="http://schemas.openxmlformats.org/officeDocument/2006/relationships/image" Target="/ppt/media/image3.png" Id="R43a87800543043ae" /><Relationship Type="http://schemas.openxmlformats.org/officeDocument/2006/relationships/notesSlide" Target="/ppt/notesSlides/notesSlide3.xml" Id="R205782796865458d"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86bf8352da0240fb" /><Relationship Type="http://schemas.openxmlformats.org/officeDocument/2006/relationships/image" Target="/ppt/media/image30.png" Id="Rf38ff839dd2242d3" /><Relationship Type="http://schemas.openxmlformats.org/officeDocument/2006/relationships/notesSlide" Target="/ppt/notesSlides/notesSlide30.xml" Id="Rcd00e8cb6d774d84"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4f7ce55deefc4715" /><Relationship Type="http://schemas.openxmlformats.org/officeDocument/2006/relationships/image" Target="/ppt/media/image31.png" Id="R3ce74383075d4b77" /><Relationship Type="http://schemas.openxmlformats.org/officeDocument/2006/relationships/notesSlide" Target="/ppt/notesSlides/notesSlide31.xml" Id="R383ad4ffe25f4490"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b6b101d5d7bf4773" /><Relationship Type="http://schemas.openxmlformats.org/officeDocument/2006/relationships/image" Target="/ppt/media/image32.png" Id="R8c7fa9aa4cc542b3" /><Relationship Type="http://schemas.openxmlformats.org/officeDocument/2006/relationships/notesSlide" Target="/ppt/notesSlides/notesSlide32.xml" Id="Rfa61f21f5a474282"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d2a5b0dc3b614303" /><Relationship Type="http://schemas.openxmlformats.org/officeDocument/2006/relationships/image" Target="/ppt/media/image33.png" Id="Rd8eafacaa9c242da" /><Relationship Type="http://schemas.openxmlformats.org/officeDocument/2006/relationships/notesSlide" Target="/ppt/notesSlides/notesSlide33.xml" Id="Rd763f4d4bf934cca"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8df25ded2f214354" /><Relationship Type="http://schemas.openxmlformats.org/officeDocument/2006/relationships/image" Target="/ppt/media/image34.png" Id="Rf0160cb5e52c4e47" /><Relationship Type="http://schemas.openxmlformats.org/officeDocument/2006/relationships/notesSlide" Target="/ppt/notesSlides/notesSlide34.xml" Id="R640326da0f874746"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f4d3578f7354431e" /><Relationship Type="http://schemas.openxmlformats.org/officeDocument/2006/relationships/image" Target="/ppt/media/image35.png" Id="R60b1df8cca3f4b94" /><Relationship Type="http://schemas.openxmlformats.org/officeDocument/2006/relationships/notesSlide" Target="/ppt/notesSlides/notesSlide35.xml" Id="Rb276c2bb5e0e4faf"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b158786455f244b4" /><Relationship Type="http://schemas.openxmlformats.org/officeDocument/2006/relationships/image" Target="/ppt/media/image36.png" Id="R85a78f650f2c4df6" /><Relationship Type="http://schemas.openxmlformats.org/officeDocument/2006/relationships/notesSlide" Target="/ppt/notesSlides/notesSlide36.xml" Id="Rfda6eae4241a4a69"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d3c2e0d25bc34fa3" /><Relationship Type="http://schemas.openxmlformats.org/officeDocument/2006/relationships/image" Target="/ppt/media/image37.png" Id="R2a3fcdd1b8b045aa" /><Relationship Type="http://schemas.openxmlformats.org/officeDocument/2006/relationships/notesSlide" Target="/ppt/notesSlides/notesSlide37.xml" Id="R42e478025a4e4d7a"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8f96a039518e4cb2" /><Relationship Type="http://schemas.openxmlformats.org/officeDocument/2006/relationships/image" Target="/ppt/media/image38.png" Id="R8a5c9b5f9ee54823" /><Relationship Type="http://schemas.openxmlformats.org/officeDocument/2006/relationships/notesSlide" Target="/ppt/notesSlides/notesSlide38.xml" Id="R2f2974b2e21d46b6"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1c40a70a497f4f40" /><Relationship Type="http://schemas.openxmlformats.org/officeDocument/2006/relationships/image" Target="/ppt/media/image39.png" Id="R20550a68da944410" /><Relationship Type="http://schemas.openxmlformats.org/officeDocument/2006/relationships/notesSlide" Target="/ppt/notesSlides/notesSlide39.xml" Id="Rb23d82e098ef4d4b"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5fd5fadcdd2e429a" /><Relationship Type="http://schemas.openxmlformats.org/officeDocument/2006/relationships/image" Target="/ppt/media/image4.png" Id="Rb6f963839753472f" /><Relationship Type="http://schemas.openxmlformats.org/officeDocument/2006/relationships/notesSlide" Target="/ppt/notesSlides/notesSlide4.xml" Id="Rc6eb2d375fdb4eeb"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6d94fa8b43c84ba6" /><Relationship Type="http://schemas.openxmlformats.org/officeDocument/2006/relationships/image" Target="/ppt/media/image40.png" Id="Re7315c22dace4bc3" /><Relationship Type="http://schemas.openxmlformats.org/officeDocument/2006/relationships/notesSlide" Target="/ppt/notesSlides/notesSlide40.xml" Id="Rab0769562b9b47b7"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620c8ca8909b4a91" /><Relationship Type="http://schemas.openxmlformats.org/officeDocument/2006/relationships/image" Target="/ppt/media/image5.png" Id="Rc691501e9c114653" /><Relationship Type="http://schemas.openxmlformats.org/officeDocument/2006/relationships/notesSlide" Target="/ppt/notesSlides/notesSlide5.xml" Id="Rb89e55bd58c54b06"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8e395035465e4d5c" /><Relationship Type="http://schemas.openxmlformats.org/officeDocument/2006/relationships/image" Target="/ppt/media/image6.png" Id="R17ed8002e0e6424b" /><Relationship Type="http://schemas.openxmlformats.org/officeDocument/2006/relationships/notesSlide" Target="/ppt/notesSlides/notesSlide6.xml" Id="Rd141472b5d39463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4783cedd4cf0483f" /><Relationship Type="http://schemas.openxmlformats.org/officeDocument/2006/relationships/image" Target="/ppt/media/image7.png" Id="Rab745e49bb4548b6" /><Relationship Type="http://schemas.openxmlformats.org/officeDocument/2006/relationships/notesSlide" Target="/ppt/notesSlides/notesSlide7.xml" Id="Rc38684fb5a19478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990f3f3551774ba7" /><Relationship Type="http://schemas.openxmlformats.org/officeDocument/2006/relationships/image" Target="/ppt/media/image8.png" Id="R88e827844d70470e" /><Relationship Type="http://schemas.openxmlformats.org/officeDocument/2006/relationships/notesSlide" Target="/ppt/notesSlides/notesSlide8.xml" Id="Rca503daa7ba145f9"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5e391249ff914dbf" /><Relationship Type="http://schemas.openxmlformats.org/officeDocument/2006/relationships/image" Target="/ppt/media/image9.png" Id="R697e97881ab943bd" /><Relationship Type="http://schemas.openxmlformats.org/officeDocument/2006/relationships/notesSlide" Target="/ppt/notesSlides/notesSlide9.xml" Id="Rc65ec480408b4ef3" /></Relationships>
</file>

<file path=ppt/slides/slide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13369e9413243a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91868719"/>
      </p:ext>
    </p:extLst>
  </p:cSld>
</p:sld>
</file>

<file path=ppt/slides/slide1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906f2adca874ca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28343235"/>
      </p:ext>
    </p:extLst>
  </p:cSld>
</p:sld>
</file>

<file path=ppt/slides/slide1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bd7c9d279874cf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91497302"/>
      </p:ext>
    </p:extLst>
  </p:cSld>
</p:sld>
</file>

<file path=ppt/slides/slide1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b8b78ff6a7a49e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53856743"/>
      </p:ext>
    </p:extLst>
  </p:cSld>
</p:sld>
</file>

<file path=ppt/slides/slide1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57a382b45454f3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45647939"/>
      </p:ext>
    </p:extLst>
  </p:cSld>
</p:sld>
</file>

<file path=ppt/slides/slide1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1fb214dcc454bd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15719528"/>
      </p:ext>
    </p:extLst>
  </p:cSld>
</p:sld>
</file>

<file path=ppt/slides/slide1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d2a339b2da6412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39956049"/>
      </p:ext>
    </p:extLst>
  </p:cSld>
</p:sld>
</file>

<file path=ppt/slides/slide1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0241059b6774a4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47255022"/>
      </p:ext>
    </p:extLst>
  </p:cSld>
</p:sld>
</file>

<file path=ppt/slides/slide1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8826d08caa9409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59068113"/>
      </p:ext>
    </p:extLst>
  </p:cSld>
</p:sld>
</file>

<file path=ppt/slides/slide1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5bf4bcd358648d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06413626"/>
      </p:ext>
    </p:extLst>
  </p:cSld>
</p:sld>
</file>

<file path=ppt/slides/slide1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54f14a932f2465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28826537"/>
      </p:ext>
    </p:extLst>
  </p:cSld>
</p:sld>
</file>

<file path=ppt/slides/slide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c26b2dd1ce9493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76048349"/>
      </p:ext>
    </p:extLst>
  </p:cSld>
</p:sld>
</file>

<file path=ppt/slides/slide2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d0efc075cc341a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29387692"/>
      </p:ext>
    </p:extLst>
  </p:cSld>
</p:sld>
</file>

<file path=ppt/slides/slide2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1c9dcfcb3ad431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75923108"/>
      </p:ext>
    </p:extLst>
  </p:cSld>
</p:sld>
</file>

<file path=ppt/slides/slide2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34f63a9a9ce49c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83912974"/>
      </p:ext>
    </p:extLst>
  </p:cSld>
</p:sld>
</file>

<file path=ppt/slides/slide2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e6251a489884aa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58646333"/>
      </p:ext>
    </p:extLst>
  </p:cSld>
</p:sld>
</file>

<file path=ppt/slides/slide2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fd772efaba1484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2945043"/>
      </p:ext>
    </p:extLst>
  </p:cSld>
</p:sld>
</file>

<file path=ppt/slides/slide2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7d06511ee7c406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79771777"/>
      </p:ext>
    </p:extLst>
  </p:cSld>
</p:sld>
</file>

<file path=ppt/slides/slide2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de13429f745405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50906890"/>
      </p:ext>
    </p:extLst>
  </p:cSld>
</p:sld>
</file>

<file path=ppt/slides/slide2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f6f49f868ae4b2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03336546"/>
      </p:ext>
    </p:extLst>
  </p:cSld>
</p:sld>
</file>

<file path=ppt/slides/slide2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4d6b644758d450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43136433"/>
      </p:ext>
    </p:extLst>
  </p:cSld>
</p:sld>
</file>

<file path=ppt/slides/slide2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09755163fee4ef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33907802"/>
      </p:ext>
    </p:extLst>
  </p:cSld>
</p:sld>
</file>

<file path=ppt/slides/slide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3a87800543043a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19254738"/>
      </p:ext>
    </p:extLst>
  </p:cSld>
</p:sld>
</file>

<file path=ppt/slides/slide3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38ff839dd2242d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62149819"/>
      </p:ext>
    </p:extLst>
  </p:cSld>
</p:sld>
</file>

<file path=ppt/slides/slide3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ce74383075d4b7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60904830"/>
      </p:ext>
    </p:extLst>
  </p:cSld>
</p:sld>
</file>

<file path=ppt/slides/slide3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c7fa9aa4cc542b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49970715"/>
      </p:ext>
    </p:extLst>
  </p:cSld>
</p:sld>
</file>

<file path=ppt/slides/slide3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8eafacaa9c242d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9439489"/>
      </p:ext>
    </p:extLst>
  </p:cSld>
</p:sld>
</file>

<file path=ppt/slides/slide3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0160cb5e52c4e4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08533030"/>
      </p:ext>
    </p:extLst>
  </p:cSld>
</p:sld>
</file>

<file path=ppt/slides/slide3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0b1df8cca3f4b9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94962180"/>
      </p:ext>
    </p:extLst>
  </p:cSld>
</p:sld>
</file>

<file path=ppt/slides/slide3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5a78f650f2c4df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46214605"/>
      </p:ext>
    </p:extLst>
  </p:cSld>
</p:sld>
</file>

<file path=ppt/slides/slide3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a3fcdd1b8b045a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32363423"/>
      </p:ext>
    </p:extLst>
  </p:cSld>
</p:sld>
</file>

<file path=ppt/slides/slide3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a5c9b5f9ee5482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53824879"/>
      </p:ext>
    </p:extLst>
  </p:cSld>
</p:sld>
</file>

<file path=ppt/slides/slide3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0550a68da94441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29599124"/>
      </p:ext>
    </p:extLst>
  </p:cSld>
</p:sld>
</file>

<file path=ppt/slides/slide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6f963839753472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59908444"/>
      </p:ext>
    </p:extLst>
  </p:cSld>
</p:sld>
</file>

<file path=ppt/slides/slide4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7315c22dace4bc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00093118"/>
      </p:ext>
    </p:extLst>
  </p:cSld>
</p:sld>
</file>

<file path=ppt/slides/slide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691501e9c11465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85537866"/>
      </p:ext>
    </p:extLst>
  </p:cSld>
</p:sld>
</file>

<file path=ppt/slides/slide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7ed8002e0e6424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03477457"/>
      </p:ext>
    </p:extLst>
  </p:cSld>
</p:sld>
</file>

<file path=ppt/slides/slide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b745e49bb4548b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25095684"/>
      </p:ext>
    </p:extLst>
  </p:cSld>
</p:sld>
</file>

<file path=ppt/slides/slide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8e827844d70470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0038748"/>
      </p:ext>
    </p:extLst>
  </p:cSld>
</p:sld>
</file>

<file path=ppt/slides/slide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97e97881ab943b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3103837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2026-08-29T19:24:19.2430000Z</dcterms:created>
  <dcterms:modified xsi:type="dcterms:W3CDTF">2026-08-29T19:24:19.2430000Z</dcterms:modified>
</coreProperties>
</file>