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9d909d4f11344f9" /><Relationship Type="http://schemas.openxmlformats.org/officeDocument/2006/relationships/extended-properties" Target="/docProps/app.xml" Id="R0b5cbfc794394cae" /><Relationship Type="http://schemas.openxmlformats.org/officeDocument/2006/relationships/officeDocument" Target="/ppt/presentation.xml" Id="R87c38b7dba9442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3955c5dc24be1"/>
  </p:sldMasterIdLst>
  <p:notesMasterIdLst>
    <p:notesMasterId xmlns:r="http://schemas.openxmlformats.org/officeDocument/2006/relationships" r:id="Ra9e063ae1d28461c"/>
  </p:notesMasterIdLst>
  <p:sldIdLst>
    <p:sldId xmlns:r="http://schemas.openxmlformats.org/officeDocument/2006/relationships" id="256" r:id="R2cec6b5a73fb4ffc"/>
    <p:sldId xmlns:r="http://schemas.openxmlformats.org/officeDocument/2006/relationships" id="257" r:id="Ree7da915c4984968"/>
    <p:sldId xmlns:r="http://schemas.openxmlformats.org/officeDocument/2006/relationships" id="258" r:id="R469b4f5824b54109"/>
    <p:sldId xmlns:r="http://schemas.openxmlformats.org/officeDocument/2006/relationships" id="259" r:id="R9a4e18260ffc446d"/>
    <p:sldId xmlns:r="http://schemas.openxmlformats.org/officeDocument/2006/relationships" id="260" r:id="Rd5d1437a0d5b4358"/>
    <p:sldId xmlns:r="http://schemas.openxmlformats.org/officeDocument/2006/relationships" id="261" r:id="R5d88216fc619485f"/>
    <p:sldId xmlns:r="http://schemas.openxmlformats.org/officeDocument/2006/relationships" id="262" r:id="R34df643e32dd44e5"/>
    <p:sldId xmlns:r="http://schemas.openxmlformats.org/officeDocument/2006/relationships" id="263" r:id="R8bc952dfae1f43f1"/>
    <p:sldId xmlns:r="http://schemas.openxmlformats.org/officeDocument/2006/relationships" id="264" r:id="R2127e47da98d43f1"/>
    <p:sldId xmlns:r="http://schemas.openxmlformats.org/officeDocument/2006/relationships" id="265" r:id="Rb93482c633994b58"/>
    <p:sldId xmlns:r="http://schemas.openxmlformats.org/officeDocument/2006/relationships" id="266" r:id="R8331170ae5ba446f"/>
    <p:sldId xmlns:r="http://schemas.openxmlformats.org/officeDocument/2006/relationships" id="267" r:id="R0623d4e4255c49de"/>
    <p:sldId xmlns:r="http://schemas.openxmlformats.org/officeDocument/2006/relationships" id="268" r:id="R44263b6e9b414573"/>
    <p:sldId xmlns:r="http://schemas.openxmlformats.org/officeDocument/2006/relationships" id="269" r:id="Rc6f161e798824070"/>
    <p:sldId xmlns:r="http://schemas.openxmlformats.org/officeDocument/2006/relationships" id="270" r:id="Rd04d9dbf5d374fd5"/>
    <p:sldId xmlns:r="http://schemas.openxmlformats.org/officeDocument/2006/relationships" id="271" r:id="R5a76ee62de744ab7"/>
    <p:sldId xmlns:r="http://schemas.openxmlformats.org/officeDocument/2006/relationships" id="272" r:id="R71a72f5d649d4ffc"/>
    <p:sldId xmlns:r="http://schemas.openxmlformats.org/officeDocument/2006/relationships" id="273" r:id="R0f209f548fe748b5"/>
    <p:sldId xmlns:r="http://schemas.openxmlformats.org/officeDocument/2006/relationships" id="274" r:id="R476999e7284b436b"/>
    <p:sldId xmlns:r="http://schemas.openxmlformats.org/officeDocument/2006/relationships" id="275" r:id="R6e0557a407224430"/>
    <p:sldId xmlns:r="http://schemas.openxmlformats.org/officeDocument/2006/relationships" id="276" r:id="R43694418142c4c6a"/>
    <p:sldId xmlns:r="http://schemas.openxmlformats.org/officeDocument/2006/relationships" id="277" r:id="R02ed241843634bcc"/>
    <p:sldId xmlns:r="http://schemas.openxmlformats.org/officeDocument/2006/relationships" id="278" r:id="Reb25d616fff646e3"/>
    <p:sldId xmlns:r="http://schemas.openxmlformats.org/officeDocument/2006/relationships" id="279" r:id="R37702c83c58f41dc"/>
    <p:sldId xmlns:r="http://schemas.openxmlformats.org/officeDocument/2006/relationships" id="280" r:id="Ra5ab3441cc4e4e69"/>
    <p:sldId xmlns:r="http://schemas.openxmlformats.org/officeDocument/2006/relationships" id="281" r:id="R8f0aefddb82d4025"/>
    <p:sldId xmlns:r="http://schemas.openxmlformats.org/officeDocument/2006/relationships" id="282" r:id="R90e73f5e56b84b53"/>
    <p:sldId xmlns:r="http://schemas.openxmlformats.org/officeDocument/2006/relationships" id="283" r:id="Raf676cce89af4d2a"/>
    <p:sldId xmlns:r="http://schemas.openxmlformats.org/officeDocument/2006/relationships" id="284" r:id="Raba428cb44e64c45"/>
    <p:sldId xmlns:r="http://schemas.openxmlformats.org/officeDocument/2006/relationships" id="285" r:id="Rd1780971c841424c"/>
    <p:sldId xmlns:r="http://schemas.openxmlformats.org/officeDocument/2006/relationships" id="286" r:id="R554df7b7f146495f"/>
    <p:sldId xmlns:r="http://schemas.openxmlformats.org/officeDocument/2006/relationships" id="287" r:id="R4d67ca9daa8d4d98"/>
    <p:sldId xmlns:r="http://schemas.openxmlformats.org/officeDocument/2006/relationships" id="288" r:id="R323858d5628d4f66"/>
    <p:sldId xmlns:r="http://schemas.openxmlformats.org/officeDocument/2006/relationships" id="289" r:id="R491bdb9e77934c05"/>
    <p:sldId xmlns:r="http://schemas.openxmlformats.org/officeDocument/2006/relationships" id="290" r:id="R93c73893c71a49a9"/>
    <p:sldId xmlns:r="http://schemas.openxmlformats.org/officeDocument/2006/relationships" id="291" r:id="Re4b9f70ddf6749a0"/>
    <p:sldId xmlns:r="http://schemas.openxmlformats.org/officeDocument/2006/relationships" id="292" r:id="R941d73b077714f27"/>
    <p:sldId xmlns:r="http://schemas.openxmlformats.org/officeDocument/2006/relationships" id="293" r:id="Ra73bfae41bc14635"/>
    <p:sldId xmlns:r="http://schemas.openxmlformats.org/officeDocument/2006/relationships" id="294" r:id="Rd597ede055c444dc"/>
    <p:sldId xmlns:r="http://schemas.openxmlformats.org/officeDocument/2006/relationships" id="295" r:id="Rb2bcf9879a8a43f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ed7b593c17049b0" /><Relationship Type="http://schemas.openxmlformats.org/officeDocument/2006/relationships/slideMaster" Target="/ppt/slideMasters/slideMaster1.xml" Id="Rfc63955c5dc24be1" /><Relationship Type="http://schemas.openxmlformats.org/officeDocument/2006/relationships/notesMaster" Target="/ppt/notesMasters/notesMaster1.xml" Id="Ra9e063ae1d28461c" /><Relationship Type="http://schemas.openxmlformats.org/officeDocument/2006/relationships/presProps" Target="/ppt/presProps.xml" Id="Rcd9284f9cc5649c2" /><Relationship Type="http://schemas.openxmlformats.org/officeDocument/2006/relationships/tableStyles" Target="/ppt/tableStyles.xml" Id="R468a74dfe8544653" /><Relationship Type="http://schemas.openxmlformats.org/officeDocument/2006/relationships/slide" Target="/ppt/slides/slide1.xml" Id="R2cec6b5a73fb4ffc" /><Relationship Type="http://schemas.openxmlformats.org/officeDocument/2006/relationships/slide" Target="/ppt/slides/slide2.xml" Id="Ree7da915c4984968" /><Relationship Type="http://schemas.openxmlformats.org/officeDocument/2006/relationships/slide" Target="/ppt/slides/slide3.xml" Id="R469b4f5824b54109" /><Relationship Type="http://schemas.openxmlformats.org/officeDocument/2006/relationships/slide" Target="/ppt/slides/slide4.xml" Id="R9a4e18260ffc446d" /><Relationship Type="http://schemas.openxmlformats.org/officeDocument/2006/relationships/slide" Target="/ppt/slides/slide5.xml" Id="Rd5d1437a0d5b4358" /><Relationship Type="http://schemas.openxmlformats.org/officeDocument/2006/relationships/slide" Target="/ppt/slides/slide6.xml" Id="R5d88216fc619485f" /><Relationship Type="http://schemas.openxmlformats.org/officeDocument/2006/relationships/slide" Target="/ppt/slides/slide7.xml" Id="R34df643e32dd44e5" /><Relationship Type="http://schemas.openxmlformats.org/officeDocument/2006/relationships/slide" Target="/ppt/slides/slide8.xml" Id="R8bc952dfae1f43f1" /><Relationship Type="http://schemas.openxmlformats.org/officeDocument/2006/relationships/slide" Target="/ppt/slides/slide9.xml" Id="R2127e47da98d43f1" /><Relationship Type="http://schemas.openxmlformats.org/officeDocument/2006/relationships/slide" Target="/ppt/slides/slide10.xml" Id="Rb93482c633994b58" /><Relationship Type="http://schemas.openxmlformats.org/officeDocument/2006/relationships/slide" Target="/ppt/slides/slide11.xml" Id="R8331170ae5ba446f" /><Relationship Type="http://schemas.openxmlformats.org/officeDocument/2006/relationships/slide" Target="/ppt/slides/slide12.xml" Id="R0623d4e4255c49de" /><Relationship Type="http://schemas.openxmlformats.org/officeDocument/2006/relationships/slide" Target="/ppt/slides/slide13.xml" Id="R44263b6e9b414573" /><Relationship Type="http://schemas.openxmlformats.org/officeDocument/2006/relationships/slide" Target="/ppt/slides/slide14.xml" Id="Rc6f161e798824070" /><Relationship Type="http://schemas.openxmlformats.org/officeDocument/2006/relationships/slide" Target="/ppt/slides/slide15.xml" Id="Rd04d9dbf5d374fd5" /><Relationship Type="http://schemas.openxmlformats.org/officeDocument/2006/relationships/slide" Target="/ppt/slides/slide16.xml" Id="R5a76ee62de744ab7" /><Relationship Type="http://schemas.openxmlformats.org/officeDocument/2006/relationships/slide" Target="/ppt/slides/slide17.xml" Id="R71a72f5d649d4ffc" /><Relationship Type="http://schemas.openxmlformats.org/officeDocument/2006/relationships/slide" Target="/ppt/slides/slide18.xml" Id="R0f209f548fe748b5" /><Relationship Type="http://schemas.openxmlformats.org/officeDocument/2006/relationships/slide" Target="/ppt/slides/slide19.xml" Id="R476999e7284b436b" /><Relationship Type="http://schemas.openxmlformats.org/officeDocument/2006/relationships/slide" Target="/ppt/slides/slide20.xml" Id="R6e0557a407224430" /><Relationship Type="http://schemas.openxmlformats.org/officeDocument/2006/relationships/slide" Target="/ppt/slides/slide21.xml" Id="R43694418142c4c6a" /><Relationship Type="http://schemas.openxmlformats.org/officeDocument/2006/relationships/slide" Target="/ppt/slides/slide22.xml" Id="R02ed241843634bcc" /><Relationship Type="http://schemas.openxmlformats.org/officeDocument/2006/relationships/slide" Target="/ppt/slides/slide23.xml" Id="Reb25d616fff646e3" /><Relationship Type="http://schemas.openxmlformats.org/officeDocument/2006/relationships/slide" Target="/ppt/slides/slide24.xml" Id="R37702c83c58f41dc" /><Relationship Type="http://schemas.openxmlformats.org/officeDocument/2006/relationships/slide" Target="/ppt/slides/slide25.xml" Id="Ra5ab3441cc4e4e69" /><Relationship Type="http://schemas.openxmlformats.org/officeDocument/2006/relationships/slide" Target="/ppt/slides/slide26.xml" Id="R8f0aefddb82d4025" /><Relationship Type="http://schemas.openxmlformats.org/officeDocument/2006/relationships/slide" Target="/ppt/slides/slide27.xml" Id="R90e73f5e56b84b53" /><Relationship Type="http://schemas.openxmlformats.org/officeDocument/2006/relationships/slide" Target="/ppt/slides/slide28.xml" Id="Raf676cce89af4d2a" /><Relationship Type="http://schemas.openxmlformats.org/officeDocument/2006/relationships/slide" Target="/ppt/slides/slide29.xml" Id="Raba428cb44e64c45" /><Relationship Type="http://schemas.openxmlformats.org/officeDocument/2006/relationships/slide" Target="/ppt/slides/slide30.xml" Id="Rd1780971c841424c" /><Relationship Type="http://schemas.openxmlformats.org/officeDocument/2006/relationships/slide" Target="/ppt/slides/slide31.xml" Id="R554df7b7f146495f" /><Relationship Type="http://schemas.openxmlformats.org/officeDocument/2006/relationships/slide" Target="/ppt/slides/slide32.xml" Id="R4d67ca9daa8d4d98" /><Relationship Type="http://schemas.openxmlformats.org/officeDocument/2006/relationships/slide" Target="/ppt/slides/slide33.xml" Id="R323858d5628d4f66" /><Relationship Type="http://schemas.openxmlformats.org/officeDocument/2006/relationships/slide" Target="/ppt/slides/slide34.xml" Id="R491bdb9e77934c05" /><Relationship Type="http://schemas.openxmlformats.org/officeDocument/2006/relationships/slide" Target="/ppt/slides/slide35.xml" Id="R93c73893c71a49a9" /><Relationship Type="http://schemas.openxmlformats.org/officeDocument/2006/relationships/slide" Target="/ppt/slides/slide36.xml" Id="Re4b9f70ddf6749a0" /><Relationship Type="http://schemas.openxmlformats.org/officeDocument/2006/relationships/slide" Target="/ppt/slides/slide37.xml" Id="R941d73b077714f27" /><Relationship Type="http://schemas.openxmlformats.org/officeDocument/2006/relationships/slide" Target="/ppt/slides/slide38.xml" Id="Ra73bfae41bc14635" /><Relationship Type="http://schemas.openxmlformats.org/officeDocument/2006/relationships/slide" Target="/ppt/slides/slide39.xml" Id="Rd597ede055c444dc" /><Relationship Type="http://schemas.openxmlformats.org/officeDocument/2006/relationships/slide" Target="/ppt/slides/slide40.xml" Id="Rb2bcf9879a8a43f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eb72cb8e8d84c4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cb1cd990e2a4845" /><Relationship Type="http://schemas.openxmlformats.org/officeDocument/2006/relationships/notesMaster" Target="/ppt/notesMasters/notesMaster1.xml" Id="R4a1726dd4e954f7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1e84692d8a34fbe" /><Relationship Type="http://schemas.openxmlformats.org/officeDocument/2006/relationships/notesMaster" Target="/ppt/notesMasters/notesMaster1.xml" Id="Re2760d22fa04495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7bebaa72b8a4eda" /><Relationship Type="http://schemas.openxmlformats.org/officeDocument/2006/relationships/notesMaster" Target="/ppt/notesMasters/notesMaster1.xml" Id="R93685056e0684d0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f5cac598e5744a9" /><Relationship Type="http://schemas.openxmlformats.org/officeDocument/2006/relationships/notesMaster" Target="/ppt/notesMasters/notesMaster1.xml" Id="Rb2825e9953ab429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03089bda72941d7" /><Relationship Type="http://schemas.openxmlformats.org/officeDocument/2006/relationships/notesMaster" Target="/ppt/notesMasters/notesMaster1.xml" Id="R4c6a5480185646a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99bdb20aca0426a" /><Relationship Type="http://schemas.openxmlformats.org/officeDocument/2006/relationships/notesMaster" Target="/ppt/notesMasters/notesMaster1.xml" Id="R62bdb2b40ad54b4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5c5937e00f040a1" /><Relationship Type="http://schemas.openxmlformats.org/officeDocument/2006/relationships/notesMaster" Target="/ppt/notesMasters/notesMaster1.xml" Id="Rb8a610b598d74c4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2969e5f517c481f" /><Relationship Type="http://schemas.openxmlformats.org/officeDocument/2006/relationships/notesMaster" Target="/ppt/notesMasters/notesMaster1.xml" Id="Rfc3a04d7e58f49c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65ab31f957d4194" /><Relationship Type="http://schemas.openxmlformats.org/officeDocument/2006/relationships/notesMaster" Target="/ppt/notesMasters/notesMaster1.xml" Id="R3c07318603c5401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6f17deb415d4be9" /><Relationship Type="http://schemas.openxmlformats.org/officeDocument/2006/relationships/notesMaster" Target="/ppt/notesMasters/notesMaster1.xml" Id="R0968d829c6c24e2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f08a737a34384d69" /><Relationship Type="http://schemas.openxmlformats.org/officeDocument/2006/relationships/notesMaster" Target="/ppt/notesMasters/notesMaster1.xml" Id="R51e9d0a7b8394ab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fd4f541e4544fcc" /><Relationship Type="http://schemas.openxmlformats.org/officeDocument/2006/relationships/notesMaster" Target="/ppt/notesMasters/notesMaster1.xml" Id="R26df5eed3f2f4a74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a7d0d05d89f4d0f" /><Relationship Type="http://schemas.openxmlformats.org/officeDocument/2006/relationships/notesMaster" Target="/ppt/notesMasters/notesMaster1.xml" Id="Rebb9cb710e51452d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e7702c0b1a6a454a" /><Relationship Type="http://schemas.openxmlformats.org/officeDocument/2006/relationships/notesMaster" Target="/ppt/notesMasters/notesMaster1.xml" Id="Rccb3debbcca14e7f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b0e092bd76974281" /><Relationship Type="http://schemas.openxmlformats.org/officeDocument/2006/relationships/notesMaster" Target="/ppt/notesMasters/notesMaster1.xml" Id="Re3f4e41dec254fd7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fcf00f79206d4411" /><Relationship Type="http://schemas.openxmlformats.org/officeDocument/2006/relationships/notesMaster" Target="/ppt/notesMasters/notesMaster1.xml" Id="R5d18720044944be0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fa586cd8dc6c430a" /><Relationship Type="http://schemas.openxmlformats.org/officeDocument/2006/relationships/notesMaster" Target="/ppt/notesMasters/notesMaster1.xml" Id="Re298c412d0ab41aa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c1b9c60d9a394972" /><Relationship Type="http://schemas.openxmlformats.org/officeDocument/2006/relationships/notesMaster" Target="/ppt/notesMasters/notesMaster1.xml" Id="R5c97239740d34986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b75bc3482d7e4bfa" /><Relationship Type="http://schemas.openxmlformats.org/officeDocument/2006/relationships/notesMaster" Target="/ppt/notesMasters/notesMaster1.xml" Id="Ra2f7c2f47f3f4def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bf861d505a3346d3" /><Relationship Type="http://schemas.openxmlformats.org/officeDocument/2006/relationships/notesMaster" Target="/ppt/notesMasters/notesMaster1.xml" Id="R6381b4a3309d4e1c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fa5b8838e9454083" /><Relationship Type="http://schemas.openxmlformats.org/officeDocument/2006/relationships/notesMaster" Target="/ppt/notesMasters/notesMaster1.xml" Id="R9700da0ce72d4a57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1857d2a5e6984f8d" /><Relationship Type="http://schemas.openxmlformats.org/officeDocument/2006/relationships/notesMaster" Target="/ppt/notesMasters/notesMaster1.xml" Id="Rfa4687509dd94b9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7f40bbf0d0b4008" /><Relationship Type="http://schemas.openxmlformats.org/officeDocument/2006/relationships/notesMaster" Target="/ppt/notesMasters/notesMaster1.xml" Id="R3716f814cbd2401f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0c9413d40f5146c3" /><Relationship Type="http://schemas.openxmlformats.org/officeDocument/2006/relationships/notesMaster" Target="/ppt/notesMasters/notesMaster1.xml" Id="Rf725cfd67254423c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f18058514c934c1a" /><Relationship Type="http://schemas.openxmlformats.org/officeDocument/2006/relationships/notesMaster" Target="/ppt/notesMasters/notesMaster1.xml" Id="Ra34b13bf659f4b4e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75d6bc2003874bc3" /><Relationship Type="http://schemas.openxmlformats.org/officeDocument/2006/relationships/notesMaster" Target="/ppt/notesMasters/notesMaster1.xml" Id="Rfe9f222adbe8468c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5a2e2a8a4d3943f1" /><Relationship Type="http://schemas.openxmlformats.org/officeDocument/2006/relationships/notesMaster" Target="/ppt/notesMasters/notesMaster1.xml" Id="Re84f3f2513004e87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445d3952cc414226" /><Relationship Type="http://schemas.openxmlformats.org/officeDocument/2006/relationships/notesMaster" Target="/ppt/notesMasters/notesMaster1.xml" Id="R6d6de3213d294dfd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dee37645931743de" /><Relationship Type="http://schemas.openxmlformats.org/officeDocument/2006/relationships/notesMaster" Target="/ppt/notesMasters/notesMaster1.xml" Id="Ra85edb0f10a1417c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8ad0855eec95406d" /><Relationship Type="http://schemas.openxmlformats.org/officeDocument/2006/relationships/notesMaster" Target="/ppt/notesMasters/notesMaster1.xml" Id="R82981fbebbe045f7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16c1448be5c242fe" /><Relationship Type="http://schemas.openxmlformats.org/officeDocument/2006/relationships/notesMaster" Target="/ppt/notesMasters/notesMaster1.xml" Id="R013309f7cad144ec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1095af7aabde4a89" /><Relationship Type="http://schemas.openxmlformats.org/officeDocument/2006/relationships/notesMaster" Target="/ppt/notesMasters/notesMaster1.xml" Id="R3870755d42c1484f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6bd17d3ad72a411c" /><Relationship Type="http://schemas.openxmlformats.org/officeDocument/2006/relationships/notesMaster" Target="/ppt/notesMasters/notesMaster1.xml" Id="R7b49cb72050247c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1cab5652ea34080" /><Relationship Type="http://schemas.openxmlformats.org/officeDocument/2006/relationships/notesMaster" Target="/ppt/notesMasters/notesMaster1.xml" Id="Rf4a6e4b0bf824070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8b16d3630fe64b00" /><Relationship Type="http://schemas.openxmlformats.org/officeDocument/2006/relationships/notesMaster" Target="/ppt/notesMasters/notesMaster1.xml" Id="R177346a8a63a471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1e62868a5d74de2" /><Relationship Type="http://schemas.openxmlformats.org/officeDocument/2006/relationships/notesMaster" Target="/ppt/notesMasters/notesMaster1.xml" Id="R784b13b997244ed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45b8a9055dd4556" /><Relationship Type="http://schemas.openxmlformats.org/officeDocument/2006/relationships/notesMaster" Target="/ppt/notesMasters/notesMaster1.xml" Id="R5389f831ecdd45c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22be98c8f634caa" /><Relationship Type="http://schemas.openxmlformats.org/officeDocument/2006/relationships/notesMaster" Target="/ppt/notesMasters/notesMaster1.xml" Id="R9fc14d052ee9409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843f265b3cc4f4c" /><Relationship Type="http://schemas.openxmlformats.org/officeDocument/2006/relationships/notesMaster" Target="/ppt/notesMasters/notesMaster1.xml" Id="R9fc3aca8093146d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0fb36ca70764505" /><Relationship Type="http://schemas.openxmlformats.org/officeDocument/2006/relationships/notesMaster" Target="/ppt/notesMasters/notesMaster1.xml" Id="Ra1e6e81f362d49f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566945f4e468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f1ab4fcfb6b4c68" /><Relationship Type="http://schemas.openxmlformats.org/officeDocument/2006/relationships/slideLayout" Target="/ppt/slideLayouts/slideLayout1.xml" Id="Rc56887dc504142d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887dc504142d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9ced815bc49d0" /><Relationship Type="http://schemas.openxmlformats.org/officeDocument/2006/relationships/image" Target="/ppt/media/image.png" Id="R92e18e67cbea4f51" /><Relationship Type="http://schemas.openxmlformats.org/officeDocument/2006/relationships/notesSlide" Target="/ppt/notesSlides/notesSlide1.xml" Id="R222a2e9834b7489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f3f444326456c" /><Relationship Type="http://schemas.openxmlformats.org/officeDocument/2006/relationships/image" Target="/ppt/media/image10.png" Id="R31a8659f063b4ecf" /><Relationship Type="http://schemas.openxmlformats.org/officeDocument/2006/relationships/notesSlide" Target="/ppt/notesSlides/notesSlide10.xml" Id="R07e8a1979c6f44b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60752fd4a4ce9" /><Relationship Type="http://schemas.openxmlformats.org/officeDocument/2006/relationships/image" Target="/ppt/media/image11.png" Id="R2f0079e4f4db4a6d" /><Relationship Type="http://schemas.openxmlformats.org/officeDocument/2006/relationships/notesSlide" Target="/ppt/notesSlides/notesSlide11.xml" Id="R792486c1b5b148b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c09922df44f96" /><Relationship Type="http://schemas.openxmlformats.org/officeDocument/2006/relationships/image" Target="/ppt/media/image12.png" Id="Rb41dfb8f16374a04" /><Relationship Type="http://schemas.openxmlformats.org/officeDocument/2006/relationships/notesSlide" Target="/ppt/notesSlides/notesSlide12.xml" Id="R6500707895a848c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9b0c9058f420b" /><Relationship Type="http://schemas.openxmlformats.org/officeDocument/2006/relationships/image" Target="/ppt/media/image13.png" Id="Re43646a299354e13" /><Relationship Type="http://schemas.openxmlformats.org/officeDocument/2006/relationships/notesSlide" Target="/ppt/notesSlides/notesSlide13.xml" Id="R6dbbd4075bda456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53e342ed642b8" /><Relationship Type="http://schemas.openxmlformats.org/officeDocument/2006/relationships/image" Target="/ppt/media/image14.png" Id="Rfd65e597db4a4e43" /><Relationship Type="http://schemas.openxmlformats.org/officeDocument/2006/relationships/notesSlide" Target="/ppt/notesSlides/notesSlide14.xml" Id="R3af5006eadf041a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01bad9fcd40f2" /><Relationship Type="http://schemas.openxmlformats.org/officeDocument/2006/relationships/image" Target="/ppt/media/image15.png" Id="Ra51d84996df44210" /><Relationship Type="http://schemas.openxmlformats.org/officeDocument/2006/relationships/notesSlide" Target="/ppt/notesSlides/notesSlide15.xml" Id="R7d9a0addf195441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93c9dce494b16" /><Relationship Type="http://schemas.openxmlformats.org/officeDocument/2006/relationships/image" Target="/ppt/media/image16.png" Id="R4746f750c4e9492c" /><Relationship Type="http://schemas.openxmlformats.org/officeDocument/2006/relationships/notesSlide" Target="/ppt/notesSlides/notesSlide16.xml" Id="R0b817f031ed8427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8b9d00f5b4be6" /><Relationship Type="http://schemas.openxmlformats.org/officeDocument/2006/relationships/image" Target="/ppt/media/image17.png" Id="Rb9554cce54d74990" /><Relationship Type="http://schemas.openxmlformats.org/officeDocument/2006/relationships/notesSlide" Target="/ppt/notesSlides/notesSlide17.xml" Id="Ra4a371244773415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f1c6eb3cc4995" /><Relationship Type="http://schemas.openxmlformats.org/officeDocument/2006/relationships/image" Target="/ppt/media/image18.png" Id="Rc99e39d6c6324c75" /><Relationship Type="http://schemas.openxmlformats.org/officeDocument/2006/relationships/notesSlide" Target="/ppt/notesSlides/notesSlide18.xml" Id="Re561e13744fa42e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8271c25e64764" /><Relationship Type="http://schemas.openxmlformats.org/officeDocument/2006/relationships/image" Target="/ppt/media/image19.png" Id="R5a007de510b341f1" /><Relationship Type="http://schemas.openxmlformats.org/officeDocument/2006/relationships/notesSlide" Target="/ppt/notesSlides/notesSlide19.xml" Id="Raeea248de886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112f04e5a4b36" /><Relationship Type="http://schemas.openxmlformats.org/officeDocument/2006/relationships/image" Target="/ppt/media/image2.png" Id="R27df8b0ef0894931" /><Relationship Type="http://schemas.openxmlformats.org/officeDocument/2006/relationships/notesSlide" Target="/ppt/notesSlides/notesSlide2.xml" Id="R64cbb049547440c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20c7db3204da2" /><Relationship Type="http://schemas.openxmlformats.org/officeDocument/2006/relationships/image" Target="/ppt/media/image20.png" Id="R24120dc6fb4a44ee" /><Relationship Type="http://schemas.openxmlformats.org/officeDocument/2006/relationships/notesSlide" Target="/ppt/notesSlides/notesSlide20.xml" Id="R23bc00fc38d447f6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1f51b76844a23" /><Relationship Type="http://schemas.openxmlformats.org/officeDocument/2006/relationships/image" Target="/ppt/media/image21.png" Id="Re68a61e6d27545fb" /><Relationship Type="http://schemas.openxmlformats.org/officeDocument/2006/relationships/notesSlide" Target="/ppt/notesSlides/notesSlide21.xml" Id="R20b71c6728f245db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cdc688a604c04" /><Relationship Type="http://schemas.openxmlformats.org/officeDocument/2006/relationships/image" Target="/ppt/media/image22.png" Id="R953d13476f7549cc" /><Relationship Type="http://schemas.openxmlformats.org/officeDocument/2006/relationships/notesSlide" Target="/ppt/notesSlides/notesSlide22.xml" Id="Rf880ca1c197149f6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88050986e4a9d" /><Relationship Type="http://schemas.openxmlformats.org/officeDocument/2006/relationships/image" Target="/ppt/media/image23.png" Id="R816fea64c6ab4625" /><Relationship Type="http://schemas.openxmlformats.org/officeDocument/2006/relationships/notesSlide" Target="/ppt/notesSlides/notesSlide23.xml" Id="R363941630c4a4d48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bf469992a487c" /><Relationship Type="http://schemas.openxmlformats.org/officeDocument/2006/relationships/image" Target="/ppt/media/image24.png" Id="Rcd0a085d364146ec" /><Relationship Type="http://schemas.openxmlformats.org/officeDocument/2006/relationships/notesSlide" Target="/ppt/notesSlides/notesSlide24.xml" Id="R6f08ef9004af42a0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81f0bbff9417e" /><Relationship Type="http://schemas.openxmlformats.org/officeDocument/2006/relationships/image" Target="/ppt/media/image25.png" Id="Rebb4d01c41844b9d" /><Relationship Type="http://schemas.openxmlformats.org/officeDocument/2006/relationships/notesSlide" Target="/ppt/notesSlides/notesSlide25.xml" Id="Ref8ea51f39c34c17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3531514e747e9" /><Relationship Type="http://schemas.openxmlformats.org/officeDocument/2006/relationships/image" Target="/ppt/media/image26.png" Id="Rc59b97571a99430c" /><Relationship Type="http://schemas.openxmlformats.org/officeDocument/2006/relationships/notesSlide" Target="/ppt/notesSlides/notesSlide26.xml" Id="Rf01d1ff132304f58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a605b95b342ef" /><Relationship Type="http://schemas.openxmlformats.org/officeDocument/2006/relationships/image" Target="/ppt/media/image27.png" Id="Rc941e3f2d11843f2" /><Relationship Type="http://schemas.openxmlformats.org/officeDocument/2006/relationships/notesSlide" Target="/ppt/notesSlides/notesSlide27.xml" Id="R6e6e736941154e0a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047cfebf2416b" /><Relationship Type="http://schemas.openxmlformats.org/officeDocument/2006/relationships/image" Target="/ppt/media/image28.png" Id="Rf28ed7d4553a4473" /><Relationship Type="http://schemas.openxmlformats.org/officeDocument/2006/relationships/notesSlide" Target="/ppt/notesSlides/notesSlide28.xml" Id="Ra486f8b4f4c64871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c86335d6f4a51" /><Relationship Type="http://schemas.openxmlformats.org/officeDocument/2006/relationships/image" Target="/ppt/media/image29.png" Id="R0363695a1d5947a5" /><Relationship Type="http://schemas.openxmlformats.org/officeDocument/2006/relationships/notesSlide" Target="/ppt/notesSlides/notesSlide29.xml" Id="Rc4b2261635a2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231204f0c41f7" /><Relationship Type="http://schemas.openxmlformats.org/officeDocument/2006/relationships/image" Target="/ppt/media/image3.png" Id="R5ab27350516c4648" /><Relationship Type="http://schemas.openxmlformats.org/officeDocument/2006/relationships/notesSlide" Target="/ppt/notesSlides/notesSlide3.xml" Id="R4b613e5fb3bb4ca0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8652406f141dc" /><Relationship Type="http://schemas.openxmlformats.org/officeDocument/2006/relationships/image" Target="/ppt/media/image30.png" Id="Ree54448e75db4d98" /><Relationship Type="http://schemas.openxmlformats.org/officeDocument/2006/relationships/notesSlide" Target="/ppt/notesSlides/notesSlide30.xml" Id="R2aefb061f4cf4720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50bf8de064d5e" /><Relationship Type="http://schemas.openxmlformats.org/officeDocument/2006/relationships/image" Target="/ppt/media/image31.png" Id="R1a088595c9c74282" /><Relationship Type="http://schemas.openxmlformats.org/officeDocument/2006/relationships/notesSlide" Target="/ppt/notesSlides/notesSlide31.xml" Id="R09533083dc2b4d81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db0952dca4de0" /><Relationship Type="http://schemas.openxmlformats.org/officeDocument/2006/relationships/image" Target="/ppt/media/image32.png" Id="R2a82450155554081" /><Relationship Type="http://schemas.openxmlformats.org/officeDocument/2006/relationships/notesSlide" Target="/ppt/notesSlides/notesSlide32.xml" Id="Rd77358fbd7884a0d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1922ce7ea4fc6" /><Relationship Type="http://schemas.openxmlformats.org/officeDocument/2006/relationships/image" Target="/ppt/media/image33.png" Id="R6c4d5b7541344bd2" /><Relationship Type="http://schemas.openxmlformats.org/officeDocument/2006/relationships/notesSlide" Target="/ppt/notesSlides/notesSlide33.xml" Id="Ref97bc6e3fde4cb6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8b844ec154af8" /><Relationship Type="http://schemas.openxmlformats.org/officeDocument/2006/relationships/image" Target="/ppt/media/image34.png" Id="R895a285a0a224820" /><Relationship Type="http://schemas.openxmlformats.org/officeDocument/2006/relationships/notesSlide" Target="/ppt/notesSlides/notesSlide34.xml" Id="R300ce00336664a92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38d0ccc3842b8" /><Relationship Type="http://schemas.openxmlformats.org/officeDocument/2006/relationships/image" Target="/ppt/media/image35.png" Id="R81d1a860a0cd4cf0" /><Relationship Type="http://schemas.openxmlformats.org/officeDocument/2006/relationships/notesSlide" Target="/ppt/notesSlides/notesSlide35.xml" Id="R4a6481ae17184481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08d66b37b438c" /><Relationship Type="http://schemas.openxmlformats.org/officeDocument/2006/relationships/image" Target="/ppt/media/image36.png" Id="Re493983315494e85" /><Relationship Type="http://schemas.openxmlformats.org/officeDocument/2006/relationships/notesSlide" Target="/ppt/notesSlides/notesSlide36.xml" Id="R4a379432a3014498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ce9aa232949df" /><Relationship Type="http://schemas.openxmlformats.org/officeDocument/2006/relationships/image" Target="/ppt/media/image37.png" Id="R29b9b006b52d4926" /><Relationship Type="http://schemas.openxmlformats.org/officeDocument/2006/relationships/notesSlide" Target="/ppt/notesSlides/notesSlide37.xml" Id="R75ddafc147394208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2871be7a9436b" /><Relationship Type="http://schemas.openxmlformats.org/officeDocument/2006/relationships/image" Target="/ppt/media/image38.png" Id="R80656fe1a86d4259" /><Relationship Type="http://schemas.openxmlformats.org/officeDocument/2006/relationships/notesSlide" Target="/ppt/notesSlides/notesSlide38.xml" Id="Rb7283a9c35e04de1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7feb9d6df41a2" /><Relationship Type="http://schemas.openxmlformats.org/officeDocument/2006/relationships/image" Target="/ppt/media/image39.png" Id="R1e0899c6d1a94d89" /><Relationship Type="http://schemas.openxmlformats.org/officeDocument/2006/relationships/notesSlide" Target="/ppt/notesSlides/notesSlide39.xml" Id="R670dc4d41d96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3a7cac4494f08" /><Relationship Type="http://schemas.openxmlformats.org/officeDocument/2006/relationships/image" Target="/ppt/media/image4.png" Id="R705a9db4ec124cab" /><Relationship Type="http://schemas.openxmlformats.org/officeDocument/2006/relationships/notesSlide" Target="/ppt/notesSlides/notesSlide4.xml" Id="R0fa090c0063d4dac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01b4f1b4f4bb2" /><Relationship Type="http://schemas.openxmlformats.org/officeDocument/2006/relationships/image" Target="/ppt/media/image40.png" Id="Rc31a142e67024eb3" /><Relationship Type="http://schemas.openxmlformats.org/officeDocument/2006/relationships/notesSlide" Target="/ppt/notesSlides/notesSlide40.xml" Id="Rba22a114aba9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8fcaf010d401d" /><Relationship Type="http://schemas.openxmlformats.org/officeDocument/2006/relationships/image" Target="/ppt/media/image5.png" Id="R24d92bdbcf844f90" /><Relationship Type="http://schemas.openxmlformats.org/officeDocument/2006/relationships/notesSlide" Target="/ppt/notesSlides/notesSlide5.xml" Id="Rfb7ab68fde254f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1bb46633643ab" /><Relationship Type="http://schemas.openxmlformats.org/officeDocument/2006/relationships/image" Target="/ppt/media/image6.png" Id="Rd6afd6258b964f35" /><Relationship Type="http://schemas.openxmlformats.org/officeDocument/2006/relationships/notesSlide" Target="/ppt/notesSlides/notesSlide6.xml" Id="R3bab93c53fd5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9f1a8804643c6" /><Relationship Type="http://schemas.openxmlformats.org/officeDocument/2006/relationships/image" Target="/ppt/media/image7.png" Id="Raf026b48e7b04371" /><Relationship Type="http://schemas.openxmlformats.org/officeDocument/2006/relationships/notesSlide" Target="/ppt/notesSlides/notesSlide7.xml" Id="R1e5e96ed39284f7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60baac3834cef" /><Relationship Type="http://schemas.openxmlformats.org/officeDocument/2006/relationships/image" Target="/ppt/media/image8.png" Id="R06ddec618e7e4978" /><Relationship Type="http://schemas.openxmlformats.org/officeDocument/2006/relationships/notesSlide" Target="/ppt/notesSlides/notesSlide8.xml" Id="R9ce70affa13d47f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d367c0cee404b" /><Relationship Type="http://schemas.openxmlformats.org/officeDocument/2006/relationships/image" Target="/ppt/media/image9.png" Id="Rae04a9bc504e4cc9" /><Relationship Type="http://schemas.openxmlformats.org/officeDocument/2006/relationships/notesSlide" Target="/ppt/notesSlides/notesSlide9.xml" Id="R877f7f0f00f742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e18e67cbea4f5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106680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a8659f063b4ec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966555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0079e4f4db4a6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81056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1dfb8f16374a0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45915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3646a299354e1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76015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65e597db4a4e4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494210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1d84996df4421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167311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46f750c4e9492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19440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554cce54d7499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112479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9e39d6c6324c7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074615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007de510b341f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10736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df8b0ef089493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605048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120dc6fb4a44e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5182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8a61e6d27545f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1643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3d13476f7549c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23934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6fea64c6ab462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511504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0a085d364146e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727432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b4d01c41844b9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104697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9b97571a99430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63532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41e3f2d11843f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933634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8ed7d4553a447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717408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63695a1d5947a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59817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b27350516c464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669465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54448e75db4d9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33350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088595c9c7428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110902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8245015555408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75737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4d5b7541344bd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35102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5a285a0a22482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858037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d1a860a0cd4cf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08705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93983315494e8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52589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b9b006b52d492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604860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656fe1a86d425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273435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0899c6d1a94d8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572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5a9db4ec124ca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804195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1a142e67024eb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108815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d92bdbcf844f9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112328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afd6258b964f3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656585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026b48e7b0437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818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ddec618e7e497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03387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04a9bc504e4cc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431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2026-08-30T05:35:16.6380000Z</dcterms:created>
  <dcterms:modified xsi:type="dcterms:W3CDTF">2026-08-30T05:35:16.6380000Z</dcterms:modified>
</coreProperties>
</file>