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5e8a018a8a4a88" /><Relationship Type="http://schemas.openxmlformats.org/officeDocument/2006/relationships/extended-properties" Target="/docProps/app.xml" Id="R2f8acca7f585425c" /><Relationship Type="http://schemas.openxmlformats.org/officeDocument/2006/relationships/officeDocument" Target="/ppt/presentation.xml" Id="R7ae4789c936c4f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aedb3888d7e4784"/>
  </p:sldMasterIdLst>
  <p:notesMasterIdLst>
    <p:notesMasterId xmlns:r="http://schemas.openxmlformats.org/officeDocument/2006/relationships" r:id="R6ff699e33ffa4ed4"/>
  </p:notesMasterIdLst>
  <p:sldIdLst>
    <p:sldId xmlns:r="http://schemas.openxmlformats.org/officeDocument/2006/relationships" id="256" r:id="R025c6d53d6624fc3"/>
    <p:sldId xmlns:r="http://schemas.openxmlformats.org/officeDocument/2006/relationships" id="257" r:id="Rdfb094bb01c34cda"/>
    <p:sldId xmlns:r="http://schemas.openxmlformats.org/officeDocument/2006/relationships" id="258" r:id="R99498a1c0a8c4a64"/>
    <p:sldId xmlns:r="http://schemas.openxmlformats.org/officeDocument/2006/relationships" id="259" r:id="Rcad15b9b853c4bb0"/>
    <p:sldId xmlns:r="http://schemas.openxmlformats.org/officeDocument/2006/relationships" id="260" r:id="Rc1b3b1e5cecd4e65"/>
    <p:sldId xmlns:r="http://schemas.openxmlformats.org/officeDocument/2006/relationships" id="261" r:id="Rdd5bafa2d449444c"/>
    <p:sldId xmlns:r="http://schemas.openxmlformats.org/officeDocument/2006/relationships" id="262" r:id="R78dde4e502d248d9"/>
    <p:sldId xmlns:r="http://schemas.openxmlformats.org/officeDocument/2006/relationships" id="263" r:id="R0d017a5804604177"/>
    <p:sldId xmlns:r="http://schemas.openxmlformats.org/officeDocument/2006/relationships" id="264" r:id="R7661ff2b4fa447c4"/>
    <p:sldId xmlns:r="http://schemas.openxmlformats.org/officeDocument/2006/relationships" id="265" r:id="R7a4848d362664345"/>
    <p:sldId xmlns:r="http://schemas.openxmlformats.org/officeDocument/2006/relationships" id="266" r:id="Red462b89f33b414c"/>
    <p:sldId xmlns:r="http://schemas.openxmlformats.org/officeDocument/2006/relationships" id="267" r:id="Rd7088eeecb574eb3"/>
    <p:sldId xmlns:r="http://schemas.openxmlformats.org/officeDocument/2006/relationships" id="268" r:id="R9618c015a4d841ce"/>
    <p:sldId xmlns:r="http://schemas.openxmlformats.org/officeDocument/2006/relationships" id="269" r:id="R99e9b5119a4c4dc1"/>
    <p:sldId xmlns:r="http://schemas.openxmlformats.org/officeDocument/2006/relationships" id="270" r:id="Rc75d605d7f48455c"/>
    <p:sldId xmlns:r="http://schemas.openxmlformats.org/officeDocument/2006/relationships" id="271" r:id="Rcf20a109deb64ab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632c62e21a74bd2" /><Relationship Type="http://schemas.openxmlformats.org/officeDocument/2006/relationships/slideMaster" Target="/ppt/slideMasters/slideMaster1.xml" Id="Rdaedb3888d7e4784" /><Relationship Type="http://schemas.openxmlformats.org/officeDocument/2006/relationships/notesMaster" Target="/ppt/notesMasters/notesMaster1.xml" Id="R6ff699e33ffa4ed4" /><Relationship Type="http://schemas.openxmlformats.org/officeDocument/2006/relationships/presProps" Target="/ppt/presProps.xml" Id="R5f8f699a9e454ddb" /><Relationship Type="http://schemas.openxmlformats.org/officeDocument/2006/relationships/tableStyles" Target="/ppt/tableStyles.xml" Id="R9ffdfd7b24f84479" /><Relationship Type="http://schemas.openxmlformats.org/officeDocument/2006/relationships/slide" Target="/ppt/slides/slide1.xml" Id="R025c6d53d6624fc3" /><Relationship Type="http://schemas.openxmlformats.org/officeDocument/2006/relationships/slide" Target="/ppt/slides/slide2.xml" Id="Rdfb094bb01c34cda" /><Relationship Type="http://schemas.openxmlformats.org/officeDocument/2006/relationships/slide" Target="/ppt/slides/slide3.xml" Id="R99498a1c0a8c4a64" /><Relationship Type="http://schemas.openxmlformats.org/officeDocument/2006/relationships/slide" Target="/ppt/slides/slide4.xml" Id="Rcad15b9b853c4bb0" /><Relationship Type="http://schemas.openxmlformats.org/officeDocument/2006/relationships/slide" Target="/ppt/slides/slide5.xml" Id="Rc1b3b1e5cecd4e65" /><Relationship Type="http://schemas.openxmlformats.org/officeDocument/2006/relationships/slide" Target="/ppt/slides/slide6.xml" Id="Rdd5bafa2d449444c" /><Relationship Type="http://schemas.openxmlformats.org/officeDocument/2006/relationships/slide" Target="/ppt/slides/slide7.xml" Id="R78dde4e502d248d9" /><Relationship Type="http://schemas.openxmlformats.org/officeDocument/2006/relationships/slide" Target="/ppt/slides/slide8.xml" Id="R0d017a5804604177" /><Relationship Type="http://schemas.openxmlformats.org/officeDocument/2006/relationships/slide" Target="/ppt/slides/slide9.xml" Id="R7661ff2b4fa447c4" /><Relationship Type="http://schemas.openxmlformats.org/officeDocument/2006/relationships/slide" Target="/ppt/slides/slide10.xml" Id="R7a4848d362664345" /><Relationship Type="http://schemas.openxmlformats.org/officeDocument/2006/relationships/slide" Target="/ppt/slides/slide11.xml" Id="Red462b89f33b414c" /><Relationship Type="http://schemas.openxmlformats.org/officeDocument/2006/relationships/slide" Target="/ppt/slides/slide12.xml" Id="Rd7088eeecb574eb3" /><Relationship Type="http://schemas.openxmlformats.org/officeDocument/2006/relationships/slide" Target="/ppt/slides/slide13.xml" Id="R9618c015a4d841ce" /><Relationship Type="http://schemas.openxmlformats.org/officeDocument/2006/relationships/slide" Target="/ppt/slides/slide14.xml" Id="R99e9b5119a4c4dc1" /><Relationship Type="http://schemas.openxmlformats.org/officeDocument/2006/relationships/slide" Target="/ppt/slides/slide15.xml" Id="Rc75d605d7f48455c" /><Relationship Type="http://schemas.openxmlformats.org/officeDocument/2006/relationships/slide" Target="/ppt/slides/slide16.xml" Id="Rcf20a109deb64ab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b88bf6582c4b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cd11070060f4608" /><Relationship Type="http://schemas.openxmlformats.org/officeDocument/2006/relationships/notesMaster" Target="/ppt/notesMasters/notesMaster1.xml" Id="R75f2813a4b8d433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73db9d90b24442e" /><Relationship Type="http://schemas.openxmlformats.org/officeDocument/2006/relationships/notesMaster" Target="/ppt/notesMasters/notesMaster1.xml" Id="R81d283765db6429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8aaacca5cc945e6" /><Relationship Type="http://schemas.openxmlformats.org/officeDocument/2006/relationships/notesMaster" Target="/ppt/notesMasters/notesMaster1.xml" Id="R8c331f7f05d44f7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06066de5f9842ef" /><Relationship Type="http://schemas.openxmlformats.org/officeDocument/2006/relationships/notesMaster" Target="/ppt/notesMasters/notesMaster1.xml" Id="R15541ce49a1146d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4a6d6077ed41dd" /><Relationship Type="http://schemas.openxmlformats.org/officeDocument/2006/relationships/notesMaster" Target="/ppt/notesMasters/notesMaster1.xml" Id="R7779379fe6f54d0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ef263b1622d451a" /><Relationship Type="http://schemas.openxmlformats.org/officeDocument/2006/relationships/notesMaster" Target="/ppt/notesMasters/notesMaster1.xml" Id="R06e6505734a24b9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85eb934105943a6" /><Relationship Type="http://schemas.openxmlformats.org/officeDocument/2006/relationships/notesMaster" Target="/ppt/notesMasters/notesMaster1.xml" Id="Rc3c2a722ae6946e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22fd1129ff64f94" /><Relationship Type="http://schemas.openxmlformats.org/officeDocument/2006/relationships/notesMaster" Target="/ppt/notesMasters/notesMaster1.xml" Id="Rfb7bb9ac98ec4ad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7522df535bc479b" /><Relationship Type="http://schemas.openxmlformats.org/officeDocument/2006/relationships/notesMaster" Target="/ppt/notesMasters/notesMaster1.xml" Id="R3127c564cd6f4ae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5beaf8fd42041e9" /><Relationship Type="http://schemas.openxmlformats.org/officeDocument/2006/relationships/notesMaster" Target="/ppt/notesMasters/notesMaster1.xml" Id="Rb810bd9b8fe249d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f6191fa84bc4aca" /><Relationship Type="http://schemas.openxmlformats.org/officeDocument/2006/relationships/notesMaster" Target="/ppt/notesMasters/notesMaster1.xml" Id="R8b3fe4d947814c5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9a415b4f1a742e6" /><Relationship Type="http://schemas.openxmlformats.org/officeDocument/2006/relationships/notesMaster" Target="/ppt/notesMasters/notesMaster1.xml" Id="Rdb0208be988d403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fe3628c42944add" /><Relationship Type="http://schemas.openxmlformats.org/officeDocument/2006/relationships/notesMaster" Target="/ppt/notesMasters/notesMaster1.xml" Id="Rbfad3fdb9b6544f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52cb3c4d9fd4ad1" /><Relationship Type="http://schemas.openxmlformats.org/officeDocument/2006/relationships/notesMaster" Target="/ppt/notesMasters/notesMaster1.xml" Id="Re3a86c2d082a4b2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39196e60e3245b3" /><Relationship Type="http://schemas.openxmlformats.org/officeDocument/2006/relationships/notesMaster" Target="/ppt/notesMasters/notesMaster1.xml" Id="R2d331cadbb144b4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b4f226a86ae4147" /><Relationship Type="http://schemas.openxmlformats.org/officeDocument/2006/relationships/notesMaster" Target="/ppt/notesMasters/notesMaster1.xml" Id="Rc4d4bc801d7f4c0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公司免费奖励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这一次，公司额外送出免费的冲绳奖励旅游，邀请真正带出团队成绩的领导人，一起出发。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C:\Users\User\OneDrive\Documents\早会课程PPT\冲绳领导研讨会2027_华语审核版\scenes\09_shuri_castle.png</a:t>
            </a:r>
          </a:p>
          <a:p xmlns:a="http://schemas.openxmlformats.org/drawingml/2006/main">
            <a:r>
              <a:t>SHA256: c0ad45c703144dd66fce1bfa792aec64c92f45b2fc819151c90621e159223f40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活动期间，从二零二六年九月一日，到二零二七年八月三十一日。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C:\Users\User\OneDrive\Documents\早会课程PPT\冲绳领导研讨会2027_华语审核版\source\03_zh_cover.png</a:t>
            </a:r>
          </a:p>
          <a:p xmlns:a="http://schemas.openxmlformats.org/drawingml/2006/main">
            <a:r>
              <a:t>SHA256: 08dab6db5ce203b27385a041dcc9ff8329c562359df3debdb8461db019626a3b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不是一个人冲 · 是团队复制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这不是一项只看你重新签多少新单的奖励；它看的是，你有没有把正确动作复制给伙伴。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C:\Users\User\OneDrive\Documents\早会课程PPT\冲绳领导研讨会2027_华语审核版\scenes\03_replication.png</a:t>
            </a:r>
          </a:p>
          <a:p xmlns:a="http://schemas.openxmlformats.org/drawingml/2006/main">
            <a:r>
              <a:t>SHA256: 3e3acae62060b511ac2d727f8dbf3633904b07d806ff7d6313a43011bec83277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要获得资格，必须由同一个MC户口，同时完成两项条件。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C:\Users\User\OneDrive\Documents\早会课程PPT\冲绳领导研讨会2027_华语审核版\scenes\02_partner_coaching.png</a:t>
            </a:r>
          </a:p>
          <a:p xmlns:a="http://schemas.openxmlformats.org/drawingml/2006/main">
            <a:r>
              <a:t>SHA256: 9d81be6f92be730a40e71e5f636192ef2e3f5cbde0a8963377cfe0b46b11f3f3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EXCELLENT BONUS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第一项，是在活动期内，累计达成指定次数的Excellent Bonus。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C:\Users\User\OneDrive\Documents\早会课程PPT\冲绳领导研讨会2027_华语审核版\scenes\05_achievement.png</a:t>
            </a:r>
          </a:p>
          <a:p xmlns:a="http://schemas.openxmlformats.org/drawingml/2006/main">
            <a:r>
              <a:t>SHA256: 93e78d266570105e0f84721a1f2bbe459feaeeb4210f079b6cdc44e8c0777531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10位活跃直属伙伴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第二项，是让十位直属伙伴保持活跃，并累计达到指定次数。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C:\Users\User\OneDrive\Documents\早会课程PPT\冲绳领导研讨会2027_华语审核版\scenes\04_active_team.png</a:t>
            </a:r>
          </a:p>
          <a:p xmlns:a="http://schemas.openxmlformats.org/drawingml/2006/main">
            <a:r>
              <a:t>SHA256: e05a31fb878b8aebc475f16d3ea2325e57972850d46bce6fcf3a55690ad9a148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全部会员：3期＋6次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一般会员，需要完成三期Excellent，并达成六次十位活跃直属伙伴。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C:\Users\User\OneDrive\Documents\早会课程PPT\冲绳领导研讨会2027_华语审核版\source\03_zh_cover.png</a:t>
            </a:r>
          </a:p>
          <a:p xmlns:a="http://schemas.openxmlformats.org/drawingml/2006/main">
            <a:r>
              <a:t>SHA256: 08dab6db5ce203b27385a041dcc9ff8329c562359df3debdb8461db019626a3b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SUMMIT：4期＋8次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二零二六财年的Summit会员，需要四期Excellent和八次活跃直属条件。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C:\Users\User\OneDrive\Documents\早会课程PPT\冲绳领导研讨会2027_华语审核版\source\03_zh_cover.png</a:t>
            </a:r>
          </a:p>
          <a:p xmlns:a="http://schemas.openxmlformats.org/drawingml/2006/main">
            <a:r>
              <a:t>SHA256: 08dab6db5ce203b27385a041dcc9ff8329c562359df3debdb8461db019626a3b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CFC：5期＋10次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CFC会员，则需要五期Excellent和十次活跃直属条件。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C:\Users\User\OneDrive\Documents\早会课程PPT\冲绳领导研讨会2027_华语审核版\source\03_zh_cover.png</a:t>
            </a:r>
          </a:p>
          <a:p xmlns:a="http://schemas.openxmlformats.org/drawingml/2006/main">
            <a:r>
              <a:t>SHA256: 08dab6db5ce203b27385a041dcc9ff8329c562359df3debdb8461db019626a3b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不必连续完成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好消息是，两项条件不需要连续完成，也不需要在同一个月份同时发生。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C:\Users\User\OneDrive\Documents\早会课程PPT\冲绳领导研讨会2027_华语审核版\scenes\06_multiple_paths.png</a:t>
            </a:r>
          </a:p>
          <a:p xmlns:a="http://schemas.openxmlformats.org/drawingml/2006/main">
            <a:r>
              <a:t>SHA256: c32ec576784120c2ea6f1b6af923f41277a09c007e818ae80f53df6ee26586af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所以真正的关键，不是一个人冲，而是协助伙伴持续行动、持续活跃、持续复制。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C:\Users\User\OneDrive\Documents\早会课程PPT\冲绳领导研讨会2027_华语审核版\scenes\07_sustained_action.png</a:t>
            </a:r>
          </a:p>
          <a:p xmlns:a="http://schemas.openxmlformats.org/drawingml/2006/main">
            <a:r>
              <a:t>SHA256: b9d263fef0dbd9824a3dc00048de0f2b7ae513a3fdcf8f26a6c1da32a5f04047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每位会员也必须达成二零二七年一月开始的GOGO FESTA，并选择参加公司旅游。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C:\Users\User\OneDrive\Documents\早会课程PPT\冲绳领导研讨会2027_华语审核版\scenes\11_ryukyu_house.png</a:t>
            </a:r>
          </a:p>
          <a:p xmlns:a="http://schemas.openxmlformats.org/drawingml/2006/main">
            <a:r>
              <a:t>SHA256: e7706e85623f2b799b8e6c70a55f4c12ed04477149dff4a30025f8e094b56cdd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机票 · 酒店 · 接送 · 活动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这份免费奖励配套，包括吉隆坡往返冲绳机票、酒店住宿、指定接送和公司安排的活动。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C:\Users\User\OneDrive\Documents\早会课程PPT\冲绳领导研讨会2027_华语审核版\scenes\01_okinawa_departure.png</a:t>
            </a:r>
          </a:p>
          <a:p xmlns:a="http://schemas.openxmlformats.org/drawingml/2006/main">
            <a:r>
              <a:t>SHA256: 6ca9ec04baa753525e4c468dee2bb107c23fcae49e183d53a7015e24e659c86f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每人只有一个名额；私人行程、部分餐饮、单人房差价、签证与个人费用则由自己负责。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C:\Users\User\OneDrive\Documents\早会课程PPT\冲绳领导研讨会2027_华语审核版\scenes\10_kokusai_street.png</a:t>
            </a:r>
          </a:p>
          <a:p xmlns:a="http://schemas.openxmlformats.org/drawingml/2006/main">
            <a:r>
              <a:t>SHA256: 25d06b7116b6d04ed665e9785987553107a3169b6af7dbc2351681aa429b0737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当你不需要一直靠自己重新签单，团队依然能够前进，这才叫真正的复制。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C:\Users\User\OneDrive\Documents\早会课程PPT\冲绳领导研讨会2027_华语审核版\scenes\03_replication.png</a:t>
            </a:r>
          </a:p>
          <a:p xmlns:a="http://schemas.openxmlformats.org/drawingml/2006/main">
            <a:r>
              <a:t>SHA256: 3e3acae62060b511ac2d727f8dbf3633904b07d806ff7d6313a43011bec83277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一起赢得冲绳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从今天开始，找出十位愿意成长的直属伙伴，陪他们完成动作，也一起赢得公司免费的冲绳奖励旅游。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[Source]</a:t>
            </a:r>
          </a:p>
          <a:p xmlns:a="http://schemas.openxmlformats.org/drawingml/2006/main">
            <a:r>
              <a:t>C:\Users\User\OneDrive\Documents\早会课程PPT\冲绳领导研讨会2027_华语审核版\render_report_zh.json</a:t>
            </a:r>
          </a:p>
          <a:p xmlns:a="http://schemas.openxmlformats.org/drawingml/2006/main">
            <a:r>
              <a:t>Original scene: C:\Users\User\OneDrive\Documents\早会课程PPT\冲绳领导研讨会2027_华语审核版\scenes\08_okinawa_reward.png</a:t>
            </a:r>
          </a:p>
          <a:p xmlns:a="http://schemas.openxmlformats.org/drawingml/2006/main">
            <a:r>
              <a:t>SHA256: 5743106226b476b9ab0ea2c84c3e98e28b755f7452d9ab9ebfb2a1515668bac6</a:t>
            </a:r>
          </a:p>
          <a:p xmlns:a="http://schemas.openxmlformats.org/drawingml/2006/main">
            <a:r>
              <a:t>Restored from original pre-video artwork and source material; no video frame extraction.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3e53ed73a944d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7c02920b0e42c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b5dafd98cd439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f164a06a304cc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278ab8dade459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9b7ed8feb84e2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E4AC4F4-BBCB-46CF-A394-FD70AE581E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A2ABD6D-F0D7-4492-86B4-54EFC2C793B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D219A6B-C31D-4202-B23B-0E41F97AF7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3F9AF09-CB5B-4EEC-A90E-2319085A4D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8A07CF5-1120-4C95-814F-E703350D089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0F3CC62-40C2-453C-AF81-D52CC04D87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1EEDC70-3648-48C5-B246-068A10E772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C226572-C896-4041-9D1D-32324E7ED18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AC1659D-49D4-4C59-A29D-BDBCD1AE5E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6EB24A1-668B-4DA6-AC30-7BBCFC85901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511ddd7aa9a4c78" /><Relationship Type="http://schemas.openxmlformats.org/officeDocument/2006/relationships/slideLayout" Target="/ppt/slideLayouts/slideLayout1.xml" Id="R2762c14ef6284b3f" /><Relationship Type="http://schemas.openxmlformats.org/officeDocument/2006/relationships/slideLayout" Target="/ppt/slideLayouts/slideLayout2.xml" Id="R422ac4c582c246b7" /><Relationship Type="http://schemas.openxmlformats.org/officeDocument/2006/relationships/slideLayout" Target="/ppt/slideLayouts/slideLayout3.xml" Id="Rd1d542095f4b4cc7" /><Relationship Type="http://schemas.openxmlformats.org/officeDocument/2006/relationships/slideLayout" Target="/ppt/slideLayouts/slideLayout4.xml" Id="Re1589f1237d5487d" /><Relationship Type="http://schemas.openxmlformats.org/officeDocument/2006/relationships/slideLayout" Target="/ppt/slideLayouts/slideLayout5.xml" Id="R14e993a5df1c425e" /><Relationship Type="http://schemas.openxmlformats.org/officeDocument/2006/relationships/slideLayout" Target="/ppt/slideLayouts/slideLayout6.xml" Id="R3273d1d831b9474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62c14ef6284b3f"/>
    <p:sldLayoutId xmlns:r="http://schemas.openxmlformats.org/officeDocument/2006/relationships" id="2147483650" r:id="R422ac4c582c246b7"/>
    <p:sldLayoutId xmlns:r="http://schemas.openxmlformats.org/officeDocument/2006/relationships" id="2147483651" r:id="Rd1d542095f4b4cc7"/>
    <p:sldLayoutId xmlns:r="http://schemas.openxmlformats.org/officeDocument/2006/relationships" id="2147483652" r:id="Re1589f1237d5487d"/>
    <p:sldLayoutId xmlns:r="http://schemas.openxmlformats.org/officeDocument/2006/relationships" id="2147483653" r:id="R14e993a5df1c425e"/>
    <p:sldLayoutId xmlns:r="http://schemas.openxmlformats.org/officeDocument/2006/relationships" id="2147483654" r:id="R3273d1d831b9474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be93aa33be491a" /><Relationship Type="http://schemas.openxmlformats.org/officeDocument/2006/relationships/image" Target="/ppt/media/image.png" Id="R0ced26195be94b7f" /><Relationship Type="http://schemas.openxmlformats.org/officeDocument/2006/relationships/notesSlide" Target="/ppt/notesSlides/notesSlide1.xml" Id="R158a284c151541b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7998fe5c9e472f" /><Relationship Type="http://schemas.openxmlformats.org/officeDocument/2006/relationships/image" Target="/ppt/media/image2.png" Id="Rd1559ee138cf448f" /><Relationship Type="http://schemas.openxmlformats.org/officeDocument/2006/relationships/notesSlide" Target="/ppt/notesSlides/notesSlide2.xml" Id="R3fc181e5f9eb4a1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f42f873e49435c" /><Relationship Type="http://schemas.openxmlformats.org/officeDocument/2006/relationships/image" Target="/ppt/media/image3.png" Id="Ra73aea679c42469f" /><Relationship Type="http://schemas.openxmlformats.org/officeDocument/2006/relationships/notesSlide" Target="/ppt/notesSlides/notesSlide3.xml" Id="R1312f656e5354e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0fb20f09344a8c" /><Relationship Type="http://schemas.openxmlformats.org/officeDocument/2006/relationships/image" Target="/ppt/media/image4.png" Id="R351c2e9d389b48e5" /><Relationship Type="http://schemas.openxmlformats.org/officeDocument/2006/relationships/notesSlide" Target="/ppt/notesSlides/notesSlide4.xml" Id="R30498f6bb9d9409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bd33c777c34e2f" /><Relationship Type="http://schemas.openxmlformats.org/officeDocument/2006/relationships/image" Target="/ppt/media/image5.png" Id="Rb8efce2273cf4b15" /><Relationship Type="http://schemas.openxmlformats.org/officeDocument/2006/relationships/notesSlide" Target="/ppt/notesSlides/notesSlide5.xml" Id="Rcbf625e1886040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56619f2358475b" /><Relationship Type="http://schemas.openxmlformats.org/officeDocument/2006/relationships/image" Target="/ppt/media/image6.png" Id="R45bf1186b89340c4" /><Relationship Type="http://schemas.openxmlformats.org/officeDocument/2006/relationships/notesSlide" Target="/ppt/notesSlides/notesSlide6.xml" Id="Rfb787aa9a4db441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4e3eb83991401b" /><Relationship Type="http://schemas.openxmlformats.org/officeDocument/2006/relationships/image" Target="/ppt/media/image7.png" Id="Rc594a070bc564117" /><Relationship Type="http://schemas.openxmlformats.org/officeDocument/2006/relationships/notesSlide" Target="/ppt/notesSlides/notesSlide7.xml" Id="R5a105af394e14f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b5933e46a241f4" /><Relationship Type="http://schemas.openxmlformats.org/officeDocument/2006/relationships/image" Target="/ppt/media/image8.png" Id="R7fe24257ab9c4dd8" /><Relationship Type="http://schemas.openxmlformats.org/officeDocument/2006/relationships/notesSlide" Target="/ppt/notesSlides/notesSlide8.xml" Id="Rc3b01e0094f3433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c36d1948174563" /><Relationship Type="http://schemas.openxmlformats.org/officeDocument/2006/relationships/image" Target="/ppt/media/image9.png" Id="R1b6bbacdaea845fc" /><Relationship Type="http://schemas.openxmlformats.org/officeDocument/2006/relationships/notesSlide" Target="/ppt/notesSlides/notesSlide9.xml" Id="R6c70738c0a5c4b4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a149fa38384753" /><Relationship Type="http://schemas.openxmlformats.org/officeDocument/2006/relationships/image" Target="/ppt/media/image10.png" Id="R38941a8dfeff4476" /><Relationship Type="http://schemas.openxmlformats.org/officeDocument/2006/relationships/notesSlide" Target="/ppt/notesSlides/notesSlide10.xml" Id="R418e1eac38df4c0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b217ccf7494827" /><Relationship Type="http://schemas.openxmlformats.org/officeDocument/2006/relationships/image" Target="/ppt/media/image11.png" Id="R95e1f39a8a034560" /><Relationship Type="http://schemas.openxmlformats.org/officeDocument/2006/relationships/notesSlide" Target="/ppt/notesSlides/notesSlide11.xml" Id="R16f66dba6b7e4db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1613b9b8ac4bbc" /><Relationship Type="http://schemas.openxmlformats.org/officeDocument/2006/relationships/image" Target="/ppt/media/image12.png" Id="R20df8de663c54b20" /><Relationship Type="http://schemas.openxmlformats.org/officeDocument/2006/relationships/notesSlide" Target="/ppt/notesSlides/notesSlide12.xml" Id="Rd6c6de9fc06b49f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f77670e9044b4d" /><Relationship Type="http://schemas.openxmlformats.org/officeDocument/2006/relationships/image" Target="/ppt/media/image13.png" Id="Ra1e1c327639d49fd" /><Relationship Type="http://schemas.openxmlformats.org/officeDocument/2006/relationships/notesSlide" Target="/ppt/notesSlides/notesSlide13.xml" Id="R639e2c14c0404e0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6c8dfdad8e4b6b" /><Relationship Type="http://schemas.openxmlformats.org/officeDocument/2006/relationships/image" Target="/ppt/media/image14.png" Id="Rb43b9d6a784e49a0" /><Relationship Type="http://schemas.openxmlformats.org/officeDocument/2006/relationships/notesSlide" Target="/ppt/notesSlides/notesSlide14.xml" Id="R7b9dc4c98c0247c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f1062c09664ef0" /><Relationship Type="http://schemas.openxmlformats.org/officeDocument/2006/relationships/image" Target="/ppt/media/image15.png" Id="Rd9adb2d46ec3435a" /><Relationship Type="http://schemas.openxmlformats.org/officeDocument/2006/relationships/notesSlide" Target="/ppt/notesSlides/notesSlide15.xml" Id="Rd3f1904f7d28451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542216752e4cda" /><Relationship Type="http://schemas.openxmlformats.org/officeDocument/2006/relationships/image" Target="/ppt/media/image16.png" Id="Rf21d4071b5844cfc" /><Relationship Type="http://schemas.openxmlformats.org/officeDocument/2006/relationships/notesSlide" Target="/ppt/notesSlides/notesSlide16.xml" Id="R51b4a56845d4495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CE2E1A-D054-4827-8F1D-CE81848062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ed26195be94b7f"/>
          <a:stretch xmlns:a="http://schemas.openxmlformats.org/drawingml/2006/main"/>
        </p:blipFill>
        <p:spPr>
          <a:xfrm xmlns:a="http://schemas.openxmlformats.org/drawingml/2006/main">
            <a:off x="6096000" y="1713589"/>
            <a:ext cx="6096000" cy="34308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E0C217-DD8F-4BB9-9421-9174BD2A7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12A7D1-95E8-40D9-AE66-DBF62E8E3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公司免费奖励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44C39E-6766-4521-8DB5-794769D70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这一次，公司额外送出免费的冲绳奖励旅游，邀请真正带出团队成绩的领导人，一起出发。</a:t>
            </a:r>
          </a:p>
        </p:txBody>
      </p:sp>
    </p:spTree>
    <p:extLst>
      <p:ext uri="{BB962C8B-B14F-4D97-AF65-F5344CB8AC3E}">
        <p14:creationId xmlns:p14="http://schemas.microsoft.com/office/powerpoint/2010/main" val="19078795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23C533-E395-40D9-899F-64DF566004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559ee138cf448f"/>
          <a:stretch xmlns:a="http://schemas.openxmlformats.org/drawingml/2006/main"/>
        </p:blipFill>
        <p:spPr>
          <a:xfrm xmlns:a="http://schemas.openxmlformats.org/drawingml/2006/main">
            <a:off x="6558855" y="0"/>
            <a:ext cx="5170289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FED4D6-54DC-411F-9A95-630ED8128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187D01-B988-4B7B-9D04-CD1B1AA88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资格与行动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651243-4589-49C6-B4C7-B9BDEB9A6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活动期间，从二零二六年九月一日，到二零二七年八月三十一日。</a:t>
            </a:r>
          </a:p>
        </p:txBody>
      </p:sp>
    </p:spTree>
    <p:extLst>
      <p:ext uri="{BB962C8B-B14F-4D97-AF65-F5344CB8AC3E}">
        <p14:creationId xmlns:p14="http://schemas.microsoft.com/office/powerpoint/2010/main" val="20650941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89CF0E-C5B0-4D01-90FC-349EFFD542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3aea679c42469f"/>
          <a:stretch xmlns:a="http://schemas.openxmlformats.org/drawingml/2006/main"/>
        </p:blipFill>
        <p:spPr>
          <a:xfrm xmlns:a="http://schemas.openxmlformats.org/drawingml/2006/main">
            <a:off x="6096000" y="1713589"/>
            <a:ext cx="6096000" cy="34308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2604F3-F680-443B-A352-B264E5B7E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F25B6B-957C-46E6-BDA2-401A9818E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不是一个人冲 · 是团队复制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ADE22F-8487-4D47-9F64-94FFF2406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这不是一项只看你重新签多少新单的奖励；它看的是，你有没有把正确动作复制给伙伴。</a:t>
            </a:r>
          </a:p>
        </p:txBody>
      </p:sp>
    </p:spTree>
    <p:extLst>
      <p:ext uri="{BB962C8B-B14F-4D97-AF65-F5344CB8AC3E}">
        <p14:creationId xmlns:p14="http://schemas.microsoft.com/office/powerpoint/2010/main" val="9249398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974A6F-73B5-4DAA-99A7-75EA5E93A3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1c2e9d389b48e5"/>
          <a:stretch xmlns:a="http://schemas.openxmlformats.org/drawingml/2006/main"/>
        </p:blipFill>
        <p:spPr>
          <a:xfrm xmlns:a="http://schemas.openxmlformats.org/drawingml/2006/main">
            <a:off x="6096000" y="1713589"/>
            <a:ext cx="6096000" cy="34308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E88DA7-C8E1-46CB-B959-94B3B223A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5ED8C8-914A-49B1-9C4E-04C0FD35D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资格与行动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6A8FEC-84D6-4297-8DAD-EE8E66223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要获得资格，必须由同一个MC户口，同时完成两项条件。</a:t>
            </a:r>
          </a:p>
        </p:txBody>
      </p:sp>
    </p:spTree>
    <p:extLst>
      <p:ext uri="{BB962C8B-B14F-4D97-AF65-F5344CB8AC3E}">
        <p14:creationId xmlns:p14="http://schemas.microsoft.com/office/powerpoint/2010/main" val="12967823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85C2E3-6E5D-4EA2-92B9-C7677BA235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efce2273cf4b15"/>
          <a:stretch xmlns:a="http://schemas.openxmlformats.org/drawingml/2006/main"/>
        </p:blipFill>
        <p:spPr>
          <a:xfrm xmlns:a="http://schemas.openxmlformats.org/drawingml/2006/main">
            <a:off x="6096000" y="1713589"/>
            <a:ext cx="6096000" cy="34308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A0D6EA-ADDA-498E-98A3-951D743C5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6AB1A9-38D1-4627-AB0C-2E81E1D77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EXCELLENT BONUS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19708E-154E-448A-83A0-F0EAA69FD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第一项，是在活动期内，累计达成指定次数的Excellent Bonus。</a:t>
            </a:r>
          </a:p>
        </p:txBody>
      </p:sp>
    </p:spTree>
    <p:extLst>
      <p:ext uri="{BB962C8B-B14F-4D97-AF65-F5344CB8AC3E}">
        <p14:creationId xmlns:p14="http://schemas.microsoft.com/office/powerpoint/2010/main" val="17912287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C1E9D9-85F3-4157-B5B8-CFAB85E883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bf1186b89340c4"/>
          <a:stretch xmlns:a="http://schemas.openxmlformats.org/drawingml/2006/main"/>
        </p:blipFill>
        <p:spPr>
          <a:xfrm xmlns:a="http://schemas.openxmlformats.org/drawingml/2006/main">
            <a:off x="6096000" y="1713589"/>
            <a:ext cx="6096000" cy="34308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9249CD-853F-425A-9CB0-F0F56FA0F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A85802-F2AA-4490-B921-FD9E5BF3B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10位活跃直属伙伴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C0A242-C725-47A4-8844-D26BB6190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第二项，是让十位直属伙伴保持活跃，并累计达到指定次数。</a:t>
            </a:r>
          </a:p>
        </p:txBody>
      </p:sp>
    </p:spTree>
    <p:extLst>
      <p:ext uri="{BB962C8B-B14F-4D97-AF65-F5344CB8AC3E}">
        <p14:creationId xmlns:p14="http://schemas.microsoft.com/office/powerpoint/2010/main" val="15595548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6F2FE5-3AF6-460A-8037-631E23D64A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94a070bc564117"/>
          <a:stretch xmlns:a="http://schemas.openxmlformats.org/drawingml/2006/main"/>
        </p:blipFill>
        <p:spPr>
          <a:xfrm xmlns:a="http://schemas.openxmlformats.org/drawingml/2006/main">
            <a:off x="6558855" y="0"/>
            <a:ext cx="5170289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B859CD-01DB-4297-9049-B744CB935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38FFB1-5E32-4E86-83AF-379FC4847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全部会员：3期＋6次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9E1E4F-28F3-44E6-BB73-8F0B2C7DC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一般会员，需要完成三期Excellent，并达成六次十位活跃直属伙伴。</a:t>
            </a:r>
          </a:p>
        </p:txBody>
      </p:sp>
    </p:spTree>
    <p:extLst>
      <p:ext uri="{BB962C8B-B14F-4D97-AF65-F5344CB8AC3E}">
        <p14:creationId xmlns:p14="http://schemas.microsoft.com/office/powerpoint/2010/main" val="7394148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B38181-9667-45FE-BF48-3DB6864A5C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e24257ab9c4dd8"/>
          <a:stretch xmlns:a="http://schemas.openxmlformats.org/drawingml/2006/main"/>
        </p:blipFill>
        <p:spPr>
          <a:xfrm xmlns:a="http://schemas.openxmlformats.org/drawingml/2006/main">
            <a:off x="6558855" y="0"/>
            <a:ext cx="5170289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F8088E-7560-4660-84C5-917ABE088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0B14DB-93EC-4A4C-A0BB-55087CAA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SUMMIT：4期＋8次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70F900-4C07-4005-9B1C-7427C1ADC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二零二六财年的Summit会员，需要四期Excellent和八次活跃直属条件。</a:t>
            </a:r>
          </a:p>
        </p:txBody>
      </p:sp>
    </p:spTree>
    <p:extLst>
      <p:ext uri="{BB962C8B-B14F-4D97-AF65-F5344CB8AC3E}">
        <p14:creationId xmlns:p14="http://schemas.microsoft.com/office/powerpoint/2010/main" val="10469997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8BF6B0-1E72-4D71-810A-9C13940665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6bbacdaea845fc"/>
          <a:stretch xmlns:a="http://schemas.openxmlformats.org/drawingml/2006/main"/>
        </p:blipFill>
        <p:spPr>
          <a:xfrm xmlns:a="http://schemas.openxmlformats.org/drawingml/2006/main">
            <a:off x="6558855" y="0"/>
            <a:ext cx="5170289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6859B6-E591-4769-842C-4F8609F77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2B9E8B-391E-4A79-B0AC-352935EE7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CFC：5期＋10次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6A1439-74F1-4E12-8537-DCC4192A3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CFC会员，则需要五期Excellent和十次活跃直属条件。</a:t>
            </a:r>
          </a:p>
        </p:txBody>
      </p:sp>
    </p:spTree>
    <p:extLst>
      <p:ext uri="{BB962C8B-B14F-4D97-AF65-F5344CB8AC3E}">
        <p14:creationId xmlns:p14="http://schemas.microsoft.com/office/powerpoint/2010/main" val="4915924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866C71-E89C-463D-A12B-C4EE879E84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941a8dfeff4476"/>
          <a:stretch xmlns:a="http://schemas.openxmlformats.org/drawingml/2006/main"/>
        </p:blipFill>
        <p:spPr>
          <a:xfrm xmlns:a="http://schemas.openxmlformats.org/drawingml/2006/main">
            <a:off x="6096000" y="1713589"/>
            <a:ext cx="6096000" cy="34308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088ADF-2A94-4CD9-B466-9218FBB0A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06784C-9E0D-4366-AC0C-ADD1E2BDE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不必连续完成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5017A9-06A7-473E-898E-59F859767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好消息是，两项条件不需要连续完成，也不需要在同一个月份同时发生。</a:t>
            </a:r>
          </a:p>
        </p:txBody>
      </p:sp>
    </p:spTree>
    <p:extLst>
      <p:ext uri="{BB962C8B-B14F-4D97-AF65-F5344CB8AC3E}">
        <p14:creationId xmlns:p14="http://schemas.microsoft.com/office/powerpoint/2010/main" val="16647944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EA91F5-13D7-424B-A2F0-2D56A5A93B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e1f39a8a034560"/>
          <a:stretch xmlns:a="http://schemas.openxmlformats.org/drawingml/2006/main"/>
        </p:blipFill>
        <p:spPr>
          <a:xfrm xmlns:a="http://schemas.openxmlformats.org/drawingml/2006/main">
            <a:off x="6096000" y="1713589"/>
            <a:ext cx="6096000" cy="34308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03C082-7275-4F8A-843F-20EE3288F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6B070F-9DA5-4880-A624-0F00E2F02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资格与行动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B1EB79-58DF-4202-9B47-E0E5C5A29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所以真正的关键，不是一个人冲，而是协助伙伴持续行动、持续活跃、持续复制。</a:t>
            </a:r>
          </a:p>
        </p:txBody>
      </p:sp>
    </p:spTree>
    <p:extLst>
      <p:ext uri="{BB962C8B-B14F-4D97-AF65-F5344CB8AC3E}">
        <p14:creationId xmlns:p14="http://schemas.microsoft.com/office/powerpoint/2010/main" val="206435713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3579E1-9F10-4CA1-A073-25E33A5B01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df8de663c54b20"/>
          <a:stretch xmlns:a="http://schemas.openxmlformats.org/drawingml/2006/main"/>
        </p:blipFill>
        <p:spPr>
          <a:xfrm xmlns:a="http://schemas.openxmlformats.org/drawingml/2006/main">
            <a:off x="6096000" y="1713589"/>
            <a:ext cx="6096000" cy="34308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B3F9F0-B7E8-4018-A3E8-FAEA3175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1B9204-493D-46F1-951A-238AEA2E0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资格与行动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740ACA-DA94-4DF0-99E3-853178465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每位会员也必须达成二零二七年一月开始的GOGO FESTA，并选择参加公司旅游。</a:t>
            </a:r>
          </a:p>
        </p:txBody>
      </p:sp>
    </p:spTree>
    <p:extLst>
      <p:ext uri="{BB962C8B-B14F-4D97-AF65-F5344CB8AC3E}">
        <p14:creationId xmlns:p14="http://schemas.microsoft.com/office/powerpoint/2010/main" val="75023933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BF447C-696E-4E9C-9D21-27AFCAFC3D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e1c327639d49fd"/>
          <a:stretch xmlns:a="http://schemas.openxmlformats.org/drawingml/2006/main"/>
        </p:blipFill>
        <p:spPr>
          <a:xfrm xmlns:a="http://schemas.openxmlformats.org/drawingml/2006/main">
            <a:off x="6096000" y="1713589"/>
            <a:ext cx="6096000" cy="34308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EFBBF0-FE19-43A6-92CA-08D55917B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1CE9C7-084F-4292-B192-A89ED7957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机票 · 酒店 · 接送 · 活动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70181E-C35A-422F-A44B-DB9F987A5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这份免费奖励配套，包括吉隆坡往返冲绳机票、酒店住宿、指定接送和公司安排的活动。</a:t>
            </a:r>
          </a:p>
        </p:txBody>
      </p:sp>
    </p:spTree>
    <p:extLst>
      <p:ext uri="{BB962C8B-B14F-4D97-AF65-F5344CB8AC3E}">
        <p14:creationId xmlns:p14="http://schemas.microsoft.com/office/powerpoint/2010/main" val="40921052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9CD94E-B46A-4C09-9D87-ADA61F068E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3b9d6a784e49a0"/>
          <a:stretch xmlns:a="http://schemas.openxmlformats.org/drawingml/2006/main"/>
        </p:blipFill>
        <p:spPr>
          <a:xfrm xmlns:a="http://schemas.openxmlformats.org/drawingml/2006/main">
            <a:off x="6096000" y="1713589"/>
            <a:ext cx="6096000" cy="34308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AFF973-7755-4814-B199-2039041BD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B66CDA-6983-4423-ACA0-274B777E7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资格与行动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470552-BC99-452C-8CBC-447961162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每人只有一个名额；私人行程、部分餐饮、单人房差价、签证与个人费用则由自己负责。</a:t>
            </a:r>
          </a:p>
        </p:txBody>
      </p:sp>
    </p:spTree>
    <p:extLst>
      <p:ext uri="{BB962C8B-B14F-4D97-AF65-F5344CB8AC3E}">
        <p14:creationId xmlns:p14="http://schemas.microsoft.com/office/powerpoint/2010/main" val="150641762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5B1043-6744-4B84-B2C8-0D8242EAC3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adb2d46ec3435a"/>
          <a:stretch xmlns:a="http://schemas.openxmlformats.org/drawingml/2006/main"/>
        </p:blipFill>
        <p:spPr>
          <a:xfrm xmlns:a="http://schemas.openxmlformats.org/drawingml/2006/main">
            <a:off x="6096000" y="1713589"/>
            <a:ext cx="6096000" cy="34308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5D416A-D618-4E2C-AE5D-D37348D41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C606AB-6D4F-44E0-A943-D4D7F5071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资格与行动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48DD5A-3F4D-4C23-B8C9-169004DB7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当你不需要一直靠自己重新签单，团队依然能够前进，这才叫真正的复制。</a:t>
            </a:r>
          </a:p>
        </p:txBody>
      </p:sp>
    </p:spTree>
    <p:extLst>
      <p:ext uri="{BB962C8B-B14F-4D97-AF65-F5344CB8AC3E}">
        <p14:creationId xmlns:p14="http://schemas.microsoft.com/office/powerpoint/2010/main" val="36978961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6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FBE40A-6AA0-49DF-8428-A9ABD54798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1d4071b5844cfc"/>
          <a:stretch xmlns:a="http://schemas.openxmlformats.org/drawingml/2006/main"/>
        </p:blipFill>
        <p:spPr>
          <a:xfrm xmlns:a="http://schemas.openxmlformats.org/drawingml/2006/main">
            <a:off x="6096000" y="1713589"/>
            <a:ext cx="6096000" cy="34308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A02452-3F9D-4523-8E22-E0C13317F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518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E6C47C"/>
                </a:solidFill>
              </a:defRPr>
            </a:defPPr>
            <a:lvl1pPr>
              <a:defRPr sz="1650" b="1">
                <a:solidFill>
                  <a:srgbClr val="E6C47C"/>
                </a:solidFill>
              </a:defRPr>
            </a:lvl1pPr>
            <a:lvl2pPr>
              <a:defRPr sz="1650" b="1">
                <a:solidFill>
                  <a:srgbClr val="E6C47C"/>
                </a:solidFill>
              </a:defRPr>
            </a:lvl2pPr>
            <a:lvl3pPr>
              <a:defRPr sz="1650" b="1">
                <a:solidFill>
                  <a:srgbClr val="E6C47C"/>
                </a:solidFill>
              </a:defRPr>
            </a:lvl3pPr>
            <a:lvl4pPr>
              <a:defRPr sz="1650" b="1">
                <a:solidFill>
                  <a:srgbClr val="E6C47C"/>
                </a:solidFill>
              </a:defRPr>
            </a:lvl4pPr>
            <a:lvl5pPr>
              <a:defRPr sz="1650" b="1">
                <a:solidFill>
                  <a:srgbClr val="E6C47C"/>
                </a:solidFill>
              </a:defRPr>
            </a:lvl5pPr>
            <a:lvl6pPr>
              <a:defRPr sz="1650" b="1">
                <a:solidFill>
                  <a:srgbClr val="E6C47C"/>
                </a:solidFill>
              </a:defRPr>
            </a:lvl6pPr>
            <a:lvl7pPr>
              <a:defRPr sz="1650" b="1">
                <a:solidFill>
                  <a:srgbClr val="E6C47C"/>
                </a:solidFill>
              </a:defRPr>
            </a:lvl7pPr>
            <a:lvl8pPr>
              <a:defRPr sz="1650" b="1">
                <a:solidFill>
                  <a:srgbClr val="E6C47C"/>
                </a:solidFill>
              </a:defRPr>
            </a:lvl8pPr>
            <a:lvl9pPr>
              <a:defRPr sz="1650" b="1">
                <a:solidFill>
                  <a:srgbClr val="E6C47C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E6C47C"/>
                </a:solidFill>
              </a:defRPr>
            </a:pPr>
            <a:r>
              <a:rPr sz="1650" b="1">
                <a:solidFill>
                  <a:srgbClr val="E6C47C"/>
                </a:solidFill>
              </a:rPr>
              <a:t>OKINAWA · MYLI 2027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37FC69-8717-42A4-BE32-526CE590D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51816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</a:defRPr>
            </a:defPPr>
            <a:lvl1pPr>
              <a:defRPr sz="3150" b="1">
                <a:solidFill>
                  <a:srgbClr val="FFFFFF"/>
                </a:solidFill>
              </a:defRPr>
            </a:lvl1pPr>
            <a:lvl2pPr>
              <a:defRPr sz="3150" b="1">
                <a:solidFill>
                  <a:srgbClr val="FFFFFF"/>
                </a:solidFill>
              </a:defRPr>
            </a:lvl2pPr>
            <a:lvl3pPr>
              <a:defRPr sz="3150" b="1">
                <a:solidFill>
                  <a:srgbClr val="FFFFFF"/>
                </a:solidFill>
              </a:defRPr>
            </a:lvl3pPr>
            <a:lvl4pPr>
              <a:defRPr sz="3150" b="1">
                <a:solidFill>
                  <a:srgbClr val="FFFFFF"/>
                </a:solidFill>
              </a:defRPr>
            </a:lvl4pPr>
            <a:lvl5pPr>
              <a:defRPr sz="3150" b="1">
                <a:solidFill>
                  <a:srgbClr val="FFFFFF"/>
                </a:solidFill>
              </a:defRPr>
            </a:lvl5pPr>
            <a:lvl6pPr>
              <a:defRPr sz="3150" b="1">
                <a:solidFill>
                  <a:srgbClr val="FFFFFF"/>
                </a:solidFill>
              </a:defRPr>
            </a:lvl6pPr>
            <a:lvl7pPr>
              <a:defRPr sz="3150" b="1">
                <a:solidFill>
                  <a:srgbClr val="FFFFFF"/>
                </a:solidFill>
              </a:defRPr>
            </a:lvl7pPr>
            <a:lvl8pPr>
              <a:defRPr sz="3150" b="1">
                <a:solidFill>
                  <a:srgbClr val="FFFFFF"/>
                </a:solidFill>
              </a:defRPr>
            </a:lvl8pPr>
            <a:lvl9pPr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一起赢得冲绳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47ADF5-3B07-497E-AA4A-7EAC9EEC3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81375"/>
            <a:ext cx="51816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E2EAF1"/>
                </a:solidFill>
              </a:defRPr>
            </a:defPPr>
            <a:lvl1pPr>
              <a:defRPr sz="2100" b="0">
                <a:solidFill>
                  <a:srgbClr val="E2EAF1"/>
                </a:solidFill>
              </a:defRPr>
            </a:lvl1pPr>
            <a:lvl2pPr>
              <a:defRPr sz="2100" b="0">
                <a:solidFill>
                  <a:srgbClr val="E2EAF1"/>
                </a:solidFill>
              </a:defRPr>
            </a:lvl2pPr>
            <a:lvl3pPr>
              <a:defRPr sz="2100" b="0">
                <a:solidFill>
                  <a:srgbClr val="E2EAF1"/>
                </a:solidFill>
              </a:defRPr>
            </a:lvl3pPr>
            <a:lvl4pPr>
              <a:defRPr sz="2100" b="0">
                <a:solidFill>
                  <a:srgbClr val="E2EAF1"/>
                </a:solidFill>
              </a:defRPr>
            </a:lvl4pPr>
            <a:lvl5pPr>
              <a:defRPr sz="2100" b="0">
                <a:solidFill>
                  <a:srgbClr val="E2EAF1"/>
                </a:solidFill>
              </a:defRPr>
            </a:lvl5pPr>
            <a:lvl6pPr>
              <a:defRPr sz="2100" b="0">
                <a:solidFill>
                  <a:srgbClr val="E2EAF1"/>
                </a:solidFill>
              </a:defRPr>
            </a:lvl6pPr>
            <a:lvl7pPr>
              <a:defRPr sz="2100" b="0">
                <a:solidFill>
                  <a:srgbClr val="E2EAF1"/>
                </a:solidFill>
              </a:defRPr>
            </a:lvl7pPr>
            <a:lvl8pPr>
              <a:defRPr sz="2100" b="0">
                <a:solidFill>
                  <a:srgbClr val="E2EAF1"/>
                </a:solidFill>
              </a:defRPr>
            </a:lvl8pPr>
            <a:lvl9pPr>
              <a:defRPr sz="2100" b="0">
                <a:solidFill>
                  <a:srgbClr val="E2EAF1"/>
                </a:solidFill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2EAF1"/>
                </a:solidFill>
              </a:defRPr>
            </a:pPr>
            <a:r>
              <a:rPr sz="2100" b="0">
                <a:solidFill>
                  <a:srgbClr val="E2EAF1"/>
                </a:solidFill>
              </a:rPr>
              <a:t>从今天开始，找出十位愿意成长的直属伙伴，陪他们完成动作，也一起赢得公司免费的冲绳奖励旅游。</a:t>
            </a:r>
          </a:p>
        </p:txBody>
      </p:sp>
    </p:spTree>
    <p:extLst>
      <p:ext uri="{BB962C8B-B14F-4D97-AF65-F5344CB8AC3E}">
        <p14:creationId xmlns:p14="http://schemas.microsoft.com/office/powerpoint/2010/main" val="2251278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2026-10-29T05:54:01.6020000Z</dcterms:created>
  <dcterms:modified xsi:type="dcterms:W3CDTF">2026-10-29T05:54:01.6020000Z</dcterms:modified>
</coreProperties>
</file>