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692abefa35f4f78" /><Relationship Type="http://schemas.openxmlformats.org/officeDocument/2006/relationships/extended-properties" Target="/docProps/app.xml" Id="R67ad84de14e74efb" /><Relationship Type="http://schemas.openxmlformats.org/officeDocument/2006/relationships/officeDocument" Target="/ppt/presentation.xml" Id="R8e1460c7c6c14f8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82970287a5246d4"/>
  </p:sldMasterIdLst>
  <p:notesMasterIdLst>
    <p:notesMasterId xmlns:r="http://schemas.openxmlformats.org/officeDocument/2006/relationships" r:id="R8f67ccede5e04502"/>
  </p:notesMasterIdLst>
  <p:sldIdLst>
    <p:sldId xmlns:r="http://schemas.openxmlformats.org/officeDocument/2006/relationships" id="256" r:id="R5723cb83f3814f32"/>
    <p:sldId xmlns:r="http://schemas.openxmlformats.org/officeDocument/2006/relationships" id="257" r:id="Rfd81e26eb98745de"/>
    <p:sldId xmlns:r="http://schemas.openxmlformats.org/officeDocument/2006/relationships" id="258" r:id="R6b2a505aa151481c"/>
    <p:sldId xmlns:r="http://schemas.openxmlformats.org/officeDocument/2006/relationships" id="259" r:id="R1d5c26682cd047f9"/>
    <p:sldId xmlns:r="http://schemas.openxmlformats.org/officeDocument/2006/relationships" id="260" r:id="Rba1a5717665e446e"/>
    <p:sldId xmlns:r="http://schemas.openxmlformats.org/officeDocument/2006/relationships" id="261" r:id="R0a172fd783d94a18"/>
    <p:sldId xmlns:r="http://schemas.openxmlformats.org/officeDocument/2006/relationships" id="262" r:id="R7e6471ab3fa646c2"/>
    <p:sldId xmlns:r="http://schemas.openxmlformats.org/officeDocument/2006/relationships" id="263" r:id="R6ca1fc7335ef4753"/>
    <p:sldId xmlns:r="http://schemas.openxmlformats.org/officeDocument/2006/relationships" id="264" r:id="Rf6f8acc5101741a4"/>
    <p:sldId xmlns:r="http://schemas.openxmlformats.org/officeDocument/2006/relationships" id="265" r:id="Rbdf8191d13ab4aab"/>
    <p:sldId xmlns:r="http://schemas.openxmlformats.org/officeDocument/2006/relationships" id="266" r:id="R51064ac86cfd49a1"/>
    <p:sldId xmlns:r="http://schemas.openxmlformats.org/officeDocument/2006/relationships" id="267" r:id="Ra83979ff8cd44ca2"/>
    <p:sldId xmlns:r="http://schemas.openxmlformats.org/officeDocument/2006/relationships" id="268" r:id="R328cc2950c5c4ef3"/>
    <p:sldId xmlns:r="http://schemas.openxmlformats.org/officeDocument/2006/relationships" id="269" r:id="R64c3db1b0386410f"/>
    <p:sldId xmlns:r="http://schemas.openxmlformats.org/officeDocument/2006/relationships" id="270" r:id="R87c7213751a646a3"/>
    <p:sldId xmlns:r="http://schemas.openxmlformats.org/officeDocument/2006/relationships" id="271" r:id="Rf257913fc8894a4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b433dfe601f4a97" /><Relationship Type="http://schemas.openxmlformats.org/officeDocument/2006/relationships/slideMaster" Target="/ppt/slideMasters/slideMaster1.xml" Id="R682970287a5246d4" /><Relationship Type="http://schemas.openxmlformats.org/officeDocument/2006/relationships/notesMaster" Target="/ppt/notesMasters/notesMaster1.xml" Id="R8f67ccede5e04502" /><Relationship Type="http://schemas.openxmlformats.org/officeDocument/2006/relationships/presProps" Target="/ppt/presProps.xml" Id="R3b063b3388d543ba" /><Relationship Type="http://schemas.openxmlformats.org/officeDocument/2006/relationships/tableStyles" Target="/ppt/tableStyles.xml" Id="R3389fb8c6ad04bf1" /><Relationship Type="http://schemas.openxmlformats.org/officeDocument/2006/relationships/slide" Target="/ppt/slides/slide1.xml" Id="R5723cb83f3814f32" /><Relationship Type="http://schemas.openxmlformats.org/officeDocument/2006/relationships/slide" Target="/ppt/slides/slide2.xml" Id="Rfd81e26eb98745de" /><Relationship Type="http://schemas.openxmlformats.org/officeDocument/2006/relationships/slide" Target="/ppt/slides/slide3.xml" Id="R6b2a505aa151481c" /><Relationship Type="http://schemas.openxmlformats.org/officeDocument/2006/relationships/slide" Target="/ppt/slides/slide4.xml" Id="R1d5c26682cd047f9" /><Relationship Type="http://schemas.openxmlformats.org/officeDocument/2006/relationships/slide" Target="/ppt/slides/slide5.xml" Id="Rba1a5717665e446e" /><Relationship Type="http://schemas.openxmlformats.org/officeDocument/2006/relationships/slide" Target="/ppt/slides/slide6.xml" Id="R0a172fd783d94a18" /><Relationship Type="http://schemas.openxmlformats.org/officeDocument/2006/relationships/slide" Target="/ppt/slides/slide7.xml" Id="R7e6471ab3fa646c2" /><Relationship Type="http://schemas.openxmlformats.org/officeDocument/2006/relationships/slide" Target="/ppt/slides/slide8.xml" Id="R6ca1fc7335ef4753" /><Relationship Type="http://schemas.openxmlformats.org/officeDocument/2006/relationships/slide" Target="/ppt/slides/slide9.xml" Id="Rf6f8acc5101741a4" /><Relationship Type="http://schemas.openxmlformats.org/officeDocument/2006/relationships/slide" Target="/ppt/slides/slide10.xml" Id="Rbdf8191d13ab4aab" /><Relationship Type="http://schemas.openxmlformats.org/officeDocument/2006/relationships/slide" Target="/ppt/slides/slide11.xml" Id="R51064ac86cfd49a1" /><Relationship Type="http://schemas.openxmlformats.org/officeDocument/2006/relationships/slide" Target="/ppt/slides/slide12.xml" Id="Ra83979ff8cd44ca2" /><Relationship Type="http://schemas.openxmlformats.org/officeDocument/2006/relationships/slide" Target="/ppt/slides/slide13.xml" Id="R328cc2950c5c4ef3" /><Relationship Type="http://schemas.openxmlformats.org/officeDocument/2006/relationships/slide" Target="/ppt/slides/slide14.xml" Id="R64c3db1b0386410f" /><Relationship Type="http://schemas.openxmlformats.org/officeDocument/2006/relationships/slide" Target="/ppt/slides/slide15.xml" Id="R87c7213751a646a3" /><Relationship Type="http://schemas.openxmlformats.org/officeDocument/2006/relationships/slide" Target="/ppt/slides/slide16.xml" Id="Rf257913fc8894a4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48c1810a682437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9deb01bae544933" /><Relationship Type="http://schemas.openxmlformats.org/officeDocument/2006/relationships/notesMaster" Target="/ppt/notesMasters/notesMaster1.xml" Id="Rfe4ba80b32dc420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d5802c142a04b09" /><Relationship Type="http://schemas.openxmlformats.org/officeDocument/2006/relationships/notesMaster" Target="/ppt/notesMasters/notesMaster1.xml" Id="R8487bc40edfd448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56997c5756144d2" /><Relationship Type="http://schemas.openxmlformats.org/officeDocument/2006/relationships/notesMaster" Target="/ppt/notesMasters/notesMaster1.xml" Id="R934e0438ff3a451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8c5582d3f5f42f2" /><Relationship Type="http://schemas.openxmlformats.org/officeDocument/2006/relationships/notesMaster" Target="/ppt/notesMasters/notesMaster1.xml" Id="Rd66cc2ff062d46c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0d194868b154c33" /><Relationship Type="http://schemas.openxmlformats.org/officeDocument/2006/relationships/notesMaster" Target="/ppt/notesMasters/notesMaster1.xml" Id="R45911c9a24c04a4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2bde9d4666a47a1" /><Relationship Type="http://schemas.openxmlformats.org/officeDocument/2006/relationships/notesMaster" Target="/ppt/notesMasters/notesMaster1.xml" Id="Rf1a2cd47ece14c4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da5445ea8da4c17" /><Relationship Type="http://schemas.openxmlformats.org/officeDocument/2006/relationships/notesMaster" Target="/ppt/notesMasters/notesMaster1.xml" Id="Ra305ec0254f74a6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b2d75cc641442b0" /><Relationship Type="http://schemas.openxmlformats.org/officeDocument/2006/relationships/notesMaster" Target="/ppt/notesMasters/notesMaster1.xml" Id="Reb3a9542e1cb438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1985d26ccb741ee" /><Relationship Type="http://schemas.openxmlformats.org/officeDocument/2006/relationships/notesMaster" Target="/ppt/notesMasters/notesMaster1.xml" Id="R16928d128ad54b9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b58ac0e4a2443b5" /><Relationship Type="http://schemas.openxmlformats.org/officeDocument/2006/relationships/notesMaster" Target="/ppt/notesMasters/notesMaster1.xml" Id="Re717193465e5481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da973cb366245b7" /><Relationship Type="http://schemas.openxmlformats.org/officeDocument/2006/relationships/notesMaster" Target="/ppt/notesMasters/notesMaster1.xml" Id="R63bd65bdd33945d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4958b556ccc4c62" /><Relationship Type="http://schemas.openxmlformats.org/officeDocument/2006/relationships/notesMaster" Target="/ppt/notesMasters/notesMaster1.xml" Id="R7ad8f1580776446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98b80e8157844b4" /><Relationship Type="http://schemas.openxmlformats.org/officeDocument/2006/relationships/notesMaster" Target="/ppt/notesMasters/notesMaster1.xml" Id="Rca5a0cac8f1445f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62828ac6624445d" /><Relationship Type="http://schemas.openxmlformats.org/officeDocument/2006/relationships/notesMaster" Target="/ppt/notesMasters/notesMaster1.xml" Id="R5e4a6fe2525d47d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f0453ad8a1346e4" /><Relationship Type="http://schemas.openxmlformats.org/officeDocument/2006/relationships/notesMaster" Target="/ppt/notesMasters/notesMaster1.xml" Id="Rebe93ebb36ed491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69fd0e9b8c44811" /><Relationship Type="http://schemas.openxmlformats.org/officeDocument/2006/relationships/notesMaster" Target="/ppt/notesMasters/notesMaster1.xml" Id="R76d58d1dc8744f6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GANJARAN PERCUMA SYARIKAT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Kali ini, syarikat menawarkan ganjaran tambahan, iaitu lawatan percuma ke Okinawa untuk pemimpin yang membina pencapaian pasukan sebenar.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C:\Users\User\OneDrive\Documents\早会课程PPT\冲绳领导研讨会2027_华语审核版\scenes\09_shuri_castle.png</a:t>
            </a:r>
          </a:p>
          <a:p xmlns:a="http://schemas.openxmlformats.org/drawingml/2006/main">
            <a:r>
              <a:t>SHA256: c0ad45c703144dd66fce1bfa792aec64c92f45b2fc819151c90621e159223f40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Tempoh kempen adalah dari satu September dua ribu dua puluh enam hingga tiga puluh satu Ogos dua ribu dua puluh tujuh.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C:\Users\User\OneDrive\Documents\AI Version studio\site-production\public\courses\okinawa-reward-2027-poster-ms.png</a:t>
            </a:r>
          </a:p>
          <a:p xmlns:a="http://schemas.openxmlformats.org/drawingml/2006/main">
            <a:r>
              <a:t>SHA256: 8604c023dab394196e02a9e0b0ba921cddf031325abfdc467d3ebe8e3b866544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BUKAN USAHA SOLO · DUPLIKASI PASUKAN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Ganjaran ini bukan sekadar melihat berapa ramai ahli baharu yang anda taja sendiri. Yang penting ialah menduplikasi tindakan yang betul kepada rakan kongsi.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C:\Users\User\OneDrive\Documents\早会课程PPT\冲绳领导研讨会2027_华语审核版\scenes\03_replication.png</a:t>
            </a:r>
          </a:p>
          <a:p xmlns:a="http://schemas.openxmlformats.org/drawingml/2006/main">
            <a:r>
              <a:t>SHA256: 3e3acae62060b511ac2d727f8dbf3633904b07d806ff7d6313a43011bec83277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Untuk melayakkan diri, akaun MC yang sama mesti memenuhi kedua-dua syarat kempen.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C:\Users\User\OneDrive\Documents\早会课程PPT\冲绳领导研讨会2027_华语审核版\scenes\02_partner_coaching.png</a:t>
            </a:r>
          </a:p>
          <a:p xmlns:a="http://schemas.openxmlformats.org/drawingml/2006/main">
            <a:r>
              <a:t>SHA256: 9d81be6f92be730a40e71e5f636192ef2e3f5cbde0a8963377cfe0b46b11f3f3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EXCELLENT BONUS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Pertama, capai bilangan tempoh Excellent Bonus yang ditetapkan sepanjang kempen.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C:\Users\User\OneDrive\Documents\早会课程PPT\冲绳领导研讨会2027_华语审核版\scenes\05_achievement.png</a:t>
            </a:r>
          </a:p>
          <a:p xmlns:a="http://schemas.openxmlformats.org/drawingml/2006/main">
            <a:r>
              <a:t>SHA256: 93e78d266570105e0f84721a1f2bbe459feaeeb4210f079b6cdc44e8c0777531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10 RAKAN KONGSI LANGSUNG AKTIF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Kedua, bantu sepuluh rakan kongsi tajaan langsung kekal aktif mengikut bilangan yang ditetapkan.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C:\Users\User\OneDrive\Documents\早会课程PPT\冲绳领导研讨会2027_华语审核版\scenes\04_active_team.png</a:t>
            </a:r>
          </a:p>
          <a:p xmlns:a="http://schemas.openxmlformats.org/drawingml/2006/main">
            <a:r>
              <a:t>SHA256: e05a31fb878b8aebc475f16d3ea2325e57972850d46bce6fcf3a55690ad9a148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SEMUA AHLI: 3 TEMPOH + 6 KALI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Semua ahli memerlukan tiga tempoh Excellent dan enam kali kelayakan dengan sepuluh rakan kongsi langsung aktif.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C:\Users\User\OneDrive\Documents\AI Version studio\site-production\public\courses\okinawa-reward-2027-poster-ms.png</a:t>
            </a:r>
          </a:p>
          <a:p xmlns:a="http://schemas.openxmlformats.org/drawingml/2006/main">
            <a:r>
              <a:t>SHA256: 8604c023dab394196e02a9e0b0ba921cddf031325abfdc467d3ebe8e3b866544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SUMMIT: 4 TEMPOH + 8 KALI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Ahli Summit yang mencapai atau mengekalkan status bagi tahun kewangan dua ribu dua puluh enam memerlukan empat tempoh Excellent dan lapan kali kelayakan.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C:\Users\User\OneDrive\Documents\AI Version studio\site-production\public\courses\okinawa-reward-2027-poster-ms.png</a:t>
            </a:r>
          </a:p>
          <a:p xmlns:a="http://schemas.openxmlformats.org/drawingml/2006/main">
            <a:r>
              <a:t>SHA256: 8604c023dab394196e02a9e0b0ba921cddf031325abfdc467d3ebe8e3b866544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CFC: 5 TEMPOH + 10 KALI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Ahli CFC pula memerlukan lima tempoh Excellent dan sepuluh kali kelayakan.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C:\Users\User\OneDrive\Documents\AI Version studio\site-production\public\courses\okinawa-reward-2027-poster-ms.png</a:t>
            </a:r>
          </a:p>
          <a:p xmlns:a="http://schemas.openxmlformats.org/drawingml/2006/main">
            <a:r>
              <a:t>SHA256: 8604c023dab394196e02a9e0b0ba921cddf031325abfdc467d3ebe8e3b866544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TIDAK PERLU BERTURUT-TURUT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Berita baiknya, kedua-dua syarat tidak perlu dicapai secara berturut-turut atau pada bulan yang sama.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C:\Users\User\OneDrive\Documents\早会课程PPT\冲绳领导研讨会2027_华语审核版\scenes\06_multiple_paths.png</a:t>
            </a:r>
          </a:p>
          <a:p xmlns:a="http://schemas.openxmlformats.org/drawingml/2006/main">
            <a:r>
              <a:t>SHA256: c32ec576784120c2ea6f1b6af923f41277a09c007e818ae80f53df6ee26586af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Kunci sebenar bukan bergerak seorang diri, tetapi membantu rakan kongsi terus bertindak, kekal aktif dan menduplikasi secara konsisten.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C:\Users\User\OneDrive\Documents\早会课程PPT\冲绳领导研讨会2027_华语审核版\scenes\07_sustained_action.png</a:t>
            </a:r>
          </a:p>
          <a:p xmlns:a="http://schemas.openxmlformats.org/drawingml/2006/main">
            <a:r>
              <a:t>SHA256: b9d263fef0dbd9824a3dc00048de0f2b7ae513a3fdcf8f26a6c1da32a5f04047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Setiap ahli juga mesti mencapai GOGO FESTA dua ribu dua puluh tujuh yang bermula pada Januari, dan memilih untuk menyertai lawatan syarikat.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C:\Users\User\OneDrive\Documents\早会课程PPT\冲绳领导研讨会2027_华语审核版\scenes\11_ryukyu_house.png</a:t>
            </a:r>
          </a:p>
          <a:p xmlns:a="http://schemas.openxmlformats.org/drawingml/2006/main">
            <a:r>
              <a:t>SHA256: e7706e85623f2b799b8e6c70a55f4c12ed04477149dff4a30025f8e094b56cdd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PENERBANGAN · HOTEL · PENGANGKUTAN · AKTIVITI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Pakej ganjaran percuma ini merangkumi penerbangan pergi balik Kuala Lumpur ke Okinawa, penginapan hotel, pengangkutan yang ditetapkan dan aktiviti anjuran syarikat.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C:\Users\User\OneDrive\Documents\早会课程PPT\冲绳领导研讨会2027_华语审核版\scenes\01_okinawa_departure.png</a:t>
            </a:r>
          </a:p>
          <a:p xmlns:a="http://schemas.openxmlformats.org/drawingml/2006/main">
            <a:r>
              <a:t>SHA256: 6ca9ec04baa753525e4c468dee2bb107c23fcae49e183d53a7015e24e659c86f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Setiap ahli menerima satu tiket. Aktiviti persendirian, hidangan tertentu, tambahan bilik seorang, visa, cukai dan perbelanjaan peribadi tidak termasuk.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C:\Users\User\OneDrive\Documents\早会课程PPT\冲绳领导研讨会2027_华语审核版\scenes\10_kokusai_street.png</a:t>
            </a:r>
          </a:p>
          <a:p xmlns:a="http://schemas.openxmlformats.org/drawingml/2006/main">
            <a:r>
              <a:t>SHA256: 25d06b7116b6d04ed665e9785987553107a3169b6af7dbc2351681aa429b0737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Apabila pasukan terus bergerak tanpa bergantung kepada anda untuk menaja setiap ahli baharu, itulah duplikasi sebenar.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C:\Users\User\OneDrive\Documents\早会课程PPT\冲绳领导研讨会2027_华语审核版\scenes\03_replication.png</a:t>
            </a:r>
          </a:p>
          <a:p xmlns:a="http://schemas.openxmlformats.org/drawingml/2006/main">
            <a:r>
              <a:t>SHA256: 3e3acae62060b511ac2d727f8dbf3633904b07d806ff7d6313a43011bec83277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MENANGI OKINAWA BERSAMA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Mulakan hari ini. Kenal pasti sepuluh rakan kongsi langsung yang mahu berkembang, bantu mereka melengkapkan tindakan, dan menangi ganjaran percuma Okinawa bersama-sama.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C:\Users\User\OneDrive\Documents\早会课程PPT\冲绳领导研讨会2027_华语审核版\render_report_ms.json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C:\Users\User\OneDrive\Documents\早会课程PPT\冲绳领导研讨会2027_华语审核版\scenes\08_okinawa_reward.png</a:t>
            </a:r>
          </a:p>
          <a:p xmlns:a="http://schemas.openxmlformats.org/drawingml/2006/main">
            <a:r>
              <a:t>SHA256: 5743106226b476b9ab0ea2c84c3e98e28b755f7452d9ab9ebfb2a1515668bac6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fff48d0e8b44b3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283506b4bac422d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15fe4aa2c58417d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ea8b5a44b194f14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0b3af5c2c84e36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7a7275c1cdc4e1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3D4A2DC6-77D9-476A-9033-9EC0F5BCC92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7966FEEE-32EC-4CF8-B475-345A14285354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31B2C4A8-F0CF-4FC4-A021-B176AE4D9A6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40FF6525-68DE-4402-9C0A-A21AB30C6C2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98C04A6C-7B89-4A22-ADF9-66DF078323D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91E52703-F258-4CDE-8EBD-7319FFE02B84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1F39F782-9A68-4009-A525-E89C5EDC4236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E1CF541C-0E1A-43C7-9CC7-F7944FF711FC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DB21997B-0A2B-4063-A43A-89DCCC5C685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758EBF7A-349E-4F45-97E6-35CAA987CA9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f7b7df2a99c4897" /><Relationship Type="http://schemas.openxmlformats.org/officeDocument/2006/relationships/slideLayout" Target="/ppt/slideLayouts/slideLayout1.xml" Id="R197cfcf04ce24994" /><Relationship Type="http://schemas.openxmlformats.org/officeDocument/2006/relationships/slideLayout" Target="/ppt/slideLayouts/slideLayout2.xml" Id="R989b3eb5326a4e98" /><Relationship Type="http://schemas.openxmlformats.org/officeDocument/2006/relationships/slideLayout" Target="/ppt/slideLayouts/slideLayout3.xml" Id="R7bb9387b29454a57" /><Relationship Type="http://schemas.openxmlformats.org/officeDocument/2006/relationships/slideLayout" Target="/ppt/slideLayouts/slideLayout4.xml" Id="Rdcd3c85bea8a4c85" /><Relationship Type="http://schemas.openxmlformats.org/officeDocument/2006/relationships/slideLayout" Target="/ppt/slideLayouts/slideLayout5.xml" Id="R3c17c4f7d9c74c5c" /><Relationship Type="http://schemas.openxmlformats.org/officeDocument/2006/relationships/slideLayout" Target="/ppt/slideLayouts/slideLayout6.xml" Id="R6502a208454c46d7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97cfcf04ce24994"/>
    <p:sldLayoutId xmlns:r="http://schemas.openxmlformats.org/officeDocument/2006/relationships" id="2147483650" r:id="R989b3eb5326a4e98"/>
    <p:sldLayoutId xmlns:r="http://schemas.openxmlformats.org/officeDocument/2006/relationships" id="2147483651" r:id="R7bb9387b29454a57"/>
    <p:sldLayoutId xmlns:r="http://schemas.openxmlformats.org/officeDocument/2006/relationships" id="2147483652" r:id="Rdcd3c85bea8a4c85"/>
    <p:sldLayoutId xmlns:r="http://schemas.openxmlformats.org/officeDocument/2006/relationships" id="2147483653" r:id="R3c17c4f7d9c74c5c"/>
    <p:sldLayoutId xmlns:r="http://schemas.openxmlformats.org/officeDocument/2006/relationships" id="2147483654" r:id="R6502a208454c46d7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bc3c8801ea940d3" /><Relationship Type="http://schemas.openxmlformats.org/officeDocument/2006/relationships/image" Target="/ppt/media/image.png" Id="R27a3f519d2f741ab" /><Relationship Type="http://schemas.openxmlformats.org/officeDocument/2006/relationships/notesSlide" Target="/ppt/notesSlides/notesSlide1.xml" Id="R456f2c13923941a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ef3e90a0b0941ea" /><Relationship Type="http://schemas.openxmlformats.org/officeDocument/2006/relationships/image" Target="/ppt/media/image2.png" Id="R6bb41892610649fd" /><Relationship Type="http://schemas.openxmlformats.org/officeDocument/2006/relationships/notesSlide" Target="/ppt/notesSlides/notesSlide2.xml" Id="Re90eeee499c042b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1e6ceba99de4763" /><Relationship Type="http://schemas.openxmlformats.org/officeDocument/2006/relationships/image" Target="/ppt/media/image3.png" Id="Rd62d0f7224874128" /><Relationship Type="http://schemas.openxmlformats.org/officeDocument/2006/relationships/notesSlide" Target="/ppt/notesSlides/notesSlide3.xml" Id="Rf1a381c3e9f347a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3bd85060c064d93" /><Relationship Type="http://schemas.openxmlformats.org/officeDocument/2006/relationships/image" Target="/ppt/media/image4.png" Id="R14bc96cb97234548" /><Relationship Type="http://schemas.openxmlformats.org/officeDocument/2006/relationships/notesSlide" Target="/ppt/notesSlides/notesSlide4.xml" Id="R579c60b31947450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64de1288a764937" /><Relationship Type="http://schemas.openxmlformats.org/officeDocument/2006/relationships/image" Target="/ppt/media/image5.png" Id="R9545849e98484eab" /><Relationship Type="http://schemas.openxmlformats.org/officeDocument/2006/relationships/notesSlide" Target="/ppt/notesSlides/notesSlide5.xml" Id="R564a1f45adde47d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9474a76261647f8" /><Relationship Type="http://schemas.openxmlformats.org/officeDocument/2006/relationships/image" Target="/ppt/media/image6.png" Id="Ra5214a7b55624b84" /><Relationship Type="http://schemas.openxmlformats.org/officeDocument/2006/relationships/notesSlide" Target="/ppt/notesSlides/notesSlide6.xml" Id="Rc0fe647df6e6419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0687dd833704003" /><Relationship Type="http://schemas.openxmlformats.org/officeDocument/2006/relationships/image" Target="/ppt/media/image7.png" Id="R8285e1d078724821" /><Relationship Type="http://schemas.openxmlformats.org/officeDocument/2006/relationships/notesSlide" Target="/ppt/notesSlides/notesSlide7.xml" Id="R303155f45bb14d1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30df89bd9ff41f6" /><Relationship Type="http://schemas.openxmlformats.org/officeDocument/2006/relationships/image" Target="/ppt/media/image8.png" Id="R2573395e904748c5" /><Relationship Type="http://schemas.openxmlformats.org/officeDocument/2006/relationships/notesSlide" Target="/ppt/notesSlides/notesSlide8.xml" Id="Rfaf5bd3242254eb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7c3aa98691b4c6f" /><Relationship Type="http://schemas.openxmlformats.org/officeDocument/2006/relationships/image" Target="/ppt/media/image9.png" Id="R35ee217faeb34506" /><Relationship Type="http://schemas.openxmlformats.org/officeDocument/2006/relationships/notesSlide" Target="/ppt/notesSlides/notesSlide9.xml" Id="Rf7a5fba4cd0f4ae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5a8d699d0ef4392" /><Relationship Type="http://schemas.openxmlformats.org/officeDocument/2006/relationships/image" Target="/ppt/media/image10.png" Id="Ra4525605a0464563" /><Relationship Type="http://schemas.openxmlformats.org/officeDocument/2006/relationships/notesSlide" Target="/ppt/notesSlides/notesSlide10.xml" Id="Ra656021ebbec4fe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c4e8c8a57944ccd" /><Relationship Type="http://schemas.openxmlformats.org/officeDocument/2006/relationships/image" Target="/ppt/media/image11.png" Id="Ra0b011bffa77423b" /><Relationship Type="http://schemas.openxmlformats.org/officeDocument/2006/relationships/notesSlide" Target="/ppt/notesSlides/notesSlide11.xml" Id="R9bc738344435499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117e6b818dc4f08" /><Relationship Type="http://schemas.openxmlformats.org/officeDocument/2006/relationships/image" Target="/ppt/media/image12.png" Id="R313a1ef9ae62472e" /><Relationship Type="http://schemas.openxmlformats.org/officeDocument/2006/relationships/notesSlide" Target="/ppt/notesSlides/notesSlide12.xml" Id="R23d3d60f45ce43d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ab4cc7887724e38" /><Relationship Type="http://schemas.openxmlformats.org/officeDocument/2006/relationships/image" Target="/ppt/media/image13.png" Id="R821323e992db43ae" /><Relationship Type="http://schemas.openxmlformats.org/officeDocument/2006/relationships/notesSlide" Target="/ppt/notesSlides/notesSlide13.xml" Id="Rf7717e4afd334ee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c20d6308adb45a9" /><Relationship Type="http://schemas.openxmlformats.org/officeDocument/2006/relationships/image" Target="/ppt/media/image14.png" Id="Rdb56e14b47054f7a" /><Relationship Type="http://schemas.openxmlformats.org/officeDocument/2006/relationships/notesSlide" Target="/ppt/notesSlides/notesSlide14.xml" Id="Reaeb3d161efb498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7bad44722ed4ff1" /><Relationship Type="http://schemas.openxmlformats.org/officeDocument/2006/relationships/image" Target="/ppt/media/image15.png" Id="R8388fa389b274d4a" /><Relationship Type="http://schemas.openxmlformats.org/officeDocument/2006/relationships/notesSlide" Target="/ppt/notesSlides/notesSlide15.xml" Id="Rb2ebc6b3e97842c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f44b7ce8d574720" /><Relationship Type="http://schemas.openxmlformats.org/officeDocument/2006/relationships/image" Target="/ppt/media/image16.png" Id="R652f8dc5fbef4e55" /><Relationship Type="http://schemas.openxmlformats.org/officeDocument/2006/relationships/notesSlide" Target="/ppt/notesSlides/notesSlide16.xml" Id="Rb758177c74e6425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B49432-65F3-42E2-8045-1B459995658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a3f519d2f741ab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8F27E1-D52F-4C31-B779-6DBCB8993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726D6E-BECE-4B5A-9DB3-C187A7193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GANJARAN PERCUMA SYARIKAT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1AA729-3C7C-4CFD-A933-9CBA0DD97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Kali ini, syarikat menawarkan ganjaran tambahan, iaitu lawatan percuma ke Okinawa untuk pemimpin yang membina pencapaian pasukan sebenar.</a:t>
            </a:r>
          </a:p>
        </p:txBody>
      </p:sp>
    </p:spTree>
    <p:extLst>
      <p:ext uri="{BB962C8B-B14F-4D97-AF65-F5344CB8AC3E}">
        <p14:creationId xmlns:p14="http://schemas.microsoft.com/office/powerpoint/2010/main" val="40302929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37B7F4-3B67-4586-AB3E-1A4E0107A78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bb41892610649fd"/>
          <a:stretch xmlns:a="http://schemas.openxmlformats.org/drawingml/2006/main"/>
        </p:blipFill>
        <p:spPr>
          <a:xfrm xmlns:a="http://schemas.openxmlformats.org/drawingml/2006/main">
            <a:off x="6558855" y="0"/>
            <a:ext cx="5170289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3C2E7F-2C56-4649-9735-0B66D1CC7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419508-8756-4160-9FE2-77997B2F8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Kelayakan &amp; tindakan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FC0A6D-06E3-47A4-BD3D-F6EC72601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Tempoh kempen adalah dari satu September dua ribu dua puluh enam hingga tiga puluh satu Ogos dua ribu dua puluh tujuh.</a:t>
            </a:r>
          </a:p>
        </p:txBody>
      </p:sp>
    </p:spTree>
    <p:extLst>
      <p:ext uri="{BB962C8B-B14F-4D97-AF65-F5344CB8AC3E}">
        <p14:creationId xmlns:p14="http://schemas.microsoft.com/office/powerpoint/2010/main" val="120582209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52322B-134E-41CA-B20D-825DDC05FDE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2d0f7224874128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6C2578-24B2-4C04-A17D-80B3DD5DD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B09C7D-1666-4D32-AA52-587E40A68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BUKAN USAHA SOLO · DUPLIKASI PASUKAN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885278-FF6D-439E-8B5D-FFEB9B8AD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Ganjaran ini bukan sekadar melihat berapa ramai ahli baharu yang anda taja sendiri. Yang penting ialah menduplikasi tindakan yang betul kepada rakan kongsi.</a:t>
            </a:r>
          </a:p>
        </p:txBody>
      </p:sp>
    </p:spTree>
    <p:extLst>
      <p:ext uri="{BB962C8B-B14F-4D97-AF65-F5344CB8AC3E}">
        <p14:creationId xmlns:p14="http://schemas.microsoft.com/office/powerpoint/2010/main" val="93733729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187700-EE4B-47D7-9514-761EDF440F5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bc96cb97234548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AD0883-A7F9-4D9E-A2CA-2F665E196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CA6D7F-9F5F-4192-B8CE-8D22B113D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Kelayakan &amp; tindakan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8DFA0A-4C99-4CA1-85EB-D62B36A06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Untuk melayakkan diri, akaun MC yang sama mesti memenuhi kedua-dua syarat kempen.</a:t>
            </a:r>
          </a:p>
        </p:txBody>
      </p:sp>
    </p:spTree>
    <p:extLst>
      <p:ext uri="{BB962C8B-B14F-4D97-AF65-F5344CB8AC3E}">
        <p14:creationId xmlns:p14="http://schemas.microsoft.com/office/powerpoint/2010/main" val="149199342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71EFC3-70CC-4E81-864D-604F5B8D098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45849e98484eab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886BE1-6C12-45EE-9AE2-DEC67BFF9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7718D1-6BF9-435E-B564-7A2F9998D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EXCELLENT BONUS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6D7E05-E4D3-4E09-BC04-5B08AE3D0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Pertama, capai bilangan tempoh Excellent Bonus yang ditetapkan sepanjang kempen.</a:t>
            </a:r>
          </a:p>
        </p:txBody>
      </p:sp>
    </p:spTree>
    <p:extLst>
      <p:ext uri="{BB962C8B-B14F-4D97-AF65-F5344CB8AC3E}">
        <p14:creationId xmlns:p14="http://schemas.microsoft.com/office/powerpoint/2010/main" val="185310387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993FF0-30F0-47C9-B592-CEACFE3D61A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214a7b55624b84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ED7F92-3434-4B29-92AF-26925E08D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BC1F6A-AF27-4237-820E-2EA25E2B2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10 RAKAN KONGSI LANGSUNG AKTIF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27F75D-B772-4C4B-8A6D-968808449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Kedua, bantu sepuluh rakan kongsi tajaan langsung kekal aktif mengikut bilangan yang ditetapkan.</a:t>
            </a:r>
          </a:p>
        </p:txBody>
      </p:sp>
    </p:spTree>
    <p:extLst>
      <p:ext uri="{BB962C8B-B14F-4D97-AF65-F5344CB8AC3E}">
        <p14:creationId xmlns:p14="http://schemas.microsoft.com/office/powerpoint/2010/main" val="207235266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8417E2-47D9-4960-A3B1-6242C1A9EF8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85e1d078724821"/>
          <a:stretch xmlns:a="http://schemas.openxmlformats.org/drawingml/2006/main"/>
        </p:blipFill>
        <p:spPr>
          <a:xfrm xmlns:a="http://schemas.openxmlformats.org/drawingml/2006/main">
            <a:off x="6558855" y="0"/>
            <a:ext cx="5170289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032DD9-FD84-4A92-B0F7-68369C805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2CE2AF-0BDC-40A5-81DB-D57CD15EB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SEMUA AHLI: 3 TEMPOH + 6 KALI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E329D1-A747-416A-8642-878F82122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Semua ahli memerlukan tiga tempoh Excellent dan enam kali kelayakan dengan sepuluh rakan kongsi langsung aktif.</a:t>
            </a:r>
          </a:p>
        </p:txBody>
      </p:sp>
    </p:spTree>
    <p:extLst>
      <p:ext uri="{BB962C8B-B14F-4D97-AF65-F5344CB8AC3E}">
        <p14:creationId xmlns:p14="http://schemas.microsoft.com/office/powerpoint/2010/main" val="122006469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AA45E3-2DF5-436A-A70E-70DAEDD558B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73395e904748c5"/>
          <a:stretch xmlns:a="http://schemas.openxmlformats.org/drawingml/2006/main"/>
        </p:blipFill>
        <p:spPr>
          <a:xfrm xmlns:a="http://schemas.openxmlformats.org/drawingml/2006/main">
            <a:off x="6558855" y="0"/>
            <a:ext cx="5170289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5FBED1-1F43-48E0-ADC3-908A54BE5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B70AD3-920F-438A-93CB-C4A1E1AA5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SUMMIT: 4 TEMPOH + 8 KALI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CCFE71-28AB-4748-BBE7-DDF9E2EB6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Ahli Summit yang mencapai atau mengekalkan status bagi tahun kewangan dua ribu dua puluh enam memerlukan empat tempoh Excellent dan lapan kali kelayakan.</a:t>
            </a:r>
          </a:p>
        </p:txBody>
      </p:sp>
    </p:spTree>
    <p:extLst>
      <p:ext uri="{BB962C8B-B14F-4D97-AF65-F5344CB8AC3E}">
        <p14:creationId xmlns:p14="http://schemas.microsoft.com/office/powerpoint/2010/main" val="28024864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41BD77-1DD8-475C-BD33-9AC9750565E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ee217faeb34506"/>
          <a:stretch xmlns:a="http://schemas.openxmlformats.org/drawingml/2006/main"/>
        </p:blipFill>
        <p:spPr>
          <a:xfrm xmlns:a="http://schemas.openxmlformats.org/drawingml/2006/main">
            <a:off x="6558855" y="0"/>
            <a:ext cx="5170289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36D6B7-5D56-4AF0-A748-9BD5409138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E68AF7-B2F3-45C7-AD22-C8893D2A1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CFC: 5 TEMPOH + 10 KALI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EC0219-A8E4-4216-9D1C-F44E91F832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Ahli CFC pula memerlukan lima tempoh Excellent dan sepuluh kali kelayakan.</a:t>
            </a:r>
          </a:p>
        </p:txBody>
      </p:sp>
    </p:spTree>
    <p:extLst>
      <p:ext uri="{BB962C8B-B14F-4D97-AF65-F5344CB8AC3E}">
        <p14:creationId xmlns:p14="http://schemas.microsoft.com/office/powerpoint/2010/main" val="154609306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CFC992-5801-419E-BFEF-665BC8A6B4E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4525605a0464563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8A92B1-EF38-4ECE-BF6C-8FB45EE76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86A815-9490-47CE-A515-184E434E3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TIDAK PERLU BERTURUT-TURUT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839F56-2CAD-4A35-949D-E78ED51AA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Berita baiknya, kedua-dua syarat tidak perlu dicapai secara berturut-turut atau pada bulan yang sama.</a:t>
            </a:r>
          </a:p>
        </p:txBody>
      </p:sp>
    </p:spTree>
    <p:extLst>
      <p:ext uri="{BB962C8B-B14F-4D97-AF65-F5344CB8AC3E}">
        <p14:creationId xmlns:p14="http://schemas.microsoft.com/office/powerpoint/2010/main" val="156667523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E53A0C-E6B1-4E64-A8F7-0258DED97E2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0b011bffa77423b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D55813-9914-4FBA-92AE-8F2C19A36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9CFF04-939B-4505-B976-BBD489481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Kelayakan &amp; tindakan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2AB4A8-E2A6-4A70-A47F-5D2536426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Kunci sebenar bukan bergerak seorang diri, tetapi membantu rakan kongsi terus bertindak, kekal aktif dan menduplikasi secara konsisten.</a:t>
            </a:r>
          </a:p>
        </p:txBody>
      </p:sp>
    </p:spTree>
    <p:extLst>
      <p:ext uri="{BB962C8B-B14F-4D97-AF65-F5344CB8AC3E}">
        <p14:creationId xmlns:p14="http://schemas.microsoft.com/office/powerpoint/2010/main" val="110842074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FAB796-E5D4-4E9D-9B9D-0F642131758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3a1ef9ae62472e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CAAD61-4BB5-416D-AFA1-AD655C58E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95C8E6-65F5-4167-8C20-B2CEE4034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Kelayakan &amp; tindakan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222468-6F23-477F-85FF-A08AEB2DA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Setiap ahli juga mesti mencapai GOGO FESTA dua ribu dua puluh tujuh yang bermula pada Januari, dan memilih untuk menyertai lawatan syarikat.</a:t>
            </a:r>
          </a:p>
        </p:txBody>
      </p:sp>
    </p:spTree>
    <p:extLst>
      <p:ext uri="{BB962C8B-B14F-4D97-AF65-F5344CB8AC3E}">
        <p14:creationId xmlns:p14="http://schemas.microsoft.com/office/powerpoint/2010/main" val="92077243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A1EE99-7EF8-4F8F-8399-C4DDCE4A67D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1323e992db43ae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CBE41E-9E58-4E51-B403-781BE54E0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DCCDC4-B6CF-4841-AE88-8618A152B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PENERBANGAN · HOTEL · PENGANGKUTAN · AKTIVITI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C88397-125B-4CCA-B94C-C1F45DDA2E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Pakej ganjaran percuma ini merangkumi penerbangan pergi balik Kuala Lumpur ke Okinawa, penginapan hotel, pengangkutan yang ditetapkan dan aktiviti anjuran syarikat.</a:t>
            </a:r>
          </a:p>
        </p:txBody>
      </p:sp>
    </p:spTree>
    <p:extLst>
      <p:ext uri="{BB962C8B-B14F-4D97-AF65-F5344CB8AC3E}">
        <p14:creationId xmlns:p14="http://schemas.microsoft.com/office/powerpoint/2010/main" val="2018954264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FB6C5A-C031-4C40-9044-5717C85122E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56e14b47054f7a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58A586-9139-4F3A-904B-1FB2984AF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830FBF-8F22-44B9-B077-4DCDFE37D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Kelayakan &amp; tindakan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2DCD77-4F49-4C4A-9AD6-5A9C79ED1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Setiap ahli menerima satu tiket. Aktiviti persendirian, hidangan tertentu, tambahan bilik seorang, visa, cukai dan perbelanjaan peribadi tidak termasuk.</a:t>
            </a:r>
          </a:p>
        </p:txBody>
      </p:sp>
    </p:spTree>
    <p:extLst>
      <p:ext uri="{BB962C8B-B14F-4D97-AF65-F5344CB8AC3E}">
        <p14:creationId xmlns:p14="http://schemas.microsoft.com/office/powerpoint/2010/main" val="120284819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230A32-3F0A-40C0-A76B-E48148575CB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88fa389b274d4a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AAC65F-5E2D-47A5-BBB2-76D7308C3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B5A874-7019-409C-83DE-0057CB1D4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Kelayakan &amp; tindakan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0AD41C-C745-4F3B-8A02-71DA96025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Apabila pasukan terus bergerak tanpa bergantung kepada anda untuk menaja setiap ahli baharu, itulah duplikasi sebenar.</a:t>
            </a:r>
          </a:p>
        </p:txBody>
      </p:sp>
    </p:spTree>
    <p:extLst>
      <p:ext uri="{BB962C8B-B14F-4D97-AF65-F5344CB8AC3E}">
        <p14:creationId xmlns:p14="http://schemas.microsoft.com/office/powerpoint/2010/main" val="814426015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0005DE-845B-4C02-ADF6-D1944DEBB02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2f8dc5fbef4e55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422AA2-FF71-4CF2-8D77-5997A5977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AC0D33-507F-448C-9BDA-4B594B7C3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MENANGI OKINAWA BERSAMA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7FCB1A-A966-4444-A037-1DB8AB0B9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Mulakan hari ini. Kenal pasti sepuluh rakan kongsi langsung yang mahu berkembang, bantu mereka melengkapkan tindakan, dan menangi ganjaran percuma Okinawa bersama-sama.</a:t>
            </a:r>
          </a:p>
        </p:txBody>
      </p:sp>
    </p:spTree>
    <p:extLst>
      <p:ext uri="{BB962C8B-B14F-4D97-AF65-F5344CB8AC3E}">
        <p14:creationId xmlns:p14="http://schemas.microsoft.com/office/powerpoint/2010/main" val="64380368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2026-10-29T05:54:20.6540000Z</dcterms:created>
  <dcterms:modified xsi:type="dcterms:W3CDTF">2026-10-29T05:54:20.6540000Z</dcterms:modified>
</coreProperties>
</file>