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1629526814c4982" /><Relationship Type="http://schemas.openxmlformats.org/officeDocument/2006/relationships/extended-properties" Target="/docProps/app.xml" Id="Rf4f7365806ab4db4" /><Relationship Type="http://schemas.openxmlformats.org/officeDocument/2006/relationships/officeDocument" Target="/ppt/presentation.xml" Id="Rea2b3ba4d43d47d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33e7822131e4f70"/>
  </p:sldMasterIdLst>
  <p:notesMasterIdLst>
    <p:notesMasterId xmlns:r="http://schemas.openxmlformats.org/officeDocument/2006/relationships" r:id="R8b2d74a5219d480e"/>
  </p:notesMasterIdLst>
  <p:sldIdLst>
    <p:sldId xmlns:r="http://schemas.openxmlformats.org/officeDocument/2006/relationships" id="256" r:id="R16000c8a3ca04215"/>
    <p:sldId xmlns:r="http://schemas.openxmlformats.org/officeDocument/2006/relationships" id="257" r:id="R66474fabf41945dc"/>
    <p:sldId xmlns:r="http://schemas.openxmlformats.org/officeDocument/2006/relationships" id="258" r:id="Ra975b447c6644c8d"/>
    <p:sldId xmlns:r="http://schemas.openxmlformats.org/officeDocument/2006/relationships" id="259" r:id="Rbf28b8a989ce4f03"/>
    <p:sldId xmlns:r="http://schemas.openxmlformats.org/officeDocument/2006/relationships" id="260" r:id="Rdf1173bd3fd94f78"/>
    <p:sldId xmlns:r="http://schemas.openxmlformats.org/officeDocument/2006/relationships" id="261" r:id="R6242cfc625474eaf"/>
    <p:sldId xmlns:r="http://schemas.openxmlformats.org/officeDocument/2006/relationships" id="262" r:id="R41a0906ef89345a4"/>
    <p:sldId xmlns:r="http://schemas.openxmlformats.org/officeDocument/2006/relationships" id="263" r:id="Rebe3cdfa20ad4636"/>
    <p:sldId xmlns:r="http://schemas.openxmlformats.org/officeDocument/2006/relationships" id="264" r:id="R14f698a0b47d413b"/>
    <p:sldId xmlns:r="http://schemas.openxmlformats.org/officeDocument/2006/relationships" id="265" r:id="R1e5e6edf3caa4869"/>
    <p:sldId xmlns:r="http://schemas.openxmlformats.org/officeDocument/2006/relationships" id="266" r:id="Rdcbbf82f8dc34617"/>
    <p:sldId xmlns:r="http://schemas.openxmlformats.org/officeDocument/2006/relationships" id="267" r:id="R73dded8a304f40dc"/>
    <p:sldId xmlns:r="http://schemas.openxmlformats.org/officeDocument/2006/relationships" id="268" r:id="R739c2d13511a4d1f"/>
    <p:sldId xmlns:r="http://schemas.openxmlformats.org/officeDocument/2006/relationships" id="269" r:id="R5700198a94c44897"/>
    <p:sldId xmlns:r="http://schemas.openxmlformats.org/officeDocument/2006/relationships" id="270" r:id="R30e5c49a6ef7486c"/>
    <p:sldId xmlns:r="http://schemas.openxmlformats.org/officeDocument/2006/relationships" id="271" r:id="R8661a8b9a502407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32402e0796449b7" /><Relationship Type="http://schemas.openxmlformats.org/officeDocument/2006/relationships/slideMaster" Target="/ppt/slideMasters/slideMaster1.xml" Id="R733e7822131e4f70" /><Relationship Type="http://schemas.openxmlformats.org/officeDocument/2006/relationships/notesMaster" Target="/ppt/notesMasters/notesMaster1.xml" Id="R8b2d74a5219d480e" /><Relationship Type="http://schemas.openxmlformats.org/officeDocument/2006/relationships/presProps" Target="/ppt/presProps.xml" Id="Rc9d3218df5584ca9" /><Relationship Type="http://schemas.openxmlformats.org/officeDocument/2006/relationships/tableStyles" Target="/ppt/tableStyles.xml" Id="R621ef69682854c22" /><Relationship Type="http://schemas.openxmlformats.org/officeDocument/2006/relationships/slide" Target="/ppt/slides/slide1.xml" Id="R16000c8a3ca04215" /><Relationship Type="http://schemas.openxmlformats.org/officeDocument/2006/relationships/slide" Target="/ppt/slides/slide2.xml" Id="R66474fabf41945dc" /><Relationship Type="http://schemas.openxmlformats.org/officeDocument/2006/relationships/slide" Target="/ppt/slides/slide3.xml" Id="Ra975b447c6644c8d" /><Relationship Type="http://schemas.openxmlformats.org/officeDocument/2006/relationships/slide" Target="/ppt/slides/slide4.xml" Id="Rbf28b8a989ce4f03" /><Relationship Type="http://schemas.openxmlformats.org/officeDocument/2006/relationships/slide" Target="/ppt/slides/slide5.xml" Id="Rdf1173bd3fd94f78" /><Relationship Type="http://schemas.openxmlformats.org/officeDocument/2006/relationships/slide" Target="/ppt/slides/slide6.xml" Id="R6242cfc625474eaf" /><Relationship Type="http://schemas.openxmlformats.org/officeDocument/2006/relationships/slide" Target="/ppt/slides/slide7.xml" Id="R41a0906ef89345a4" /><Relationship Type="http://schemas.openxmlformats.org/officeDocument/2006/relationships/slide" Target="/ppt/slides/slide8.xml" Id="Rebe3cdfa20ad4636" /><Relationship Type="http://schemas.openxmlformats.org/officeDocument/2006/relationships/slide" Target="/ppt/slides/slide9.xml" Id="R14f698a0b47d413b" /><Relationship Type="http://schemas.openxmlformats.org/officeDocument/2006/relationships/slide" Target="/ppt/slides/slide10.xml" Id="R1e5e6edf3caa4869" /><Relationship Type="http://schemas.openxmlformats.org/officeDocument/2006/relationships/slide" Target="/ppt/slides/slide11.xml" Id="Rdcbbf82f8dc34617" /><Relationship Type="http://schemas.openxmlformats.org/officeDocument/2006/relationships/slide" Target="/ppt/slides/slide12.xml" Id="R73dded8a304f40dc" /><Relationship Type="http://schemas.openxmlformats.org/officeDocument/2006/relationships/slide" Target="/ppt/slides/slide13.xml" Id="R739c2d13511a4d1f" /><Relationship Type="http://schemas.openxmlformats.org/officeDocument/2006/relationships/slide" Target="/ppt/slides/slide14.xml" Id="R5700198a94c44897" /><Relationship Type="http://schemas.openxmlformats.org/officeDocument/2006/relationships/slide" Target="/ppt/slides/slide15.xml" Id="R30e5c49a6ef7486c" /><Relationship Type="http://schemas.openxmlformats.org/officeDocument/2006/relationships/slide" Target="/ppt/slides/slide16.xml" Id="R8661a8b9a502407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91a2920aba14ad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5740740f01d45d7" /><Relationship Type="http://schemas.openxmlformats.org/officeDocument/2006/relationships/notesMaster" Target="/ppt/notesMasters/notesMaster1.xml" Id="Reb13c5d549a24b9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4c08bbbafb8452b" /><Relationship Type="http://schemas.openxmlformats.org/officeDocument/2006/relationships/notesMaster" Target="/ppt/notesMasters/notesMaster1.xml" Id="R6e4a0a9218fc4ee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fa6159c0d694870" /><Relationship Type="http://schemas.openxmlformats.org/officeDocument/2006/relationships/notesMaster" Target="/ppt/notesMasters/notesMaster1.xml" Id="R51bfa2e424b9433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1e453327dd841b5" /><Relationship Type="http://schemas.openxmlformats.org/officeDocument/2006/relationships/notesMaster" Target="/ppt/notesMasters/notesMaster1.xml" Id="Rd7c7600df2234fb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4dd971275794785" /><Relationship Type="http://schemas.openxmlformats.org/officeDocument/2006/relationships/notesMaster" Target="/ppt/notesMasters/notesMaster1.xml" Id="Rf4b05a064675494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7e1b3906b394d27" /><Relationship Type="http://schemas.openxmlformats.org/officeDocument/2006/relationships/notesMaster" Target="/ppt/notesMasters/notesMaster1.xml" Id="R878eb6f721f148c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8597ef548fc4f4e" /><Relationship Type="http://schemas.openxmlformats.org/officeDocument/2006/relationships/notesMaster" Target="/ppt/notesMasters/notesMaster1.xml" Id="Rae5be8cabb7c47f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fce291627e3418f" /><Relationship Type="http://schemas.openxmlformats.org/officeDocument/2006/relationships/notesMaster" Target="/ppt/notesMasters/notesMaster1.xml" Id="Rae15afb9ab7c44c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16b818953a34076" /><Relationship Type="http://schemas.openxmlformats.org/officeDocument/2006/relationships/notesMaster" Target="/ppt/notesMasters/notesMaster1.xml" Id="R76de5840a81f49d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e40f0bae2194017" /><Relationship Type="http://schemas.openxmlformats.org/officeDocument/2006/relationships/notesMaster" Target="/ppt/notesMasters/notesMaster1.xml" Id="R7da5d1a2b71e4eb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b4ea19b70ce4edc" /><Relationship Type="http://schemas.openxmlformats.org/officeDocument/2006/relationships/notesMaster" Target="/ppt/notesMasters/notesMaster1.xml" Id="Rf6c02a93f452486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bdad30966684ae6" /><Relationship Type="http://schemas.openxmlformats.org/officeDocument/2006/relationships/notesMaster" Target="/ppt/notesMasters/notesMaster1.xml" Id="R8dd6c10978094d9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14135e0e8114239" /><Relationship Type="http://schemas.openxmlformats.org/officeDocument/2006/relationships/notesMaster" Target="/ppt/notesMasters/notesMaster1.xml" Id="Rac8361dbceb2401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7f8be00fcff4f6c" /><Relationship Type="http://schemas.openxmlformats.org/officeDocument/2006/relationships/notesMaster" Target="/ppt/notesMasters/notesMaster1.xml" Id="R5356653282eb403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97cba37f44a427a" /><Relationship Type="http://schemas.openxmlformats.org/officeDocument/2006/relationships/notesMaster" Target="/ppt/notesMasters/notesMaster1.xml" Id="R3a14cd7a52304eb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71453ef5ca345ae" /><Relationship Type="http://schemas.openxmlformats.org/officeDocument/2006/relationships/notesMaster" Target="/ppt/notesMasters/notesMaster1.xml" Id="Ra45259047f9145f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 FREE COMPANY REWARD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This time, the company is offering an additional free Okinawa incentive trip for leaders who create real team results.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C:\Users\User\OneDrive\Documents\早会课程PPT\冲绳领导研讨会2027_华语审核版\scenes\09_shuri_castle.png</a:t>
            </a:r>
          </a:p>
          <a:p xmlns:a="http://schemas.openxmlformats.org/drawingml/2006/main">
            <a:r>
              <a:t>SHA256: c0ad45c703144dd66fce1bfa792aec64c92f45b2fc819151c90621e159223f40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campaign runs from the first of September twenty twenty-six to the thirty-first of August twenty twenty-seven.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studio\site-production\public\courses\okinawa-reward-2027-poster-en.png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NOT A SOLO SPRINT · TEAM DUPLICATION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This reward is not about how many new sign-ups you personally close. It is about duplicating the right actions through your partners.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C:\Users\User\OneDrive\Documents\早会课程PPT\冲绳领导研讨会2027_华语审核版\scenes\03_replication.png</a:t>
            </a:r>
          </a:p>
          <a:p xmlns:a="http://schemas.openxmlformats.org/drawingml/2006/main">
            <a:r>
              <a:t>SHA256: 3e3acae62060b511ac2d727f8dbf3633904b07d806ff7d6313a43011bec83277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To qualify, the same MC account must complete both campaign conditions.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C:\Users\User\OneDrive\Documents\早会课程PPT\冲绳领导研讨会2027_华语审核版\scenes\02_partner_coaching.png</a:t>
            </a:r>
          </a:p>
          <a:p xmlns:a="http://schemas.openxmlformats.org/drawingml/2006/main">
            <a:r>
              <a:t>SHA256: 9d81be6f92be730a40e71e5f636192ef2e3f5cbde0a8963377cfe0b46b11f3f3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EXCELLENT BONUS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First, achieve the required number of Excellent Bonus periods during the campaign.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C:\Users\User\OneDrive\Documents\早会课程PPT\冲绳领导研讨会2027_华语审核版\scenes\05_achievement.png</a:t>
            </a:r>
          </a:p>
          <a:p xmlns:a="http://schemas.openxmlformats.org/drawingml/2006/main">
            <a:r>
              <a:t>SHA256: 93e78d266570105e0f84721a1f2bbe459feaeeb4210f079b6cdc44e8c0777531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10 ACTIVE DIRECT PARTNERS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Second, keep ten direct downline partners active for the required number of times.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C:\Users\User\OneDrive\Documents\早会课程PPT\冲绳领导研讨会2027_华语审核版\scenes\04_active_team.png</a:t>
            </a:r>
          </a:p>
          <a:p xmlns:a="http://schemas.openxmlformats.org/drawingml/2006/main">
            <a:r>
              <a:t>SHA256: e05a31fb878b8aebc475f16d3ea2325e57972850d46bce6fcf3a55690ad9a148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ALL MEMBERS: 3 PERIODS + 6 TIMES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All members need three Excellent periods and six qualifying occasions with ten active direct partners.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studio\site-production\public\courses\okinawa-reward-2027-poster-en.png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SUMMIT: 4 PERIODS + 8 TIMES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Summit members achieved or maintained in financial year twenty twenty-six need four Excellent periods and eight qualifying occasions.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studio\site-production\public\courses\okinawa-reward-2027-poster-en.png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CFC: 5 PERIODS + 10 TIMES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CFC members need five Excellent periods and ten qualifying occasions.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C:\Users\User\OneDrive\Documents\AI Version studio\site-production\public\courses\okinawa-reward-2027-poster-en.png</a:t>
            </a:r>
          </a:p>
          <a:p xmlns:a="http://schemas.openxmlformats.org/drawingml/2006/main">
            <a:r>
              <a:t>SHA256: 8604c023dab394196e02a9e0b0ba921cddf031325abfdc467d3ebe8e3b866544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NO CONSECUTIVE MONTHS REQUIRED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good news is that the two conditions do not need to be completed consecutively or in the same month.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C:\Users\User\OneDrive\Documents\早会课程PPT\冲绳领导研讨会2027_华语审核版\scenes\06_multiple_paths.png</a:t>
            </a:r>
          </a:p>
          <a:p xmlns:a="http://schemas.openxmlformats.org/drawingml/2006/main">
            <a:r>
              <a:t>SHA256: c32ec576784120c2ea6f1b6af923f41277a09c007e818ae80f53df6ee26586af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real key is not rushing alone. It is helping partners take action, stay active, and duplicate consistently.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C:\Users\User\OneDrive\Documents\早会课程PPT\冲绳领导研讨会2027_华语审核版\scenes\07_sustained_action.png</a:t>
            </a:r>
          </a:p>
          <a:p xmlns:a="http://schemas.openxmlformats.org/drawingml/2006/main">
            <a:r>
              <a:t>SHA256: b9d263fef0dbd9824a3dc00048de0f2b7ae513a3fdcf8f26a6c1da32a5f04047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Every member must also achieve GOGO FESTA twenty twenty-seven, beginning in January, and choose to join the company trip.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C:\Users\User\OneDrive\Documents\早会课程PPT\冲绳领导研讨会2027_华语审核版\scenes\11_ryukyu_house.png</a:t>
            </a:r>
          </a:p>
          <a:p xmlns:a="http://schemas.openxmlformats.org/drawingml/2006/main">
            <a:r>
              <a:t>SHA256: e7706e85623f2b799b8e6c70a55f4c12ed04477149dff4a30025f8e094b56cdd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FLIGHTS · HOTEL · TRANSFERS · ACTIVITIES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The free reward package includes return flights from Kuala Lumpur to Okinawa, hotel accommodation, designated transfers, and company-organised activities.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C:\Users\User\OneDrive\Documents\早会课程PPT\冲绳领导研讨会2027_华语审核版\scenes\01_okinawa_departure.png</a:t>
            </a:r>
          </a:p>
          <a:p xmlns:a="http://schemas.openxmlformats.org/drawingml/2006/main">
            <a:r>
              <a:t>SHA256: 6ca9ec04baa753525e4c468dee2bb107c23fcae49e183d53a7015e24e659c86f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Each member receives one ticket. Private activities, selected meals, single-room supplements, visas, taxes, and personal expenses are not included.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C:\Users\User\OneDrive\Documents\早会课程PPT\冲绳领导研讨会2027_华语审核版\scenes\10_kokusai_street.png</a:t>
            </a:r>
          </a:p>
          <a:p xmlns:a="http://schemas.openxmlformats.org/drawingml/2006/main">
            <a:r>
              <a:t>SHA256: 25d06b7116b6d04ed665e9785987553107a3169b6af7dbc2351681aa429b0737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/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When the team keeps moving without depending on you to personally close every new sign-up, that is true duplication.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C:\Users\User\OneDrive\Documents\早会课程PPT\冲绳领导研讨会2027_华语审核版\scenes\03_replication.png</a:t>
            </a:r>
          </a:p>
          <a:p xmlns:a="http://schemas.openxmlformats.org/drawingml/2006/main">
            <a:r>
              <a:t>SHA256: 3e3acae62060b511ac2d727f8dbf3633904b07d806ff7d6313a43011bec83277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WIN OKINAWA TOGETHER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Start today. Identify ten direct partners who want to grow, help them complete the actions, and win the company's free Okinawa reward together.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[Source]</a:t>
            </a:r>
          </a:p>
          <a:p xmlns:a="http://schemas.openxmlformats.org/drawingml/2006/main">
            <a:r>
              <a:t>C:\Users\User\OneDrive\Documents\早会课程PPT\冲绳领导研讨会2027_华语审核版\render_report_en.json</a:t>
            </a:r>
          </a:p>
          <a:p xmlns:a="http://schemas.openxmlformats.org/drawingml/2006/main">
            <a:r>
              <a:t>Original scene: C:\Users\User\OneDrive\Documents\早会课程PPT\冲绳领导研讨会2027_华语审核版\scenes\08_okinawa_reward.png</a:t>
            </a:r>
          </a:p>
          <a:p xmlns:a="http://schemas.openxmlformats.org/drawingml/2006/main">
            <a:r>
              <a:t>SHA256: 5743106226b476b9ab0ea2c84c3e98e28b755f7452d9ab9ebfb2a1515668bac6</a:t>
            </a:r>
          </a:p>
          <a:p xmlns:a="http://schemas.openxmlformats.org/drawingml/2006/main">
            <a:r>
              <a:t>Restored from original pre-video artwork and source material; no video frame extraction.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5a64abd5742424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ecb4e6315934405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4d9843a1a24aa2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393ea05dd34a5c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a4c7e61515b4f96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39be5ac42cb44a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830E7910-254A-4CD0-9771-73378670016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552F1B26-68E2-4A72-A95D-114D0E3BEE05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D3905BC0-9990-4B98-80DA-6048CE294F4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2454A953-06FA-4B5D-B3DA-860210D94E1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F39CCAB9-B35D-4450-AB5E-D4AA551217C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5FDD01C9-CBCF-454C-9AE0-CE8E1BBC8AD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9A64F9C5-3FE1-4BE6-8159-FE1C926D9EB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C2AF9E4B-26C2-4FCC-BC35-D20ABD382BC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B33CA61B-7FD6-4C11-895B-E37FF119515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9750B07C-9A91-4DDE-8C3F-D8169CDB88C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b2dee6bbab24731" /><Relationship Type="http://schemas.openxmlformats.org/officeDocument/2006/relationships/slideLayout" Target="/ppt/slideLayouts/slideLayout1.xml" Id="Rc11c888a47114aea" /><Relationship Type="http://schemas.openxmlformats.org/officeDocument/2006/relationships/slideLayout" Target="/ppt/slideLayouts/slideLayout2.xml" Id="R5c2d8b8214d74c36" /><Relationship Type="http://schemas.openxmlformats.org/officeDocument/2006/relationships/slideLayout" Target="/ppt/slideLayouts/slideLayout3.xml" Id="R2264c21751984b89" /><Relationship Type="http://schemas.openxmlformats.org/officeDocument/2006/relationships/slideLayout" Target="/ppt/slideLayouts/slideLayout4.xml" Id="R4009ddf3dcb54b73" /><Relationship Type="http://schemas.openxmlformats.org/officeDocument/2006/relationships/slideLayout" Target="/ppt/slideLayouts/slideLayout5.xml" Id="Rc5b7a1ee81d74010" /><Relationship Type="http://schemas.openxmlformats.org/officeDocument/2006/relationships/slideLayout" Target="/ppt/slideLayouts/slideLayout6.xml" Id="R043535d55ec34fc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11c888a47114aea"/>
    <p:sldLayoutId xmlns:r="http://schemas.openxmlformats.org/officeDocument/2006/relationships" id="2147483650" r:id="R5c2d8b8214d74c36"/>
    <p:sldLayoutId xmlns:r="http://schemas.openxmlformats.org/officeDocument/2006/relationships" id="2147483651" r:id="R2264c21751984b89"/>
    <p:sldLayoutId xmlns:r="http://schemas.openxmlformats.org/officeDocument/2006/relationships" id="2147483652" r:id="R4009ddf3dcb54b73"/>
    <p:sldLayoutId xmlns:r="http://schemas.openxmlformats.org/officeDocument/2006/relationships" id="2147483653" r:id="Rc5b7a1ee81d74010"/>
    <p:sldLayoutId xmlns:r="http://schemas.openxmlformats.org/officeDocument/2006/relationships" id="2147483654" r:id="R043535d55ec34fc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3f57446087e409f" /><Relationship Type="http://schemas.openxmlformats.org/officeDocument/2006/relationships/image" Target="/ppt/media/image.png" Id="Rf76292b98dd84d20" /><Relationship Type="http://schemas.openxmlformats.org/officeDocument/2006/relationships/notesSlide" Target="/ppt/notesSlides/notesSlide1.xml" Id="Rca8386441d7b48e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35cdf42dd3e4a63" /><Relationship Type="http://schemas.openxmlformats.org/officeDocument/2006/relationships/image" Target="/ppt/media/image2.png" Id="R8b414f7f625643e5" /><Relationship Type="http://schemas.openxmlformats.org/officeDocument/2006/relationships/notesSlide" Target="/ppt/notesSlides/notesSlide2.xml" Id="R8d3d776871c244e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c61eefc3a7343b5" /><Relationship Type="http://schemas.openxmlformats.org/officeDocument/2006/relationships/image" Target="/ppt/media/image3.png" Id="R9168775635d341a0" /><Relationship Type="http://schemas.openxmlformats.org/officeDocument/2006/relationships/notesSlide" Target="/ppt/notesSlides/notesSlide3.xml" Id="R8b954dd556f048b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9e1bf7cf1154312" /><Relationship Type="http://schemas.openxmlformats.org/officeDocument/2006/relationships/image" Target="/ppt/media/image4.png" Id="R11c84df8815b4725" /><Relationship Type="http://schemas.openxmlformats.org/officeDocument/2006/relationships/notesSlide" Target="/ppt/notesSlides/notesSlide4.xml" Id="R012dc0eb85ec4ec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df1cf77626e46b9" /><Relationship Type="http://schemas.openxmlformats.org/officeDocument/2006/relationships/image" Target="/ppt/media/image5.png" Id="Rb40d749d222b4e63" /><Relationship Type="http://schemas.openxmlformats.org/officeDocument/2006/relationships/notesSlide" Target="/ppt/notesSlides/notesSlide5.xml" Id="R72a96803b72a446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6027018cdf045fb" /><Relationship Type="http://schemas.openxmlformats.org/officeDocument/2006/relationships/image" Target="/ppt/media/image6.png" Id="R3e634ba7cd844c6f" /><Relationship Type="http://schemas.openxmlformats.org/officeDocument/2006/relationships/notesSlide" Target="/ppt/notesSlides/notesSlide6.xml" Id="R6993dcff95b548e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086550ddd85427f" /><Relationship Type="http://schemas.openxmlformats.org/officeDocument/2006/relationships/image" Target="/ppt/media/image7.png" Id="Rd0ba64ab6c2e43fd" /><Relationship Type="http://schemas.openxmlformats.org/officeDocument/2006/relationships/notesSlide" Target="/ppt/notesSlides/notesSlide7.xml" Id="R10d7f6965bb3413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d17b70bc9004924" /><Relationship Type="http://schemas.openxmlformats.org/officeDocument/2006/relationships/image" Target="/ppt/media/image8.png" Id="R37568b556fca4baa" /><Relationship Type="http://schemas.openxmlformats.org/officeDocument/2006/relationships/notesSlide" Target="/ppt/notesSlides/notesSlide8.xml" Id="R8d80951fb13c44c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74374f44ea644aa" /><Relationship Type="http://schemas.openxmlformats.org/officeDocument/2006/relationships/image" Target="/ppt/media/image9.png" Id="Rc9641caab66546ba" /><Relationship Type="http://schemas.openxmlformats.org/officeDocument/2006/relationships/notesSlide" Target="/ppt/notesSlides/notesSlide9.xml" Id="Rd6d9727c2bf74a0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da2d74b777643bc" /><Relationship Type="http://schemas.openxmlformats.org/officeDocument/2006/relationships/image" Target="/ppt/media/image10.png" Id="R7e2ba05da71c4db7" /><Relationship Type="http://schemas.openxmlformats.org/officeDocument/2006/relationships/notesSlide" Target="/ppt/notesSlides/notesSlide10.xml" Id="R1aca39d7bdce43f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463a38586054401" /><Relationship Type="http://schemas.openxmlformats.org/officeDocument/2006/relationships/image" Target="/ppt/media/image11.png" Id="Rbb750c587664442e" /><Relationship Type="http://schemas.openxmlformats.org/officeDocument/2006/relationships/notesSlide" Target="/ppt/notesSlides/notesSlide11.xml" Id="Rc86bd07edc55423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4c87133332f04f02" /><Relationship Type="http://schemas.openxmlformats.org/officeDocument/2006/relationships/image" Target="/ppt/media/image12.png" Id="R0687dcbf12354316" /><Relationship Type="http://schemas.openxmlformats.org/officeDocument/2006/relationships/notesSlide" Target="/ppt/notesSlides/notesSlide12.xml" Id="Rc57c4ab9424d492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767965f38144993" /><Relationship Type="http://schemas.openxmlformats.org/officeDocument/2006/relationships/image" Target="/ppt/media/image13.png" Id="R5eca064274654907" /><Relationship Type="http://schemas.openxmlformats.org/officeDocument/2006/relationships/notesSlide" Target="/ppt/notesSlides/notesSlide13.xml" Id="Rbea265852851453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9d45508c06448df" /><Relationship Type="http://schemas.openxmlformats.org/officeDocument/2006/relationships/image" Target="/ppt/media/image14.png" Id="Rc8c65c9d8ba346d2" /><Relationship Type="http://schemas.openxmlformats.org/officeDocument/2006/relationships/notesSlide" Target="/ppt/notesSlides/notesSlide14.xml" Id="R53a2c8f910ac4b7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fe0307eea73408f" /><Relationship Type="http://schemas.openxmlformats.org/officeDocument/2006/relationships/image" Target="/ppt/media/image15.png" Id="R5cf67e686f314ac0" /><Relationship Type="http://schemas.openxmlformats.org/officeDocument/2006/relationships/notesSlide" Target="/ppt/notesSlides/notesSlide15.xml" Id="R2fe811615c864c4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30772f596f744ad6" /><Relationship Type="http://schemas.openxmlformats.org/officeDocument/2006/relationships/image" Target="/ppt/media/image16.png" Id="R9cb704a0f51046c7" /><Relationship Type="http://schemas.openxmlformats.org/officeDocument/2006/relationships/notesSlide" Target="/ppt/notesSlides/notesSlide16.xml" Id="R1ad94f6ea9404fd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F9B6F9-C5E0-4DA6-95C8-38DD2C9E00F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76292b98dd84d20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AFD63D-1D30-4CCF-95FC-7DD32E08F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99FD1F-ED0A-41C8-81C2-60D6C013C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A FREE COMPANY REWARD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A8C049-34D7-47C8-BD82-7BB3BE2AB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This time, the company is offering an additional free Okinawa incentive trip for leaders who create real team results.</a:t>
            </a:r>
          </a:p>
        </p:txBody>
      </p:sp>
    </p:spTree>
    <p:extLst>
      <p:ext uri="{BB962C8B-B14F-4D97-AF65-F5344CB8AC3E}">
        <p14:creationId xmlns:p14="http://schemas.microsoft.com/office/powerpoint/2010/main" val="58605912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8FBE61-DADE-4C29-A823-1EFCA7A9204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414f7f625643e5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A30FA1-F8DC-466E-B888-CAAD3FA2A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3FFEA5-3D3C-4AC6-B7D2-780215087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DD4407-E292-4D5F-A2C9-669890532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The campaign runs from the first of September twenty twenty-six to the thirty-first of August twenty twenty-seven.</a:t>
            </a:r>
          </a:p>
        </p:txBody>
      </p:sp>
    </p:spTree>
    <p:extLst>
      <p:ext uri="{BB962C8B-B14F-4D97-AF65-F5344CB8AC3E}">
        <p14:creationId xmlns:p14="http://schemas.microsoft.com/office/powerpoint/2010/main" val="47329008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6C77E0-5FF5-47E7-906D-81121FEA2E1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68775635d341a0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DA198C-ED4F-40FD-9707-8ACE2C647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CFD87B-F94F-42BD-BACF-5C5BA62DD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NOT A SOLO SPRINT · TEAM DUPLICATION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ECBB2C-458D-49BE-A8A1-A303B49EE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This reward is not about how many new sign-ups you personally close. It is about duplicating the right actions through your partners.</a:t>
            </a:r>
          </a:p>
        </p:txBody>
      </p:sp>
    </p:spTree>
    <p:extLst>
      <p:ext uri="{BB962C8B-B14F-4D97-AF65-F5344CB8AC3E}">
        <p14:creationId xmlns:p14="http://schemas.microsoft.com/office/powerpoint/2010/main" val="142909640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05A59A-7782-448E-BCF6-D28E62F80B8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c84df8815b4725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7101DC-E9BE-453E-B884-41DB92AA6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9700A5-136B-481B-9246-75C27340B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6019A2-76E5-4251-9A65-4CC6A93D7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To qualify, the same MC account must complete both campaign conditions.</a:t>
            </a:r>
          </a:p>
        </p:txBody>
      </p:sp>
    </p:spTree>
    <p:extLst>
      <p:ext uri="{BB962C8B-B14F-4D97-AF65-F5344CB8AC3E}">
        <p14:creationId xmlns:p14="http://schemas.microsoft.com/office/powerpoint/2010/main" val="151164266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04EEBC-E651-4AAD-A706-2FD41E4B655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0d749d222b4e63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6053D1-8CFF-4104-BC14-75925BEF1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F85BC9-DAA6-4B6C-847D-03C1AAAA6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EXCELLENT BONUS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055E06-EE2B-4B70-AE8E-789CCC9B8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First, achieve the required number of Excellent Bonus periods during the campaign.</a:t>
            </a:r>
          </a:p>
        </p:txBody>
      </p:sp>
    </p:spTree>
    <p:extLst>
      <p:ext uri="{BB962C8B-B14F-4D97-AF65-F5344CB8AC3E}">
        <p14:creationId xmlns:p14="http://schemas.microsoft.com/office/powerpoint/2010/main" val="35056517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4E8442-C954-4F52-9D14-E4A26ED2E6F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634ba7cd844c6f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1B9754-CE96-4EAE-A4EA-B14752E49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C2B289-D8B5-43CA-8D47-E29391551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10 ACTIVE DIRECT PARTNERS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53A038-15A5-4EA8-A91D-EBFEF49E0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Second, keep ten direct downline partners active for the required number of times.</a:t>
            </a:r>
          </a:p>
        </p:txBody>
      </p:sp>
    </p:spTree>
    <p:extLst>
      <p:ext uri="{BB962C8B-B14F-4D97-AF65-F5344CB8AC3E}">
        <p14:creationId xmlns:p14="http://schemas.microsoft.com/office/powerpoint/2010/main" val="89392639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AF7259-A081-4EDD-AAA7-7DA766FE238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ba64ab6c2e43fd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5724CB-B55C-49EF-94C3-95EBAE2FE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86DACB-3728-4A37-A599-6D09CE844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ALL MEMBERS: 3 PERIODS + 6 TIMES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DD4DF8-28DF-4C15-ACDF-C7B4A08BE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All members need three Excellent periods and six qualifying occasions with ten active direct partners.</a:t>
            </a:r>
          </a:p>
        </p:txBody>
      </p:sp>
    </p:spTree>
    <p:extLst>
      <p:ext uri="{BB962C8B-B14F-4D97-AF65-F5344CB8AC3E}">
        <p14:creationId xmlns:p14="http://schemas.microsoft.com/office/powerpoint/2010/main" val="44137816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44A499-787F-473E-BC50-D6A185D83E6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568b556fca4baa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040F58-B828-4110-9EB6-28898BCEA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C8925D-EB51-41BF-8F8E-131B716B4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SUMMIT: 4 PERIODS + 8 TIMES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4B354C-86AC-42DD-B706-C044BED74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Summit members achieved or maintained in financial year twenty twenty-six need four Excellent periods and eight qualifying occasions.</a:t>
            </a:r>
          </a:p>
        </p:txBody>
      </p:sp>
    </p:spTree>
    <p:extLst>
      <p:ext uri="{BB962C8B-B14F-4D97-AF65-F5344CB8AC3E}">
        <p14:creationId xmlns:p14="http://schemas.microsoft.com/office/powerpoint/2010/main" val="69329306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514FB4-848C-42C4-B003-74A07AEA3EC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641caab66546ba"/>
          <a:stretch xmlns:a="http://schemas.openxmlformats.org/drawingml/2006/main"/>
        </p:blipFill>
        <p:spPr>
          <a:xfrm xmlns:a="http://schemas.openxmlformats.org/drawingml/2006/main">
            <a:off x="6558855" y="0"/>
            <a:ext cx="5170289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87260A-F264-48F8-86D8-690C64EA5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E21833-58B5-445D-A9EC-01037132E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CFC: 5 PERIODS + 10 TIMES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9F431D-D954-4249-9DCC-FA5EABEE3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CFC members need five Excellent periods and ten qualifying occasions.</a:t>
            </a:r>
          </a:p>
        </p:txBody>
      </p:sp>
    </p:spTree>
    <p:extLst>
      <p:ext uri="{BB962C8B-B14F-4D97-AF65-F5344CB8AC3E}">
        <p14:creationId xmlns:p14="http://schemas.microsoft.com/office/powerpoint/2010/main" val="4604839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66A260-F189-44CB-94F5-FE06472C05D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2ba05da71c4db7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29146E-A73B-4D77-8AEB-C6FE54469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211975-A217-466F-9C44-6E59FB0BF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NO CONSECUTIVE MONTHS REQUIRED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5A9198-DBD4-4647-87A3-A7182E5D2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The good news is that the two conditions do not need to be completed consecutively or in the same month.</a:t>
            </a:r>
          </a:p>
        </p:txBody>
      </p:sp>
    </p:spTree>
    <p:extLst>
      <p:ext uri="{BB962C8B-B14F-4D97-AF65-F5344CB8AC3E}">
        <p14:creationId xmlns:p14="http://schemas.microsoft.com/office/powerpoint/2010/main" val="130978712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EA98DF-A689-4DDF-878D-B4D814A62C7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750c587664442e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AFA677-24EB-4FB2-A291-FFAA3203D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0DBD37-134B-4C0B-9FF9-4E44F071C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A278A1-2458-466A-9778-525D0BBF6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The real key is not rushing alone. It is helping partners take action, stay active, and duplicate consistently.</a:t>
            </a:r>
          </a:p>
        </p:txBody>
      </p:sp>
    </p:spTree>
    <p:extLst>
      <p:ext uri="{BB962C8B-B14F-4D97-AF65-F5344CB8AC3E}">
        <p14:creationId xmlns:p14="http://schemas.microsoft.com/office/powerpoint/2010/main" val="104295445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8AD600-7B61-47CB-8FE6-F18CB54D0C4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87dcbf12354316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6E5B2E-62B5-406F-ADB3-276A88042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91A149-82F8-4DC5-A565-C56F0C79D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6CC8E6-0623-4CDA-A7BE-B929D425E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Every member must also achieve GOGO FESTA twenty twenty-seven, beginning in January, and choose to join the company trip.</a:t>
            </a:r>
          </a:p>
        </p:txBody>
      </p:sp>
    </p:spTree>
    <p:extLst>
      <p:ext uri="{BB962C8B-B14F-4D97-AF65-F5344CB8AC3E}">
        <p14:creationId xmlns:p14="http://schemas.microsoft.com/office/powerpoint/2010/main" val="119450430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D9B994-19BC-410B-8BCE-D56B874430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eca064274654907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6A6CD4-D5B6-4B1A-8ACC-8D2D24AC7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4388E7-2DE2-43A4-8180-26D5F9915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FLIGHTS · HOTEL · TRANSFERS · ACTIVITIES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A7194F-BB5E-4470-973E-C2FC5099D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The free reward package includes return flights from Kuala Lumpur to Okinawa, hotel accommodation, designated transfers, and company-organised activities.</a:t>
            </a:r>
          </a:p>
        </p:txBody>
      </p:sp>
    </p:spTree>
    <p:extLst>
      <p:ext uri="{BB962C8B-B14F-4D97-AF65-F5344CB8AC3E}">
        <p14:creationId xmlns:p14="http://schemas.microsoft.com/office/powerpoint/2010/main" val="14939875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57ADD9-9564-415C-A5D6-16A90DA28B9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c65c9d8ba346d2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E552F7A-6839-4DC2-A08E-FDDF30700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49C967-9EE4-47E2-955A-7C0FDF56E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EABA53-0DD7-4F30-B814-D0CBFFCC8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Each member receives one ticket. Private activities, selected meals, single-room supplements, visas, taxes, and personal expenses are not included.</a:t>
            </a:r>
          </a:p>
        </p:txBody>
      </p:sp>
    </p:spTree>
    <p:extLst>
      <p:ext uri="{BB962C8B-B14F-4D97-AF65-F5344CB8AC3E}">
        <p14:creationId xmlns:p14="http://schemas.microsoft.com/office/powerpoint/2010/main" val="135788882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460926-C144-4C09-9B61-71600B2B164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f67e686f314ac0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59F2F4-8165-4929-BF2A-8C6162C58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064FCC-2DE8-4F2F-8906-465225A29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Qualification &amp; action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5B7811-F13E-4BEF-9C9A-401E7E792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When the team keeps moving without depending on you to personally close every new sign-up, that is true duplication.</a:t>
            </a:r>
          </a:p>
        </p:txBody>
      </p:sp>
    </p:spTree>
    <p:extLst>
      <p:ext uri="{BB962C8B-B14F-4D97-AF65-F5344CB8AC3E}">
        <p14:creationId xmlns:p14="http://schemas.microsoft.com/office/powerpoint/2010/main" val="37884303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61A2A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C668A0-EC18-4607-A6CD-6E76B3B04B9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b704a0f51046c7"/>
          <a:stretch xmlns:a="http://schemas.openxmlformats.org/drawingml/2006/main"/>
        </p:blipFill>
        <p:spPr>
          <a:xfrm xmlns:a="http://schemas.openxmlformats.org/drawingml/2006/main">
            <a:off x="6096000" y="1713589"/>
            <a:ext cx="6096000" cy="3430823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4FD1F5-AF8F-459D-B28C-350C88F79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428625"/>
            <a:ext cx="51816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650" b="1">
                <a:solidFill>
                  <a:srgbClr val="E6C47C"/>
                </a:solidFill>
              </a:defRPr>
            </a:defPPr>
            <a:lvl1pPr>
              <a:defRPr sz="1650" b="1">
                <a:solidFill>
                  <a:srgbClr val="E6C47C"/>
                </a:solidFill>
              </a:defRPr>
            </a:lvl1pPr>
            <a:lvl2pPr>
              <a:defRPr sz="1650" b="1">
                <a:solidFill>
                  <a:srgbClr val="E6C47C"/>
                </a:solidFill>
              </a:defRPr>
            </a:lvl2pPr>
            <a:lvl3pPr>
              <a:defRPr sz="1650" b="1">
                <a:solidFill>
                  <a:srgbClr val="E6C47C"/>
                </a:solidFill>
              </a:defRPr>
            </a:lvl3pPr>
            <a:lvl4pPr>
              <a:defRPr sz="1650" b="1">
                <a:solidFill>
                  <a:srgbClr val="E6C47C"/>
                </a:solidFill>
              </a:defRPr>
            </a:lvl4pPr>
            <a:lvl5pPr>
              <a:defRPr sz="1650" b="1">
                <a:solidFill>
                  <a:srgbClr val="E6C47C"/>
                </a:solidFill>
              </a:defRPr>
            </a:lvl5pPr>
            <a:lvl6pPr>
              <a:defRPr sz="1650" b="1">
                <a:solidFill>
                  <a:srgbClr val="E6C47C"/>
                </a:solidFill>
              </a:defRPr>
            </a:lvl6pPr>
            <a:lvl7pPr>
              <a:defRPr sz="1650" b="1">
                <a:solidFill>
                  <a:srgbClr val="E6C47C"/>
                </a:solidFill>
              </a:defRPr>
            </a:lvl7pPr>
            <a:lvl8pPr>
              <a:defRPr sz="1650" b="1">
                <a:solidFill>
                  <a:srgbClr val="E6C47C"/>
                </a:solidFill>
              </a:defRPr>
            </a:lvl8pPr>
            <a:lvl9pPr>
              <a:defRPr sz="1650" b="1">
                <a:solidFill>
                  <a:srgbClr val="E6C47C"/>
                </a:solidFill>
              </a:defRPr>
            </a:lvl9pPr>
          </a:lstStyle>
          <a:p xmlns:a="http://schemas.openxmlformats.org/drawingml/2006/main">
            <a:pPr>
              <a:defRPr sz="1650" b="1">
                <a:solidFill>
                  <a:srgbClr val="E6C47C"/>
                </a:solidFill>
              </a:defRPr>
            </a:pPr>
            <a:r>
              <a:rPr sz="1650" b="1">
                <a:solidFill>
                  <a:srgbClr val="E6C47C"/>
                </a:solidFill>
              </a:rPr>
              <a:t>OKINAWA · MYLI 2027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1755DD-CA12-4C8B-8FD6-53292C053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1143000"/>
            <a:ext cx="5181600" cy="1952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2550" b="1">
                <a:solidFill>
                  <a:srgbClr val="FFFFFF"/>
                </a:solidFill>
              </a:defRPr>
            </a:defPPr>
            <a:lvl1pPr>
              <a:defRPr sz="2550" b="1">
                <a:solidFill>
                  <a:srgbClr val="FFFFFF"/>
                </a:solidFill>
              </a:defRPr>
            </a:lvl1pPr>
            <a:lvl2pPr>
              <a:defRPr sz="2550" b="1">
                <a:solidFill>
                  <a:srgbClr val="FFFFFF"/>
                </a:solidFill>
              </a:defRPr>
            </a:lvl2pPr>
            <a:lvl3pPr>
              <a:defRPr sz="2550" b="1">
                <a:solidFill>
                  <a:srgbClr val="FFFFFF"/>
                </a:solidFill>
              </a:defRPr>
            </a:lvl3pPr>
            <a:lvl4pPr>
              <a:defRPr sz="2550" b="1">
                <a:solidFill>
                  <a:srgbClr val="FFFFFF"/>
                </a:solidFill>
              </a:defRPr>
            </a:lvl4pPr>
            <a:lvl5pPr>
              <a:defRPr sz="2550" b="1">
                <a:solidFill>
                  <a:srgbClr val="FFFFFF"/>
                </a:solidFill>
              </a:defRPr>
            </a:lvl5pPr>
            <a:lvl6pPr>
              <a:defRPr sz="2550" b="1">
                <a:solidFill>
                  <a:srgbClr val="FFFFFF"/>
                </a:solidFill>
              </a:defRPr>
            </a:lvl6pPr>
            <a:lvl7pPr>
              <a:defRPr sz="2550" b="1">
                <a:solidFill>
                  <a:srgbClr val="FFFFFF"/>
                </a:solidFill>
              </a:defRPr>
            </a:lvl7pPr>
            <a:lvl8pPr>
              <a:defRPr sz="2550" b="1">
                <a:solidFill>
                  <a:srgbClr val="FFFFFF"/>
                </a:solidFill>
              </a:defRPr>
            </a:lvl8pPr>
            <a:lvl9pPr>
              <a:defRPr sz="2550" b="1">
                <a:solidFill>
                  <a:srgbClr val="FFFFFF"/>
                </a:solidFill>
              </a:defRPr>
            </a:lvl9pPr>
          </a:lstStyle>
          <a:p xmlns:a="http://schemas.openxmlformats.org/drawingml/2006/main">
            <a:pPr>
              <a:defRPr sz="2550" b="1">
                <a:solidFill>
                  <a:srgbClr val="FFFFFF"/>
                </a:solidFill>
              </a:defRPr>
            </a:pPr>
            <a:r>
              <a:rPr sz="2550" b="1">
                <a:solidFill>
                  <a:srgbClr val="FFFFFF"/>
                </a:solidFill>
              </a:rPr>
              <a:t>WIN OKINAWA TOGETHER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98F1BC-8556-451F-9511-A0F33CF6B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7200" y="3381375"/>
            <a:ext cx="5181600" cy="2714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/>
          <a:lstStyle xmlns:a="http://schemas.openxmlformats.org/drawingml/2006/main">
            <a:defPPr>
              <a:defRPr sz="1875" b="0">
                <a:solidFill>
                  <a:srgbClr val="E2EAF1"/>
                </a:solidFill>
              </a:defRPr>
            </a:defPPr>
            <a:lvl1pPr>
              <a:defRPr sz="1875" b="0">
                <a:solidFill>
                  <a:srgbClr val="E2EAF1"/>
                </a:solidFill>
              </a:defRPr>
            </a:lvl1pPr>
            <a:lvl2pPr>
              <a:defRPr sz="1875" b="0">
                <a:solidFill>
                  <a:srgbClr val="E2EAF1"/>
                </a:solidFill>
              </a:defRPr>
            </a:lvl2pPr>
            <a:lvl3pPr>
              <a:defRPr sz="1875" b="0">
                <a:solidFill>
                  <a:srgbClr val="E2EAF1"/>
                </a:solidFill>
              </a:defRPr>
            </a:lvl3pPr>
            <a:lvl4pPr>
              <a:defRPr sz="1875" b="0">
                <a:solidFill>
                  <a:srgbClr val="E2EAF1"/>
                </a:solidFill>
              </a:defRPr>
            </a:lvl4pPr>
            <a:lvl5pPr>
              <a:defRPr sz="1875" b="0">
                <a:solidFill>
                  <a:srgbClr val="E2EAF1"/>
                </a:solidFill>
              </a:defRPr>
            </a:lvl5pPr>
            <a:lvl6pPr>
              <a:defRPr sz="1875" b="0">
                <a:solidFill>
                  <a:srgbClr val="E2EAF1"/>
                </a:solidFill>
              </a:defRPr>
            </a:lvl6pPr>
            <a:lvl7pPr>
              <a:defRPr sz="1875" b="0">
                <a:solidFill>
                  <a:srgbClr val="E2EAF1"/>
                </a:solidFill>
              </a:defRPr>
            </a:lvl7pPr>
            <a:lvl8pPr>
              <a:defRPr sz="1875" b="0">
                <a:solidFill>
                  <a:srgbClr val="E2EAF1"/>
                </a:solidFill>
              </a:defRPr>
            </a:lvl8pPr>
            <a:lvl9pPr>
              <a:defRPr sz="1875" b="0">
                <a:solidFill>
                  <a:srgbClr val="E2EAF1"/>
                </a:solidFill>
              </a:defRPr>
            </a:lvl9pPr>
          </a:lstStyle>
          <a:p xmlns:a="http://schemas.openxmlformats.org/drawingml/2006/main">
            <a:pPr>
              <a:defRPr sz="1875" b="0">
                <a:solidFill>
                  <a:srgbClr val="E2EAF1"/>
                </a:solidFill>
              </a:defRPr>
            </a:pPr>
            <a:r>
              <a:rPr sz="1875" b="0">
                <a:solidFill>
                  <a:srgbClr val="E2EAF1"/>
                </a:solidFill>
              </a:rPr>
              <a:t>Start today. Identify ten direct partners who want to grow, help them complete the actions, and win the company's free Okinawa reward together.</a:t>
            </a:r>
          </a:p>
        </p:txBody>
      </p:sp>
    </p:spTree>
    <p:extLst>
      <p:ext uri="{BB962C8B-B14F-4D97-AF65-F5344CB8AC3E}">
        <p14:creationId xmlns:p14="http://schemas.microsoft.com/office/powerpoint/2010/main" val="43600044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2026-10-29T05:54:10.6900000Z</dcterms:created>
  <dcterms:modified xsi:type="dcterms:W3CDTF">2026-10-29T05:54:10.6900000Z</dcterms:modified>
</coreProperties>
</file>