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dcf84f9e9714b30" /><Relationship Type="http://schemas.openxmlformats.org/officeDocument/2006/relationships/extended-properties" Target="/docProps/app.xml" Id="R575dc49514404ca0" /><Relationship Type="http://schemas.openxmlformats.org/officeDocument/2006/relationships/officeDocument" Target="/ppt/presentation.xml" Id="R0c663522741046b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2aa62c3ed654ced"/>
  </p:sldMasterIdLst>
  <p:notesMasterIdLst>
    <p:notesMasterId xmlns:r="http://schemas.openxmlformats.org/officeDocument/2006/relationships" r:id="R2fe0509073494098"/>
  </p:notesMasterIdLst>
  <p:sldIdLst>
    <p:sldId xmlns:r="http://schemas.openxmlformats.org/officeDocument/2006/relationships" id="256" r:id="Rd1ea890cec694376"/>
    <p:sldId xmlns:r="http://schemas.openxmlformats.org/officeDocument/2006/relationships" id="257" r:id="Ra5bef315810941a6"/>
    <p:sldId xmlns:r="http://schemas.openxmlformats.org/officeDocument/2006/relationships" id="258" r:id="R027fee078d484fdd"/>
    <p:sldId xmlns:r="http://schemas.openxmlformats.org/officeDocument/2006/relationships" id="259" r:id="R081a03948648434d"/>
    <p:sldId xmlns:r="http://schemas.openxmlformats.org/officeDocument/2006/relationships" id="260" r:id="R686faf3e029344ff"/>
    <p:sldId xmlns:r="http://schemas.openxmlformats.org/officeDocument/2006/relationships" id="261" r:id="Raa5277f6ccd6462f"/>
    <p:sldId xmlns:r="http://schemas.openxmlformats.org/officeDocument/2006/relationships" id="262" r:id="R56e3421617f44209"/>
    <p:sldId xmlns:r="http://schemas.openxmlformats.org/officeDocument/2006/relationships" id="263" r:id="R2139023fb92e47d0"/>
    <p:sldId xmlns:r="http://schemas.openxmlformats.org/officeDocument/2006/relationships" id="264" r:id="R67914e79cbc04d8d"/>
    <p:sldId xmlns:r="http://schemas.openxmlformats.org/officeDocument/2006/relationships" id="265" r:id="Radf2278979dc4dde"/>
    <p:sldId xmlns:r="http://schemas.openxmlformats.org/officeDocument/2006/relationships" id="266" r:id="Rec67716697184e72"/>
    <p:sldId xmlns:r="http://schemas.openxmlformats.org/officeDocument/2006/relationships" id="267" r:id="R6b9ad7f69c084b9e"/>
    <p:sldId xmlns:r="http://schemas.openxmlformats.org/officeDocument/2006/relationships" id="268" r:id="Rf8c4d65728ce436d"/>
    <p:sldId xmlns:r="http://schemas.openxmlformats.org/officeDocument/2006/relationships" id="269" r:id="R6c808a2f9e644a98"/>
    <p:sldId xmlns:r="http://schemas.openxmlformats.org/officeDocument/2006/relationships" id="270" r:id="R880140208ac34fa5"/>
    <p:sldId xmlns:r="http://schemas.openxmlformats.org/officeDocument/2006/relationships" id="271" r:id="R259a9726e9cd478f"/>
    <p:sldId xmlns:r="http://schemas.openxmlformats.org/officeDocument/2006/relationships" id="272" r:id="R5d988fb14c00466d"/>
    <p:sldId xmlns:r="http://schemas.openxmlformats.org/officeDocument/2006/relationships" id="273" r:id="R21e93926dd864a9f"/>
    <p:sldId xmlns:r="http://schemas.openxmlformats.org/officeDocument/2006/relationships" id="274" r:id="Rab33f773ce7a48b0"/>
    <p:sldId xmlns:r="http://schemas.openxmlformats.org/officeDocument/2006/relationships" id="275" r:id="R9d7ebae08cd948d2"/>
    <p:sldId xmlns:r="http://schemas.openxmlformats.org/officeDocument/2006/relationships" id="276" r:id="R70c35c1bab9b45c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53c89f3ac1d4681" /><Relationship Type="http://schemas.openxmlformats.org/officeDocument/2006/relationships/slideMaster" Target="/ppt/slideMasters/slideMaster1.xml" Id="R42aa62c3ed654ced" /><Relationship Type="http://schemas.openxmlformats.org/officeDocument/2006/relationships/notesMaster" Target="/ppt/notesMasters/notesMaster1.xml" Id="R2fe0509073494098" /><Relationship Type="http://schemas.openxmlformats.org/officeDocument/2006/relationships/presProps" Target="/ppt/presProps.xml" Id="R107e9b2aff1d4aae" /><Relationship Type="http://schemas.openxmlformats.org/officeDocument/2006/relationships/viewProps" Target="/ppt/viewProps.xml" Id="R695babe24a8b4659" /><Relationship Type="http://schemas.openxmlformats.org/officeDocument/2006/relationships/tableStyles" Target="/ppt/tableStyles.xml" Id="R3560567976cb4ddc" /><Relationship Type="http://schemas.openxmlformats.org/officeDocument/2006/relationships/slide" Target="/ppt/slides/slide1.xml" Id="Rd1ea890cec694376" /><Relationship Type="http://schemas.openxmlformats.org/officeDocument/2006/relationships/slide" Target="/ppt/slides/slide2.xml" Id="Ra5bef315810941a6" /><Relationship Type="http://schemas.openxmlformats.org/officeDocument/2006/relationships/slide" Target="/ppt/slides/slide3.xml" Id="R027fee078d484fdd" /><Relationship Type="http://schemas.openxmlformats.org/officeDocument/2006/relationships/slide" Target="/ppt/slides/slide4.xml" Id="R081a03948648434d" /><Relationship Type="http://schemas.openxmlformats.org/officeDocument/2006/relationships/slide" Target="/ppt/slides/slide5.xml" Id="R686faf3e029344ff" /><Relationship Type="http://schemas.openxmlformats.org/officeDocument/2006/relationships/slide" Target="/ppt/slides/slide6.xml" Id="Raa5277f6ccd6462f" /><Relationship Type="http://schemas.openxmlformats.org/officeDocument/2006/relationships/slide" Target="/ppt/slides/slide7.xml" Id="R56e3421617f44209" /><Relationship Type="http://schemas.openxmlformats.org/officeDocument/2006/relationships/slide" Target="/ppt/slides/slide8.xml" Id="R2139023fb92e47d0" /><Relationship Type="http://schemas.openxmlformats.org/officeDocument/2006/relationships/slide" Target="/ppt/slides/slide9.xml" Id="R67914e79cbc04d8d" /><Relationship Type="http://schemas.openxmlformats.org/officeDocument/2006/relationships/slide" Target="/ppt/slides/slide10.xml" Id="Radf2278979dc4dde" /><Relationship Type="http://schemas.openxmlformats.org/officeDocument/2006/relationships/slide" Target="/ppt/slides/slide11.xml" Id="Rec67716697184e72" /><Relationship Type="http://schemas.openxmlformats.org/officeDocument/2006/relationships/slide" Target="/ppt/slides/slide12.xml" Id="R6b9ad7f69c084b9e" /><Relationship Type="http://schemas.openxmlformats.org/officeDocument/2006/relationships/slide" Target="/ppt/slides/slide13.xml" Id="Rf8c4d65728ce436d" /><Relationship Type="http://schemas.openxmlformats.org/officeDocument/2006/relationships/slide" Target="/ppt/slides/slide14.xml" Id="R6c808a2f9e644a98" /><Relationship Type="http://schemas.openxmlformats.org/officeDocument/2006/relationships/slide" Target="/ppt/slides/slide15.xml" Id="R880140208ac34fa5" /><Relationship Type="http://schemas.openxmlformats.org/officeDocument/2006/relationships/slide" Target="/ppt/slides/slide16.xml" Id="R259a9726e9cd478f" /><Relationship Type="http://schemas.openxmlformats.org/officeDocument/2006/relationships/slide" Target="/ppt/slides/slide17.xml" Id="R5d988fb14c00466d" /><Relationship Type="http://schemas.openxmlformats.org/officeDocument/2006/relationships/slide" Target="/ppt/slides/slide18.xml" Id="R21e93926dd864a9f" /><Relationship Type="http://schemas.openxmlformats.org/officeDocument/2006/relationships/slide" Target="/ppt/slides/slide19.xml" Id="Rab33f773ce7a48b0" /><Relationship Type="http://schemas.openxmlformats.org/officeDocument/2006/relationships/slide" Target="/ppt/slides/slide20.xml" Id="R9d7ebae08cd948d2" /><Relationship Type="http://schemas.openxmlformats.org/officeDocument/2006/relationships/slide" Target="/ppt/slides/slide21.xml" Id="R70c35c1bab9b45c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38e950ed6344ce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30022eb777341f7" /><Relationship Type="http://schemas.openxmlformats.org/officeDocument/2006/relationships/notesMaster" Target="/ppt/notesMasters/notesMaster1.xml" Id="R5d42507fcd384c4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e5091646b764968" /><Relationship Type="http://schemas.openxmlformats.org/officeDocument/2006/relationships/notesMaster" Target="/ppt/notesMasters/notesMaster1.xml" Id="Raf5be86f03794c7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2cd56c9145f4762" /><Relationship Type="http://schemas.openxmlformats.org/officeDocument/2006/relationships/notesMaster" Target="/ppt/notesMasters/notesMaster1.xml" Id="Racbb0b9f1044421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e23b98b3cf84dff" /><Relationship Type="http://schemas.openxmlformats.org/officeDocument/2006/relationships/notesMaster" Target="/ppt/notesMasters/notesMaster1.xml" Id="R3273c4cd5dd5416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8811d84c837469b" /><Relationship Type="http://schemas.openxmlformats.org/officeDocument/2006/relationships/notesMaster" Target="/ppt/notesMasters/notesMaster1.xml" Id="R16dc3ae2190b430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a7be5a368a2421f" /><Relationship Type="http://schemas.openxmlformats.org/officeDocument/2006/relationships/notesMaster" Target="/ppt/notesMasters/notesMaster1.xml" Id="Re8d303159d01405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031b1f1a7694ffd" /><Relationship Type="http://schemas.openxmlformats.org/officeDocument/2006/relationships/notesMaster" Target="/ppt/notesMasters/notesMaster1.xml" Id="R565d3ec0495142e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9a6a16d965c4056" /><Relationship Type="http://schemas.openxmlformats.org/officeDocument/2006/relationships/notesMaster" Target="/ppt/notesMasters/notesMaster1.xml" Id="Rd8735d3eb41e4d2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095561716f74fdd" /><Relationship Type="http://schemas.openxmlformats.org/officeDocument/2006/relationships/notesMaster" Target="/ppt/notesMasters/notesMaster1.xml" Id="Re2b8bb82ae2747e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7656757966341c7" /><Relationship Type="http://schemas.openxmlformats.org/officeDocument/2006/relationships/notesMaster" Target="/ppt/notesMasters/notesMaster1.xml" Id="Rc71ba1dbce6c460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f7589f72c554d6f" /><Relationship Type="http://schemas.openxmlformats.org/officeDocument/2006/relationships/notesMaster" Target="/ppt/notesMasters/notesMaster1.xml" Id="R4d072743f016446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447447535df4587" /><Relationship Type="http://schemas.openxmlformats.org/officeDocument/2006/relationships/notesMaster" Target="/ppt/notesMasters/notesMaster1.xml" Id="Rb0fcf2c78c3e42d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71cb126751b47d1" /><Relationship Type="http://schemas.openxmlformats.org/officeDocument/2006/relationships/notesMaster" Target="/ppt/notesMasters/notesMaster1.xml" Id="Rc4361683f0474c1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3104aa079a84608" /><Relationship Type="http://schemas.openxmlformats.org/officeDocument/2006/relationships/notesMaster" Target="/ppt/notesMasters/notesMaster1.xml" Id="Re9105bf34bdd474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2677d3763fb4269" /><Relationship Type="http://schemas.openxmlformats.org/officeDocument/2006/relationships/notesMaster" Target="/ppt/notesMasters/notesMaster1.xml" Id="Rdb627808fa714f2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849915f5ec44813" /><Relationship Type="http://schemas.openxmlformats.org/officeDocument/2006/relationships/notesMaster" Target="/ppt/notesMasters/notesMaster1.xml" Id="R35ea2bffcf804e3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4013a16fa354e6d" /><Relationship Type="http://schemas.openxmlformats.org/officeDocument/2006/relationships/notesMaster" Target="/ppt/notesMasters/notesMaster1.xml" Id="Rc0105941287e4dc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2478a8d158f4076" /><Relationship Type="http://schemas.openxmlformats.org/officeDocument/2006/relationships/notesMaster" Target="/ppt/notesMasters/notesMaster1.xml" Id="Rd08135b20fcb41d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9293660d8204447" /><Relationship Type="http://schemas.openxmlformats.org/officeDocument/2006/relationships/notesMaster" Target="/ppt/notesMasters/notesMaster1.xml" Id="Rf9afaad978184a0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645e263dcc74ebd" /><Relationship Type="http://schemas.openxmlformats.org/officeDocument/2006/relationships/notesMaster" Target="/ppt/notesMasters/notesMaster1.xml" Id="Rfa71c28c64e2444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3b483b6d55d44c1" /><Relationship Type="http://schemas.openxmlformats.org/officeDocument/2006/relationships/notesMaster" Target="/ppt/notesMasters/notesMaster1.xml" Id="R357f1bdb8c184b8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First-slide hook: Images 2.0 native generation from approved exact copy: 两种植物营养，为什么要放在一起研究？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69b31c98848477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45772ca835342b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698270891c742a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bef5a92a3d8412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c400421c2ab499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1aa4879f78b4d1a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9be9349a84405d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336e8fb30e246b3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2b1f00a21e04b78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b1b876b2204c91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752a3085b964a7b" /></Relationships>
</file>

<file path=ppt/slideLayouts/slideLayout1.xml><?xml version="1.0" encoding="utf-8"?>
<p:sldLayout xmlns:p="http://schemas.openxmlformats.org/presentationml/2006/main" matchingName="Blank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Google Shape;12;p2">
            <a:extLst xmlns:a="http://schemas.openxmlformats.org/drawingml/2006/main">
              <a:ext uri="{FF2B5EF4-FFF2-40B4-BE49-F238E27FC236}">
                <a16:creationId xmlns:a16="http://schemas.microsoft.com/office/drawing/2014/main" id="{220DA6FC-FE69-4DE3-946B-E6FF1945ABC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3" name="Google Shape;13;p2">
            <a:extLst xmlns:a="http://schemas.openxmlformats.org/drawingml/2006/main">
              <a:ext uri="{FF2B5EF4-FFF2-40B4-BE49-F238E27FC236}">
                <a16:creationId xmlns:a16="http://schemas.microsoft.com/office/drawing/2014/main" id="{0B83DDCF-E575-4C4E-924E-1348FF3C74E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4" name="Google Shape;14;p2">
            <a:extLst xmlns:a="http://schemas.openxmlformats.org/drawingml/2006/main">
              <a:ext uri="{FF2B5EF4-FFF2-40B4-BE49-F238E27FC236}">
                <a16:creationId xmlns:a16="http://schemas.microsoft.com/office/drawing/2014/main" id="{3DBB0863-DA7E-486E-88F4-A0F5A407082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matchingName="Title Slide" type="title">
  <p:cSld name="TITL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Google Shape;16;p3">
            <a:extLst xmlns:a="http://schemas.openxmlformats.org/drawingml/2006/main">
              <a:ext uri="{FF2B5EF4-FFF2-40B4-BE49-F238E27FC236}">
                <a16:creationId xmlns:a16="http://schemas.microsoft.com/office/drawing/2014/main" id="{6E665FA0-B983-4559-8616-F9471416AB01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7" name="Google Shape;17;p3">
            <a:extLst xmlns:a="http://schemas.openxmlformats.org/drawingml/2006/main">
              <a:ext uri="{FF2B5EF4-FFF2-40B4-BE49-F238E27FC236}">
                <a16:creationId xmlns:a16="http://schemas.microsoft.com/office/drawing/2014/main" id="{D0A11AB5-D4CD-40BD-A0D7-75D6F7F0E2E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18" name="Google Shape;18;p3">
            <a:extLst xmlns:a="http://schemas.openxmlformats.org/drawingml/2006/main">
              <a:ext uri="{FF2B5EF4-FFF2-40B4-BE49-F238E27FC236}">
                <a16:creationId xmlns:a16="http://schemas.microsoft.com/office/drawing/2014/main" id="{0BFBD975-D65B-4CA3-987C-B48E93B86DA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9" name="Google Shape;19;p3">
            <a:extLst xmlns:a="http://schemas.openxmlformats.org/drawingml/2006/main">
              <a:ext uri="{FF2B5EF4-FFF2-40B4-BE49-F238E27FC236}">
                <a16:creationId xmlns:a16="http://schemas.microsoft.com/office/drawing/2014/main" id="{717B648B-AA24-49B7-9380-F6FB7E4F792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0" name="Google Shape;20;p3">
            <a:extLst xmlns:a="http://schemas.openxmlformats.org/drawingml/2006/main">
              <a:ext uri="{FF2B5EF4-FFF2-40B4-BE49-F238E27FC236}">
                <a16:creationId xmlns:a16="http://schemas.microsoft.com/office/drawing/2014/main" id="{B9B70871-CE12-48C4-BE02-2156266FDB7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matchingName="Title and Content" type="obj">
  <p:cSld name="OBJEC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Google Shape;22;p4">
            <a:extLst xmlns:a="http://schemas.openxmlformats.org/drawingml/2006/main">
              <a:ext uri="{FF2B5EF4-FFF2-40B4-BE49-F238E27FC236}">
                <a16:creationId xmlns:a16="http://schemas.microsoft.com/office/drawing/2014/main" id="{FB4590C8-0A43-43CC-87C2-2E8CB11BA03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3" name="Google Shape;23;p4">
            <a:extLst xmlns:a="http://schemas.openxmlformats.org/drawingml/2006/main">
              <a:ext uri="{FF2B5EF4-FFF2-40B4-BE49-F238E27FC236}">
                <a16:creationId xmlns:a16="http://schemas.microsoft.com/office/drawing/2014/main" id="{11226630-058E-4261-A72C-F986AA3F8E8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24" name="Google Shape;24;p4">
            <a:extLst xmlns:a="http://schemas.openxmlformats.org/drawingml/2006/main">
              <a:ext uri="{FF2B5EF4-FFF2-40B4-BE49-F238E27FC236}">
                <a16:creationId xmlns:a16="http://schemas.microsoft.com/office/drawing/2014/main" id="{9DCF3160-2E61-4DE0-A8F5-AA8C335B148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5" name="Google Shape;25;p4">
            <a:extLst xmlns:a="http://schemas.openxmlformats.org/drawingml/2006/main">
              <a:ext uri="{FF2B5EF4-FFF2-40B4-BE49-F238E27FC236}">
                <a16:creationId xmlns:a16="http://schemas.microsoft.com/office/drawing/2014/main" id="{24D372B0-75D0-4C0E-964A-5BEDB213D13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6" name="Google Shape;26;p4">
            <a:extLst xmlns:a="http://schemas.openxmlformats.org/drawingml/2006/main">
              <a:ext uri="{FF2B5EF4-FFF2-40B4-BE49-F238E27FC236}">
                <a16:creationId xmlns:a16="http://schemas.microsoft.com/office/drawing/2014/main" id="{DC965EC1-2B24-4AB7-A646-B5BCDF96E15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matchingName="Section Header" type="secHead">
  <p:cSld name="SECTION_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Google Shape;28;p5">
            <a:extLst xmlns:a="http://schemas.openxmlformats.org/drawingml/2006/main">
              <a:ext uri="{FF2B5EF4-FFF2-40B4-BE49-F238E27FC236}">
                <a16:creationId xmlns:a16="http://schemas.microsoft.com/office/drawing/2014/main" id="{E368966E-5B11-4C42-91A4-7E45305AC71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9" name="Google Shape;29;p5">
            <a:extLst xmlns:a="http://schemas.openxmlformats.org/drawingml/2006/main">
              <a:ext uri="{FF2B5EF4-FFF2-40B4-BE49-F238E27FC236}">
                <a16:creationId xmlns:a16="http://schemas.microsoft.com/office/drawing/2014/main" id="{4E825C3C-64F8-4E1F-9D83-16ED8E7A984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marL="45720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30" name="Google Shape;30;p5">
            <a:extLst xmlns:a="http://schemas.openxmlformats.org/drawingml/2006/main">
              <a:ext uri="{FF2B5EF4-FFF2-40B4-BE49-F238E27FC236}">
                <a16:creationId xmlns:a16="http://schemas.microsoft.com/office/drawing/2014/main" id="{BAA4EFE6-80BF-4383-A9A8-05CFEBF36B9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1" name="Google Shape;31;p5">
            <a:extLst xmlns:a="http://schemas.openxmlformats.org/drawingml/2006/main">
              <a:ext uri="{FF2B5EF4-FFF2-40B4-BE49-F238E27FC236}">
                <a16:creationId xmlns:a16="http://schemas.microsoft.com/office/drawing/2014/main" id="{89CC0FBA-D416-4D39-BEE0-624669E7140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2" name="Google Shape;32;p5">
            <a:extLst xmlns:a="http://schemas.openxmlformats.org/drawingml/2006/main">
              <a:ext uri="{FF2B5EF4-FFF2-40B4-BE49-F238E27FC236}">
                <a16:creationId xmlns:a16="http://schemas.microsoft.com/office/drawing/2014/main" id="{99318708-F61B-47EE-80B3-DF28F7AA2FC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matchingName="Two Content" type="twoObj">
  <p:cSld name="TWO_OBJECTS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Google Shape;34;p6">
            <a:extLst xmlns:a="http://schemas.openxmlformats.org/drawingml/2006/main">
              <a:ext uri="{FF2B5EF4-FFF2-40B4-BE49-F238E27FC236}">
                <a16:creationId xmlns:a16="http://schemas.microsoft.com/office/drawing/2014/main" id="{FA27689A-FE1C-4C75-8A21-D6247D2645B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5" name="Google Shape;35;p6">
            <a:extLst xmlns:a="http://schemas.openxmlformats.org/drawingml/2006/main">
              <a:ext uri="{FF2B5EF4-FFF2-40B4-BE49-F238E27FC236}">
                <a16:creationId xmlns:a16="http://schemas.microsoft.com/office/drawing/2014/main" id="{3ED27BD9-78A7-4A1F-8D34-56F01FD6302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4038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 xmlns:a="http://schemas.openxmlformats.org/drawingml/2006/main"/>
        </p:txBody>
      </p:sp>
      <p:sp>
        <p:nvSpPr>
          <p:cNvPr id="36" name="Google Shape;36;p6">
            <a:extLst xmlns:a="http://schemas.openxmlformats.org/drawingml/2006/main">
              <a:ext uri="{FF2B5EF4-FFF2-40B4-BE49-F238E27FC236}">
                <a16:creationId xmlns:a16="http://schemas.microsoft.com/office/drawing/2014/main" id="{15F57B6B-F191-43A0-80B9-9A7249F4B51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648200" y="1600200"/>
            <a:ext cx="4038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 xmlns:a="http://schemas.openxmlformats.org/drawingml/2006/main"/>
        </p:txBody>
      </p:sp>
      <p:sp>
        <p:nvSpPr>
          <p:cNvPr id="37" name="Google Shape;37;p6">
            <a:extLst xmlns:a="http://schemas.openxmlformats.org/drawingml/2006/main">
              <a:ext uri="{FF2B5EF4-FFF2-40B4-BE49-F238E27FC236}">
                <a16:creationId xmlns:a16="http://schemas.microsoft.com/office/drawing/2014/main" id="{C49CF5F5-87D6-45E4-9F2D-A3A62725E88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8" name="Google Shape;38;p6">
            <a:extLst xmlns:a="http://schemas.openxmlformats.org/drawingml/2006/main">
              <a:ext uri="{FF2B5EF4-FFF2-40B4-BE49-F238E27FC236}">
                <a16:creationId xmlns:a16="http://schemas.microsoft.com/office/drawing/2014/main" id="{D68E7988-793F-400C-8AF8-A39179864A5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9" name="Google Shape;39;p6">
            <a:extLst xmlns:a="http://schemas.openxmlformats.org/drawingml/2006/main">
              <a:ext uri="{FF2B5EF4-FFF2-40B4-BE49-F238E27FC236}">
                <a16:creationId xmlns:a16="http://schemas.microsoft.com/office/drawing/2014/main" id="{8450FC83-8FE8-4533-B3C0-054368DC8EA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matchingName="Comparison" type="twoTxTwoObj">
  <p:cSld name="TWO_OBJECTS_WITH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Google Shape;41;p7">
            <a:extLst xmlns:a="http://schemas.openxmlformats.org/drawingml/2006/main">
              <a:ext uri="{FF2B5EF4-FFF2-40B4-BE49-F238E27FC236}">
                <a16:creationId xmlns:a16="http://schemas.microsoft.com/office/drawing/2014/main" id="{546525F5-F5C0-40D6-BFBB-2B60F811FEE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42" name="Google Shape;42;p7">
            <a:extLst xmlns:a="http://schemas.openxmlformats.org/drawingml/2006/main">
              <a:ext uri="{FF2B5EF4-FFF2-40B4-BE49-F238E27FC236}">
                <a16:creationId xmlns:a16="http://schemas.microsoft.com/office/drawing/2014/main" id="{A93DA00C-0C12-4413-812C-950F8D37553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marL="45720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 xmlns:a="http://schemas.openxmlformats.org/drawingml/2006/main"/>
        </p:txBody>
      </p:sp>
      <p:sp>
        <p:nvSpPr>
          <p:cNvPr id="43" name="Google Shape;43;p7">
            <a:extLst xmlns:a="http://schemas.openxmlformats.org/drawingml/2006/main">
              <a:ext uri="{FF2B5EF4-FFF2-40B4-BE49-F238E27FC236}">
                <a16:creationId xmlns:a16="http://schemas.microsoft.com/office/drawing/2014/main" id="{A2C183A9-A055-42B7-A6EA-DAD03444F30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2174875"/>
            <a:ext cx="4040188" cy="39512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 xmlns:a="http://schemas.openxmlformats.org/drawingml/2006/main"/>
        </p:txBody>
      </p:sp>
      <p:sp>
        <p:nvSpPr>
          <p:cNvPr id="44" name="Google Shape;44;p7">
            <a:extLst xmlns:a="http://schemas.openxmlformats.org/drawingml/2006/main">
              <a:ext uri="{FF2B5EF4-FFF2-40B4-BE49-F238E27FC236}">
                <a16:creationId xmlns:a16="http://schemas.microsoft.com/office/drawing/2014/main" id="{14EB8C23-647D-4ECE-9D76-6035925BB56F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marL="45720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 xmlns:a="http://schemas.openxmlformats.org/drawingml/2006/main"/>
        </p:txBody>
      </p:sp>
      <p:sp>
        <p:nvSpPr>
          <p:cNvPr id="45" name="Google Shape;45;p7">
            <a:extLst xmlns:a="http://schemas.openxmlformats.org/drawingml/2006/main">
              <a:ext uri="{FF2B5EF4-FFF2-40B4-BE49-F238E27FC236}">
                <a16:creationId xmlns:a16="http://schemas.microsoft.com/office/drawing/2014/main" id="{5241B0BF-23CC-4CED-AA3B-3DAF574250C9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4645025" y="2174875"/>
            <a:ext cx="4041775" cy="39512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 xmlns:a="http://schemas.openxmlformats.org/drawingml/2006/main"/>
        </p:txBody>
      </p:sp>
      <p:sp>
        <p:nvSpPr>
          <p:cNvPr id="46" name="Google Shape;46;p7">
            <a:extLst xmlns:a="http://schemas.openxmlformats.org/drawingml/2006/main">
              <a:ext uri="{FF2B5EF4-FFF2-40B4-BE49-F238E27FC236}">
                <a16:creationId xmlns:a16="http://schemas.microsoft.com/office/drawing/2014/main" id="{F21417AB-0EF3-477C-94BB-2190AA2E5AE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47" name="Google Shape;47;p7">
            <a:extLst xmlns:a="http://schemas.openxmlformats.org/drawingml/2006/main">
              <a:ext uri="{FF2B5EF4-FFF2-40B4-BE49-F238E27FC236}">
                <a16:creationId xmlns:a16="http://schemas.microsoft.com/office/drawing/2014/main" id="{B05561CA-108E-464E-BE76-1C538C3B79A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48" name="Google Shape;48;p7">
            <a:extLst xmlns:a="http://schemas.openxmlformats.org/drawingml/2006/main">
              <a:ext uri="{FF2B5EF4-FFF2-40B4-BE49-F238E27FC236}">
                <a16:creationId xmlns:a16="http://schemas.microsoft.com/office/drawing/2014/main" id="{0CCB3F9A-1ED9-45CF-AE88-1581450C79D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matchingName="Title Only" type="titleOnly">
  <p:cSld name="TITLE_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Google Shape;50;p8">
            <a:extLst xmlns:a="http://schemas.openxmlformats.org/drawingml/2006/main">
              <a:ext uri="{FF2B5EF4-FFF2-40B4-BE49-F238E27FC236}">
                <a16:creationId xmlns:a16="http://schemas.microsoft.com/office/drawing/2014/main" id="{AD577A4B-2ABA-4C98-B64F-6E358ACE54E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51" name="Google Shape;51;p8">
            <a:extLst xmlns:a="http://schemas.openxmlformats.org/drawingml/2006/main">
              <a:ext uri="{FF2B5EF4-FFF2-40B4-BE49-F238E27FC236}">
                <a16:creationId xmlns:a16="http://schemas.microsoft.com/office/drawing/2014/main" id="{31F0690B-C68B-4EAA-85FC-6F76B2AED5C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52" name="Google Shape;52;p8">
            <a:extLst xmlns:a="http://schemas.openxmlformats.org/drawingml/2006/main">
              <a:ext uri="{FF2B5EF4-FFF2-40B4-BE49-F238E27FC236}">
                <a16:creationId xmlns:a16="http://schemas.microsoft.com/office/drawing/2014/main" id="{20FF9E73-DFE3-4E03-92E0-8C6C4EBA322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53" name="Google Shape;53;p8">
            <a:extLst xmlns:a="http://schemas.openxmlformats.org/drawingml/2006/main">
              <a:ext uri="{FF2B5EF4-FFF2-40B4-BE49-F238E27FC236}">
                <a16:creationId xmlns:a16="http://schemas.microsoft.com/office/drawing/2014/main" id="{EE87B9A8-E954-4EAB-8A63-77AED426444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matchingName="Content with Caption" type="objTx">
  <p:cSld name="OBJECT_WITH_CAPTION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5" name="Google Shape;55;p9">
            <a:extLst xmlns:a="http://schemas.openxmlformats.org/drawingml/2006/main">
              <a:ext uri="{FF2B5EF4-FFF2-40B4-BE49-F238E27FC236}">
                <a16:creationId xmlns:a16="http://schemas.microsoft.com/office/drawing/2014/main" id="{BCDEB681-89F3-430F-ACA9-BC28975CF19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56" name="Google Shape;56;p9">
            <a:extLst xmlns:a="http://schemas.openxmlformats.org/drawingml/2006/main">
              <a:ext uri="{FF2B5EF4-FFF2-40B4-BE49-F238E27FC236}">
                <a16:creationId xmlns:a16="http://schemas.microsoft.com/office/drawing/2014/main" id="{4CD30CD1-3758-41F0-BADA-4BDCF577EE2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575050" y="273050"/>
            <a:ext cx="5111750" cy="58531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 xmlns:a="http://schemas.openxmlformats.org/drawingml/2006/main"/>
        </p:txBody>
      </p:sp>
      <p:sp>
        <p:nvSpPr>
          <p:cNvPr id="57" name="Google Shape;57;p9">
            <a:extLst xmlns:a="http://schemas.openxmlformats.org/drawingml/2006/main">
              <a:ext uri="{FF2B5EF4-FFF2-40B4-BE49-F238E27FC236}">
                <a16:creationId xmlns:a16="http://schemas.microsoft.com/office/drawing/2014/main" id="{CCAC9026-0D7F-447F-8E71-16F60BC7DE2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 xmlns:a="http://schemas.openxmlformats.org/drawingml/2006/main"/>
        </p:txBody>
      </p:sp>
      <p:sp>
        <p:nvSpPr>
          <p:cNvPr id="58" name="Google Shape;58;p9">
            <a:extLst xmlns:a="http://schemas.openxmlformats.org/drawingml/2006/main">
              <a:ext uri="{FF2B5EF4-FFF2-40B4-BE49-F238E27FC236}">
                <a16:creationId xmlns:a16="http://schemas.microsoft.com/office/drawing/2014/main" id="{A15A9C4F-466B-4AE0-9C72-05759F0D123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59" name="Google Shape;59;p9">
            <a:extLst xmlns:a="http://schemas.openxmlformats.org/drawingml/2006/main">
              <a:ext uri="{FF2B5EF4-FFF2-40B4-BE49-F238E27FC236}">
                <a16:creationId xmlns:a16="http://schemas.microsoft.com/office/drawing/2014/main" id="{680D5DCB-22E1-46E3-8149-22604CCBCA5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60" name="Google Shape;60;p9">
            <a:extLst xmlns:a="http://schemas.openxmlformats.org/drawingml/2006/main">
              <a:ext uri="{FF2B5EF4-FFF2-40B4-BE49-F238E27FC236}">
                <a16:creationId xmlns:a16="http://schemas.microsoft.com/office/drawing/2014/main" id="{FB58F817-A081-4FC5-A8C2-CEF83E83454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matchingName="Picture with Caption" type="picTx">
  <p:cSld name="PICTURE_WITH_CAPTION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2" name="Google Shape;62;p10">
            <a:extLst xmlns:a="http://schemas.openxmlformats.org/drawingml/2006/main">
              <a:ext uri="{FF2B5EF4-FFF2-40B4-BE49-F238E27FC236}">
                <a16:creationId xmlns:a16="http://schemas.microsoft.com/office/drawing/2014/main" id="{F80C414D-5991-41A9-9AE1-D1DE32DB4B2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63" name="Google Shape;63;p10">
            <a:extLst xmlns:a="http://schemas.openxmlformats.org/drawingml/2006/main">
              <a:ext uri="{FF2B5EF4-FFF2-40B4-BE49-F238E27FC236}">
                <a16:creationId xmlns:a16="http://schemas.microsoft.com/office/drawing/2014/main" id="{5EE12070-6660-4CA0-A2F8-51FBA11E9988}"/>
              </a:ext>
            </a:extLst>
          </p:cNvPr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1792288" y="612775"/>
            <a:ext cx="5486400" cy="411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</p:sp>
      <p:sp>
        <p:nvSpPr>
          <p:cNvPr id="64" name="Google Shape;64;p10">
            <a:extLst xmlns:a="http://schemas.openxmlformats.org/drawingml/2006/main">
              <a:ext uri="{FF2B5EF4-FFF2-40B4-BE49-F238E27FC236}">
                <a16:creationId xmlns:a16="http://schemas.microsoft.com/office/drawing/2014/main" id="{80643C34-D2E1-4B8B-AB63-5C47AC34352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792288" y="5367338"/>
            <a:ext cx="5486400" cy="8048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 xmlns:a="http://schemas.openxmlformats.org/drawingml/2006/main"/>
        </p:txBody>
      </p:sp>
      <p:sp>
        <p:nvSpPr>
          <p:cNvPr id="65" name="Google Shape;65;p10">
            <a:extLst xmlns:a="http://schemas.openxmlformats.org/drawingml/2006/main">
              <a:ext uri="{FF2B5EF4-FFF2-40B4-BE49-F238E27FC236}">
                <a16:creationId xmlns:a16="http://schemas.microsoft.com/office/drawing/2014/main" id="{0DE945B8-1617-4D94-AA5F-44B3A8461C9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66" name="Google Shape;66;p10">
            <a:extLst xmlns:a="http://schemas.openxmlformats.org/drawingml/2006/main">
              <a:ext uri="{FF2B5EF4-FFF2-40B4-BE49-F238E27FC236}">
                <a16:creationId xmlns:a16="http://schemas.microsoft.com/office/drawing/2014/main" id="{2D63C317-E635-44BD-9CEE-198EFE39C4A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67" name="Google Shape;67;p10">
            <a:extLst xmlns:a="http://schemas.openxmlformats.org/drawingml/2006/main">
              <a:ext uri="{FF2B5EF4-FFF2-40B4-BE49-F238E27FC236}">
                <a16:creationId xmlns:a16="http://schemas.microsoft.com/office/drawing/2014/main" id="{59759197-A116-48ED-88ED-7EA0808D7E9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matchingName="Title and Vertical Text" type="vertTx">
  <p:cSld name="VERTICAL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9" name="Google Shape;69;p11">
            <a:extLst xmlns:a="http://schemas.openxmlformats.org/drawingml/2006/main">
              <a:ext uri="{FF2B5EF4-FFF2-40B4-BE49-F238E27FC236}">
                <a16:creationId xmlns:a16="http://schemas.microsoft.com/office/drawing/2014/main" id="{B6A7D6DF-8E52-42BE-B610-E330E0E9F0F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0" name="Google Shape;70;p11">
            <a:extLst xmlns:a="http://schemas.openxmlformats.org/drawingml/2006/main">
              <a:ext uri="{FF2B5EF4-FFF2-40B4-BE49-F238E27FC236}">
                <a16:creationId xmlns:a16="http://schemas.microsoft.com/office/drawing/2014/main" id="{47F95F07-6B28-4352-94FE-42A55DB7D44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 rot="5400000">
            <a:off x="2309019" y="-251618"/>
            <a:ext cx="4525963" cy="822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71" name="Google Shape;71;p11">
            <a:extLst xmlns:a="http://schemas.openxmlformats.org/drawingml/2006/main">
              <a:ext uri="{FF2B5EF4-FFF2-40B4-BE49-F238E27FC236}">
                <a16:creationId xmlns:a16="http://schemas.microsoft.com/office/drawing/2014/main" id="{475C11C5-5A33-413D-ADF2-679CA7EAA0E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2" name="Google Shape;72;p11">
            <a:extLst xmlns:a="http://schemas.openxmlformats.org/drawingml/2006/main">
              <a:ext uri="{FF2B5EF4-FFF2-40B4-BE49-F238E27FC236}">
                <a16:creationId xmlns:a16="http://schemas.microsoft.com/office/drawing/2014/main" id="{213FC2F3-C563-4ABF-9ECF-320B6906F17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3" name="Google Shape;73;p11">
            <a:extLst xmlns:a="http://schemas.openxmlformats.org/drawingml/2006/main">
              <a:ext uri="{FF2B5EF4-FFF2-40B4-BE49-F238E27FC236}">
                <a16:creationId xmlns:a16="http://schemas.microsoft.com/office/drawing/2014/main" id="{6AC3F2F7-9B36-489F-834A-92E07F1D483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matchingName="Vertical Title and Text" type="vertTitleAndTx">
  <p:cSld name="VERTICAL_TITLE_AND_VERTICAL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5" name="Google Shape;75;p12">
            <a:extLst xmlns:a="http://schemas.openxmlformats.org/drawingml/2006/main">
              <a:ext uri="{FF2B5EF4-FFF2-40B4-BE49-F238E27FC236}">
                <a16:creationId xmlns:a16="http://schemas.microsoft.com/office/drawing/2014/main" id="{71F3DECE-1DED-46FF-B1D8-E05626B5ACA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 rot="5400000">
            <a:off x="4732338" y="2171701"/>
            <a:ext cx="5851525" cy="2057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6" name="Google Shape;76;p12">
            <a:extLst xmlns:a="http://schemas.openxmlformats.org/drawingml/2006/main">
              <a:ext uri="{FF2B5EF4-FFF2-40B4-BE49-F238E27FC236}">
                <a16:creationId xmlns:a16="http://schemas.microsoft.com/office/drawing/2014/main" id="{49055E03-A03D-4B81-AE21-2259222EFC2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 rot="5400000">
            <a:off x="541338" y="190500"/>
            <a:ext cx="5851525" cy="601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77" name="Google Shape;77;p12">
            <a:extLst xmlns:a="http://schemas.openxmlformats.org/drawingml/2006/main">
              <a:ext uri="{FF2B5EF4-FFF2-40B4-BE49-F238E27FC236}">
                <a16:creationId xmlns:a16="http://schemas.microsoft.com/office/drawing/2014/main" id="{0C6B1EB3-4B91-483D-BF70-410643531DC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8" name="Google Shape;78;p12">
            <a:extLst xmlns:a="http://schemas.openxmlformats.org/drawingml/2006/main">
              <a:ext uri="{FF2B5EF4-FFF2-40B4-BE49-F238E27FC236}">
                <a16:creationId xmlns:a16="http://schemas.microsoft.com/office/drawing/2014/main" id="{FF061B99-8058-4B66-B936-DD9CE7D6555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9" name="Google Shape;79;p12">
            <a:extLst xmlns:a="http://schemas.openxmlformats.org/drawingml/2006/main">
              <a:ext uri="{FF2B5EF4-FFF2-40B4-BE49-F238E27FC236}">
                <a16:creationId xmlns:a16="http://schemas.microsoft.com/office/drawing/2014/main" id="{63E8A734-42BA-4518-8C1F-8E6C2FE4401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7426d9638e44f10" /><Relationship Type="http://schemas.openxmlformats.org/officeDocument/2006/relationships/slideLayout" Target="/ppt/slideLayouts/slideLayout1.xml" Id="R78b69845ea9c4f1e" /><Relationship Type="http://schemas.openxmlformats.org/officeDocument/2006/relationships/slideLayout" Target="/ppt/slideLayouts/slideLayout2.xml" Id="R676d6a0643764435" /><Relationship Type="http://schemas.openxmlformats.org/officeDocument/2006/relationships/slideLayout" Target="/ppt/slideLayouts/slideLayout3.xml" Id="R51f7478bcf854e0b" /><Relationship Type="http://schemas.openxmlformats.org/officeDocument/2006/relationships/slideLayout" Target="/ppt/slideLayouts/slideLayout4.xml" Id="Rcbe909a8d7fa4488" /><Relationship Type="http://schemas.openxmlformats.org/officeDocument/2006/relationships/slideLayout" Target="/ppt/slideLayouts/slideLayout5.xml" Id="R458d289d9977485e" /><Relationship Type="http://schemas.openxmlformats.org/officeDocument/2006/relationships/slideLayout" Target="/ppt/slideLayouts/slideLayout6.xml" Id="R7f9b6ec7bcb34190" /><Relationship Type="http://schemas.openxmlformats.org/officeDocument/2006/relationships/slideLayout" Target="/ppt/slideLayouts/slideLayout7.xml" Id="R7574e28b290240ec" /><Relationship Type="http://schemas.openxmlformats.org/officeDocument/2006/relationships/slideLayout" Target="/ppt/slideLayouts/slideLayout8.xml" Id="Rafaba1974c574c14" /><Relationship Type="http://schemas.openxmlformats.org/officeDocument/2006/relationships/slideLayout" Target="/ppt/slideLayouts/slideLayout9.xml" Id="R52dd8a33c46c4482" /><Relationship Type="http://schemas.openxmlformats.org/officeDocument/2006/relationships/slideLayout" Target="/ppt/slideLayouts/slideLayout10.xml" Id="Rc9b99c1a55d74957" /><Relationship Type="http://schemas.openxmlformats.org/officeDocument/2006/relationships/slideLayout" Target="/ppt/slideLayouts/slideLayout11.xml" Id="R81e29323cfc94df6" /></Relationships>
</file>

<file path=ppt/slideMasters/slideMaster1.xml><?xml version="1.0" encoding="utf-8"?>
<p:sldMaster xmlns:p="http://schemas.openxmlformats.org/presentationml/2006/main">
  <p:cSld>
    <p:bg>
      <p:bgPr>
        <a:solidFill xmlns:a="http://schemas.openxmlformats.org/drawingml/2006/main">
          <a:schemeClr val="l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Google Shape;6;p1">
            <a:extLst xmlns:a="http://schemas.openxmlformats.org/drawingml/2006/main">
              <a:ext uri="{FF2B5EF4-FFF2-40B4-BE49-F238E27FC236}">
                <a16:creationId xmlns:a16="http://schemas.microsoft.com/office/drawing/2014/main" id="{CDE5D952-A21C-4685-BBED-FFC2A660E84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 xmlns:a="http://schemas.openxmlformats.org/drawingml/2006/main"/>
        </p:txBody>
      </p:sp>
      <p:sp>
        <p:nvSpPr>
          <p:cNvPr id="7" name="Google Shape;7;p1">
            <a:extLst xmlns:a="http://schemas.openxmlformats.org/drawingml/2006/main">
              <a:ext uri="{FF2B5EF4-FFF2-40B4-BE49-F238E27FC236}">
                <a16:creationId xmlns:a16="http://schemas.microsoft.com/office/drawing/2014/main" id="{D560C797-85CE-482E-92EA-4B944B58A21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marR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914400" marR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1371600" marR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18288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22860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7432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/>
        </p:txBody>
      </p:sp>
      <p:sp>
        <p:nvSpPr>
          <p:cNvPr id="8" name="Google Shape;8;p1">
            <a:extLst xmlns:a="http://schemas.openxmlformats.org/drawingml/2006/main">
              <a:ext uri="{FF2B5EF4-FFF2-40B4-BE49-F238E27FC236}">
                <a16:creationId xmlns:a16="http://schemas.microsoft.com/office/drawing/2014/main" id="{D25E1FD7-539F-443F-AB3F-6E2FF5B6201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/>
        </p:txBody>
      </p:sp>
      <p:sp>
        <p:nvSpPr>
          <p:cNvPr id="9" name="Google Shape;9;p1">
            <a:extLst xmlns:a="http://schemas.openxmlformats.org/drawingml/2006/main">
              <a:ext uri="{FF2B5EF4-FFF2-40B4-BE49-F238E27FC236}">
                <a16:creationId xmlns:a16="http://schemas.microsoft.com/office/drawing/2014/main" id="{E416A319-8F24-4D4B-A7C2-A602AB2A7AE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/>
        </p:txBody>
      </p:sp>
      <p:sp>
        <p:nvSpPr>
          <p:cNvPr id="10" name="Google Shape;10;p1">
            <a:extLst xmlns:a="http://schemas.openxmlformats.org/drawingml/2006/main">
              <a:ext uri="{FF2B5EF4-FFF2-40B4-BE49-F238E27FC236}">
                <a16:creationId xmlns:a16="http://schemas.microsoft.com/office/drawing/2014/main" id="{5E9412D9-044A-4FD6-B339-B86788A42BF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indent="0" algn="r">
              <a:spcBef>
                <a:spcPts val="0"/>
              </a:spcBef>
              <a:buNone/>
              <a:defRPr sz="1200" b="0" i="0" u="non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8b69845ea9c4f1e"/>
    <p:sldLayoutId xmlns:r="http://schemas.openxmlformats.org/officeDocument/2006/relationships" id="2147483650" r:id="R676d6a0643764435"/>
    <p:sldLayoutId xmlns:r="http://schemas.openxmlformats.org/officeDocument/2006/relationships" id="2147483651" r:id="R51f7478bcf854e0b"/>
    <p:sldLayoutId xmlns:r="http://schemas.openxmlformats.org/officeDocument/2006/relationships" id="2147483652" r:id="Rcbe909a8d7fa4488"/>
    <p:sldLayoutId xmlns:r="http://schemas.openxmlformats.org/officeDocument/2006/relationships" id="2147483653" r:id="R458d289d9977485e"/>
    <p:sldLayoutId xmlns:r="http://schemas.openxmlformats.org/officeDocument/2006/relationships" id="2147483654" r:id="R7f9b6ec7bcb34190"/>
    <p:sldLayoutId xmlns:r="http://schemas.openxmlformats.org/officeDocument/2006/relationships" id="2147483655" r:id="R7574e28b290240ec"/>
    <p:sldLayoutId xmlns:r="http://schemas.openxmlformats.org/officeDocument/2006/relationships" id="2147483656" r:id="Rafaba1974c574c14"/>
    <p:sldLayoutId xmlns:r="http://schemas.openxmlformats.org/officeDocument/2006/relationships" id="2147483657" r:id="R52dd8a33c46c4482"/>
    <p:sldLayoutId xmlns:r="http://schemas.openxmlformats.org/officeDocument/2006/relationships" id="2147483658" r:id="Rc9b99c1a55d74957"/>
    <p:sldLayoutId xmlns:r="http://schemas.openxmlformats.org/officeDocument/2006/relationships" id="2147483659" r:id="R81e29323cfc94df6"/>
  </p:sldLayoutIdLst>
  <p:hf sldNum="0" hdr="0" ftr="0" dt="0"/>
  <p:txStyles>
    <p:title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27057e33b24be7" /><Relationship Type="http://schemas.openxmlformats.org/officeDocument/2006/relationships/image" Target="/ppt/media/image.png" Id="R885d96e2544b4813" /><Relationship Type="http://schemas.openxmlformats.org/officeDocument/2006/relationships/notesSlide" Target="/ppt/notesSlides/notesSlide1.xml" Id="R979a4a4c0cc940a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bc7c73a1a748cf" /><Relationship Type="http://schemas.openxmlformats.org/officeDocument/2006/relationships/image" Target="/ppt/media/image.jpeg" Id="R8bcbc411553a4276" /><Relationship Type="http://schemas.openxmlformats.org/officeDocument/2006/relationships/notesSlide" Target="/ppt/notesSlides/notesSlide2.xml" Id="R0b18efd59845475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9271baf245430b" /><Relationship Type="http://schemas.openxmlformats.org/officeDocument/2006/relationships/image" Target="/ppt/media/image2.png" Id="Ra6280f4fc86c4da8" /><Relationship Type="http://schemas.openxmlformats.org/officeDocument/2006/relationships/notesSlide" Target="/ppt/notesSlides/notesSlide3.xml" Id="R2cdd987df324433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f827f379fa4d0d" /><Relationship Type="http://schemas.openxmlformats.org/officeDocument/2006/relationships/image" Target="/ppt/media/image2.jpeg" Id="R4923a0b4da8947a0" /><Relationship Type="http://schemas.openxmlformats.org/officeDocument/2006/relationships/notesSlide" Target="/ppt/notesSlides/notesSlide4.xml" Id="R2d362b5df2eb4c2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cd8b4fa18245ea" /><Relationship Type="http://schemas.openxmlformats.org/officeDocument/2006/relationships/image" Target="/ppt/media/image3.jpeg" Id="Rb65f87225899469d" /><Relationship Type="http://schemas.openxmlformats.org/officeDocument/2006/relationships/notesSlide" Target="/ppt/notesSlides/notesSlide5.xml" Id="R9b0b1165f13a4fe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4dae1ad9984614" /><Relationship Type="http://schemas.openxmlformats.org/officeDocument/2006/relationships/image" Target="/ppt/media/image4.jpeg" Id="R1df753378d234ee7" /><Relationship Type="http://schemas.openxmlformats.org/officeDocument/2006/relationships/notesSlide" Target="/ppt/notesSlides/notesSlide6.xml" Id="Rc3c05e13862b488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00575c0e0f42c3" /><Relationship Type="http://schemas.openxmlformats.org/officeDocument/2006/relationships/image" Target="/ppt/media/image5.jpeg" Id="R70b5e569fbc24ec6" /><Relationship Type="http://schemas.openxmlformats.org/officeDocument/2006/relationships/notesSlide" Target="/ppt/notesSlides/notesSlide7.xml" Id="R8f5a15fd4cef456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5696ac324345c9" /><Relationship Type="http://schemas.openxmlformats.org/officeDocument/2006/relationships/image" Target="/ppt/media/image6.jpeg" Id="R7d9e766c62884b5b" /><Relationship Type="http://schemas.openxmlformats.org/officeDocument/2006/relationships/notesSlide" Target="/ppt/notesSlides/notesSlide8.xml" Id="R6725253b72e8415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bf9875214f41db" /><Relationship Type="http://schemas.openxmlformats.org/officeDocument/2006/relationships/image" Target="/ppt/media/image7.jpeg" Id="R6146ce1024b34ba6" /><Relationship Type="http://schemas.openxmlformats.org/officeDocument/2006/relationships/notesSlide" Target="/ppt/notesSlides/notesSlide9.xml" Id="R691f2f17a4fd4f2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6175561bf74dc9" /><Relationship Type="http://schemas.openxmlformats.org/officeDocument/2006/relationships/image" Target="/ppt/media/image8.jpeg" Id="Reaadc0f8b8f746a5" /><Relationship Type="http://schemas.openxmlformats.org/officeDocument/2006/relationships/notesSlide" Target="/ppt/notesSlides/notesSlide10.xml" Id="R76b3d83faca8432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7846634711483f" /><Relationship Type="http://schemas.openxmlformats.org/officeDocument/2006/relationships/image" Target="/ppt/media/image9.jpeg" Id="R0218a13325f54d86" /><Relationship Type="http://schemas.openxmlformats.org/officeDocument/2006/relationships/notesSlide" Target="/ppt/notesSlides/notesSlide11.xml" Id="R89627eadc397465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54942c0e6a4d3b" /><Relationship Type="http://schemas.openxmlformats.org/officeDocument/2006/relationships/image" Target="/ppt/media/image10.jpeg" Id="R3f6e67163dc946ee" /><Relationship Type="http://schemas.openxmlformats.org/officeDocument/2006/relationships/notesSlide" Target="/ppt/notesSlides/notesSlide12.xml" Id="Ree9b5d877dc6443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35511a6e564bda" /><Relationship Type="http://schemas.openxmlformats.org/officeDocument/2006/relationships/image" Target="/ppt/media/image11.jpeg" Id="R44d7a6d9abc944b9" /><Relationship Type="http://schemas.openxmlformats.org/officeDocument/2006/relationships/notesSlide" Target="/ppt/notesSlides/notesSlide13.xml" Id="R70b59e801dc04d4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23dcd813e64a9d" /><Relationship Type="http://schemas.openxmlformats.org/officeDocument/2006/relationships/image" Target="/ppt/media/image12.jpeg" Id="R407c86c390b54209" /><Relationship Type="http://schemas.openxmlformats.org/officeDocument/2006/relationships/notesSlide" Target="/ppt/notesSlides/notesSlide14.xml" Id="Rd85c9e64e014400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20cb5067ee4e21" /><Relationship Type="http://schemas.openxmlformats.org/officeDocument/2006/relationships/image" Target="/ppt/media/image13.jpeg" Id="R6c1b467801784093" /><Relationship Type="http://schemas.openxmlformats.org/officeDocument/2006/relationships/notesSlide" Target="/ppt/notesSlides/notesSlide15.xml" Id="R626fe6c1a98544b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d667da94744193" /><Relationship Type="http://schemas.openxmlformats.org/officeDocument/2006/relationships/image" Target="/ppt/media/image14.jpeg" Id="R3e065a110b8a4713" /><Relationship Type="http://schemas.openxmlformats.org/officeDocument/2006/relationships/notesSlide" Target="/ppt/notesSlides/notesSlide16.xml" Id="Rd4e4eb81ecf0438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490b758ccf4666" /><Relationship Type="http://schemas.openxmlformats.org/officeDocument/2006/relationships/image" Target="/ppt/media/image15.jpeg" Id="R4edda38679c642cf" /><Relationship Type="http://schemas.openxmlformats.org/officeDocument/2006/relationships/notesSlide" Target="/ppt/notesSlides/notesSlide17.xml" Id="R38d59f2d987e42c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2b3e8584814e34" /><Relationship Type="http://schemas.openxmlformats.org/officeDocument/2006/relationships/image" Target="/ppt/media/image16.jpeg" Id="Rf34a199a80934204" /><Relationship Type="http://schemas.openxmlformats.org/officeDocument/2006/relationships/notesSlide" Target="/ppt/notesSlides/notesSlide18.xml" Id="Rd0e23d01a5274c1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83c9ff924f4348" /><Relationship Type="http://schemas.openxmlformats.org/officeDocument/2006/relationships/image" Target="/ppt/media/image17.jpeg" Id="R89a9d0a0979a4520" /><Relationship Type="http://schemas.openxmlformats.org/officeDocument/2006/relationships/notesSlide" Target="/ppt/notesSlides/notesSlide19.xml" Id="R7bf217ea124d43b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66b7ddbb044e11" /><Relationship Type="http://schemas.openxmlformats.org/officeDocument/2006/relationships/image" Target="/ppt/media/image18.jpeg" Id="R9fc3381988b34d70" /><Relationship Type="http://schemas.openxmlformats.org/officeDocument/2006/relationships/notesSlide" Target="/ppt/notesSlides/notesSlide20.xml" Id="R80599f5e2ac9481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f1d2f541484061" /><Relationship Type="http://schemas.openxmlformats.org/officeDocument/2006/relationships/image" Target="/ppt/media/image19.jpeg" Id="R60f3de8f5c2a4006" /><Relationship Type="http://schemas.openxmlformats.org/officeDocument/2006/relationships/notesSlide" Target="/ppt/notesSlides/notesSlide21.xml" Id="Rf4781d1e07634b0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5d96e2544b481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131569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84;p1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cbc411553a4276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929922944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Picture 8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280f4fc86c4da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002920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94;p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23a0b4da8947a0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440467769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99;p1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5f87225899469d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779194375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04;p1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f753378d234ee7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787934121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09;p1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b5e569fbc24ec6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793584340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14;p1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9e766c62884b5b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986942324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19;p2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46ce1024b34ba6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476979864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24;p2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adc0f8b8f746a5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367395565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29;p2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18a13325f54d86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263021836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34;p2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6e67163dc946ee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945845713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39;p2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d7a6d9abc944b9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760797995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44;p2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7c86c390b54209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651845360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49;p2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1b467801784093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713180122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54;p2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065a110b8a4713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180196364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59;p2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dda38679c642cf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590276604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64;p2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4a199a80934204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503521548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69;p3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a9d0a0979a4520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415359151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74;p3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c3381988b34d70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827494611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Google Shape;179;p3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f3de8f5c2a4006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-47625" y="0"/>
            <a:ext cx="1228725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1573517651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2026-09-03T11:58:31.4740000Z</dcterms:created>
  <dcterms:modified xsi:type="dcterms:W3CDTF">2026-09-03T11:58:31.4750000Z</dcterms:modified>
</coreProperties>
</file>