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36259dc8e547bd" /><Relationship Type="http://schemas.openxmlformats.org/officeDocument/2006/relationships/extended-properties" Target="/docProps/app.xml" Id="Rfbd674068da54499" /><Relationship Type="http://schemas.openxmlformats.org/officeDocument/2006/relationships/officeDocument" Target="/ppt/presentation.xml" Id="R7ad7b95e635b4e3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303d3c1f1e4994"/>
    <p:sldMasterId xmlns:r="http://schemas.openxmlformats.org/officeDocument/2006/relationships" id="2147483660" r:id="R9d5bf1c5d96b4245"/>
  </p:sldMasterIdLst>
  <p:notesMasterIdLst>
    <p:notesMasterId xmlns:r="http://schemas.openxmlformats.org/officeDocument/2006/relationships" r:id="Rbe2a8c27a3f8469a"/>
  </p:notesMasterIdLst>
  <p:sldIdLst>
    <p:sldId xmlns:r="http://schemas.openxmlformats.org/officeDocument/2006/relationships" id="256" r:id="R557382ee406a4225"/>
    <p:sldId xmlns:r="http://schemas.openxmlformats.org/officeDocument/2006/relationships" id="257" r:id="Ra2d9e1bc0b364f90"/>
    <p:sldId xmlns:r="http://schemas.openxmlformats.org/officeDocument/2006/relationships" id="258" r:id="Re10111acd23c4f04"/>
    <p:sldId xmlns:r="http://schemas.openxmlformats.org/officeDocument/2006/relationships" id="259" r:id="R9c4cfb845bc0443a"/>
    <p:sldId xmlns:r="http://schemas.openxmlformats.org/officeDocument/2006/relationships" id="260" r:id="Rbb7a5e748dd04ed7"/>
    <p:sldId xmlns:r="http://schemas.openxmlformats.org/officeDocument/2006/relationships" id="261" r:id="R08288476e7494541"/>
    <p:sldId xmlns:r="http://schemas.openxmlformats.org/officeDocument/2006/relationships" id="262" r:id="R576fcfb3d7e24d1a"/>
    <p:sldId xmlns:r="http://schemas.openxmlformats.org/officeDocument/2006/relationships" id="263" r:id="Rfa7de4fb7ae745d4"/>
    <p:sldId xmlns:r="http://schemas.openxmlformats.org/officeDocument/2006/relationships" id="264" r:id="R2d14aaa551534d41"/>
    <p:sldId xmlns:r="http://schemas.openxmlformats.org/officeDocument/2006/relationships" id="265" r:id="R9aee37a964c645c5"/>
    <p:sldId xmlns:r="http://schemas.openxmlformats.org/officeDocument/2006/relationships" id="266" r:id="R1796f529d5ac4f80"/>
    <p:sldId xmlns:r="http://schemas.openxmlformats.org/officeDocument/2006/relationships" id="267" r:id="R41546fc0d72c49b5"/>
    <p:sldId xmlns:r="http://schemas.openxmlformats.org/officeDocument/2006/relationships" id="268" r:id="R1d292f0ddee24574"/>
    <p:sldId xmlns:r="http://schemas.openxmlformats.org/officeDocument/2006/relationships" id="269" r:id="R401ecf3d2e9e4823"/>
    <p:sldId xmlns:r="http://schemas.openxmlformats.org/officeDocument/2006/relationships" id="270" r:id="R8de4939ffd2f40fb"/>
    <p:sldId xmlns:r="http://schemas.openxmlformats.org/officeDocument/2006/relationships" id="271" r:id="R7408555831af480f"/>
    <p:sldId xmlns:r="http://schemas.openxmlformats.org/officeDocument/2006/relationships" id="272" r:id="Ra3657b9d3db94872"/>
    <p:sldId xmlns:r="http://schemas.openxmlformats.org/officeDocument/2006/relationships" id="273" r:id="Rf39c27eef79247df"/>
    <p:sldId xmlns:r="http://schemas.openxmlformats.org/officeDocument/2006/relationships" id="274" r:id="Rf22bdb6be2014c53"/>
    <p:sldId xmlns:r="http://schemas.openxmlformats.org/officeDocument/2006/relationships" id="275" r:id="Rff67273a56554eef"/>
    <p:sldId xmlns:r="http://schemas.openxmlformats.org/officeDocument/2006/relationships" id="276" r:id="Rcb5498dde8cc42fc"/>
    <p:sldId xmlns:r="http://schemas.openxmlformats.org/officeDocument/2006/relationships" id="277" r:id="R0529907a74a94264"/>
    <p:sldId xmlns:r="http://schemas.openxmlformats.org/officeDocument/2006/relationships" id="278" r:id="R3bd3425e4cd84042"/>
    <p:sldId xmlns:r="http://schemas.openxmlformats.org/officeDocument/2006/relationships" id="279" r:id="R71cb805df5d54d94"/>
    <p:sldId xmlns:r="http://schemas.openxmlformats.org/officeDocument/2006/relationships" id="280" r:id="Rdf20ac72019e4d45"/>
    <p:sldId xmlns:r="http://schemas.openxmlformats.org/officeDocument/2006/relationships" id="281" r:id="R94fdc25f2bf147e4"/>
    <p:sldId xmlns:r="http://schemas.openxmlformats.org/officeDocument/2006/relationships" id="282" r:id="R387b5ba4e27c455b"/>
    <p:sldId xmlns:r="http://schemas.openxmlformats.org/officeDocument/2006/relationships" id="283" r:id="Rbd571dea154042d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59a36c045e4395" /><Relationship Type="http://schemas.openxmlformats.org/officeDocument/2006/relationships/slideMaster" Target="/ppt/slideMasters/slideMaster1.xml" Id="Rf9303d3c1f1e4994" /><Relationship Type="http://schemas.openxmlformats.org/officeDocument/2006/relationships/slideMaster" Target="/ppt/slideMasters/slideMaster2.xml" Id="R9d5bf1c5d96b4245" /><Relationship Type="http://schemas.openxmlformats.org/officeDocument/2006/relationships/notesMaster" Target="/ppt/notesMasters/notesMaster1.xml" Id="Rbe2a8c27a3f8469a" /><Relationship Type="http://schemas.openxmlformats.org/officeDocument/2006/relationships/presProps" Target="/ppt/presProps.xml" Id="Rac586d44b78a4961" /><Relationship Type="http://schemas.openxmlformats.org/officeDocument/2006/relationships/viewProps" Target="/ppt/viewProps.xml" Id="R94158d33ed9f4d5a" /><Relationship Type="http://schemas.openxmlformats.org/officeDocument/2006/relationships/tableStyles" Target="/ppt/tableStyles.xml" Id="Rff31da0231824f52" /><Relationship Type="http://schemas.openxmlformats.org/officeDocument/2006/relationships/slide" Target="/ppt/slides/slide1.xml" Id="R557382ee406a4225" /><Relationship Type="http://schemas.openxmlformats.org/officeDocument/2006/relationships/slide" Target="/ppt/slides/slide2.xml" Id="Ra2d9e1bc0b364f90" /><Relationship Type="http://schemas.openxmlformats.org/officeDocument/2006/relationships/slide" Target="/ppt/slides/slide3.xml" Id="Re10111acd23c4f04" /><Relationship Type="http://schemas.openxmlformats.org/officeDocument/2006/relationships/slide" Target="/ppt/slides/slide4.xml" Id="R9c4cfb845bc0443a" /><Relationship Type="http://schemas.openxmlformats.org/officeDocument/2006/relationships/slide" Target="/ppt/slides/slide5.xml" Id="Rbb7a5e748dd04ed7" /><Relationship Type="http://schemas.openxmlformats.org/officeDocument/2006/relationships/slide" Target="/ppt/slides/slide6.xml" Id="R08288476e7494541" /><Relationship Type="http://schemas.openxmlformats.org/officeDocument/2006/relationships/slide" Target="/ppt/slides/slide7.xml" Id="R576fcfb3d7e24d1a" /><Relationship Type="http://schemas.openxmlformats.org/officeDocument/2006/relationships/slide" Target="/ppt/slides/slide8.xml" Id="Rfa7de4fb7ae745d4" /><Relationship Type="http://schemas.openxmlformats.org/officeDocument/2006/relationships/slide" Target="/ppt/slides/slide9.xml" Id="R2d14aaa551534d41" /><Relationship Type="http://schemas.openxmlformats.org/officeDocument/2006/relationships/slide" Target="/ppt/slides/slide10.xml" Id="R9aee37a964c645c5" /><Relationship Type="http://schemas.openxmlformats.org/officeDocument/2006/relationships/slide" Target="/ppt/slides/slide11.xml" Id="R1796f529d5ac4f80" /><Relationship Type="http://schemas.openxmlformats.org/officeDocument/2006/relationships/slide" Target="/ppt/slides/slide12.xml" Id="R41546fc0d72c49b5" /><Relationship Type="http://schemas.openxmlformats.org/officeDocument/2006/relationships/slide" Target="/ppt/slides/slide13.xml" Id="R1d292f0ddee24574" /><Relationship Type="http://schemas.openxmlformats.org/officeDocument/2006/relationships/slide" Target="/ppt/slides/slide14.xml" Id="R401ecf3d2e9e4823" /><Relationship Type="http://schemas.openxmlformats.org/officeDocument/2006/relationships/slide" Target="/ppt/slides/slide15.xml" Id="R8de4939ffd2f40fb" /><Relationship Type="http://schemas.openxmlformats.org/officeDocument/2006/relationships/slide" Target="/ppt/slides/slide16.xml" Id="R7408555831af480f" /><Relationship Type="http://schemas.openxmlformats.org/officeDocument/2006/relationships/slide" Target="/ppt/slides/slide17.xml" Id="Ra3657b9d3db94872" /><Relationship Type="http://schemas.openxmlformats.org/officeDocument/2006/relationships/slide" Target="/ppt/slides/slide18.xml" Id="Rf39c27eef79247df" /><Relationship Type="http://schemas.openxmlformats.org/officeDocument/2006/relationships/slide" Target="/ppt/slides/slide19.xml" Id="Rf22bdb6be2014c53" /><Relationship Type="http://schemas.openxmlformats.org/officeDocument/2006/relationships/slide" Target="/ppt/slides/slide20.xml" Id="Rff67273a56554eef" /><Relationship Type="http://schemas.openxmlformats.org/officeDocument/2006/relationships/slide" Target="/ppt/slides/slide21.xml" Id="Rcb5498dde8cc42fc" /><Relationship Type="http://schemas.openxmlformats.org/officeDocument/2006/relationships/slide" Target="/ppt/slides/slide22.xml" Id="R0529907a74a94264" /><Relationship Type="http://schemas.openxmlformats.org/officeDocument/2006/relationships/slide" Target="/ppt/slides/slide23.xml" Id="R3bd3425e4cd84042" /><Relationship Type="http://schemas.openxmlformats.org/officeDocument/2006/relationships/slide" Target="/ppt/slides/slide24.xml" Id="R71cb805df5d54d94" /><Relationship Type="http://schemas.openxmlformats.org/officeDocument/2006/relationships/slide" Target="/ppt/slides/slide25.xml" Id="Rdf20ac72019e4d45" /><Relationship Type="http://schemas.openxmlformats.org/officeDocument/2006/relationships/slide" Target="/ppt/slides/slide26.xml" Id="R94fdc25f2bf147e4" /><Relationship Type="http://schemas.openxmlformats.org/officeDocument/2006/relationships/slide" Target="/ppt/slides/slide27.xml" Id="R387b5ba4e27c455b" /><Relationship Type="http://schemas.openxmlformats.org/officeDocument/2006/relationships/slide" Target="/ppt/slides/slide28.xml" Id="Rbd571dea154042d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ce0fb2c902434d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6f3812c64e4571" /><Relationship Type="http://schemas.openxmlformats.org/officeDocument/2006/relationships/notesMaster" Target="/ppt/notesMasters/notesMaster1.xml" Id="R24833105063d4e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d08191fa7643e8" /><Relationship Type="http://schemas.openxmlformats.org/officeDocument/2006/relationships/notesMaster" Target="/ppt/notesMasters/notesMaster1.xml" Id="R29ad1d653c5d45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200b73b9314df8" /><Relationship Type="http://schemas.openxmlformats.org/officeDocument/2006/relationships/notesMaster" Target="/ppt/notesMasters/notesMaster1.xml" Id="Rd83a6295fba9427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135e89d845c4b12" /><Relationship Type="http://schemas.openxmlformats.org/officeDocument/2006/relationships/notesMaster" Target="/ppt/notesMasters/notesMaster1.xml" Id="Raca74834d15b4eb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60f03204784301" /><Relationship Type="http://schemas.openxmlformats.org/officeDocument/2006/relationships/notesMaster" Target="/ppt/notesMasters/notesMaster1.xml" Id="Rf6a9ba3635744b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82549fbed4e4ad9" /><Relationship Type="http://schemas.openxmlformats.org/officeDocument/2006/relationships/notesMaster" Target="/ppt/notesMasters/notesMaster1.xml" Id="R279e55286e1047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64736463a240df" /><Relationship Type="http://schemas.openxmlformats.org/officeDocument/2006/relationships/notesMaster" Target="/ppt/notesMasters/notesMaster1.xml" Id="R101ba98c1b5e49b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6744d538f84d38" /><Relationship Type="http://schemas.openxmlformats.org/officeDocument/2006/relationships/notesMaster" Target="/ppt/notesMasters/notesMaster1.xml" Id="Rc602367146ec4f7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c6b011de5f64969" /><Relationship Type="http://schemas.openxmlformats.org/officeDocument/2006/relationships/notesMaster" Target="/ppt/notesMasters/notesMaster1.xml" Id="Rbeb9de37f1e0473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f6653d7345e455e" /><Relationship Type="http://schemas.openxmlformats.org/officeDocument/2006/relationships/notesMaster" Target="/ppt/notesMasters/notesMaster1.xml" Id="R143ac46db0a94df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aa8bb1eeaa4491" /><Relationship Type="http://schemas.openxmlformats.org/officeDocument/2006/relationships/notesMaster" Target="/ppt/notesMasters/notesMaster1.xml" Id="Ra4a946cba9a6433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852664b45ad49c7" /><Relationship Type="http://schemas.openxmlformats.org/officeDocument/2006/relationships/notesMaster" Target="/ppt/notesMasters/notesMaster1.xml" Id="R41a21f8b30274c9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e94e881ea684ea8" /><Relationship Type="http://schemas.openxmlformats.org/officeDocument/2006/relationships/notesMaster" Target="/ppt/notesMasters/notesMaster1.xml" Id="R0f9575b5f98a473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8b36556979b447a" /><Relationship Type="http://schemas.openxmlformats.org/officeDocument/2006/relationships/notesMaster" Target="/ppt/notesMasters/notesMaster1.xml" Id="R6cd4b464ca68450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7303ed27848480c" /><Relationship Type="http://schemas.openxmlformats.org/officeDocument/2006/relationships/notesMaster" Target="/ppt/notesMasters/notesMaster1.xml" Id="R7eb168f7eb30490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4a4a951153d4ced" /><Relationship Type="http://schemas.openxmlformats.org/officeDocument/2006/relationships/notesMaster" Target="/ppt/notesMasters/notesMaster1.xml" Id="R6071b84e1afe4b5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f4d43edbf004874" /><Relationship Type="http://schemas.openxmlformats.org/officeDocument/2006/relationships/notesMaster" Target="/ppt/notesMasters/notesMaster1.xml" Id="R53843008d61b4fe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117c54d978745de" /><Relationship Type="http://schemas.openxmlformats.org/officeDocument/2006/relationships/notesMaster" Target="/ppt/notesMasters/notesMaster1.xml" Id="R991ac155cddc4a0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326c1a15dd44fd0" /><Relationship Type="http://schemas.openxmlformats.org/officeDocument/2006/relationships/notesMaster" Target="/ppt/notesMasters/notesMaster1.xml" Id="Rc9242dd33220455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a1d381fdd504467" /><Relationship Type="http://schemas.openxmlformats.org/officeDocument/2006/relationships/notesMaster" Target="/ppt/notesMasters/notesMaster1.xml" Id="R260163cf1a1e4c6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9495c9b50c54c4a" /><Relationship Type="http://schemas.openxmlformats.org/officeDocument/2006/relationships/notesMaster" Target="/ppt/notesMasters/notesMaster1.xml" Id="R03b0ae5e9390468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4fa359e2f0845ca" /><Relationship Type="http://schemas.openxmlformats.org/officeDocument/2006/relationships/notesMaster" Target="/ppt/notesMasters/notesMaster1.xml" Id="Rb06dfcd25f9645e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3a5c42626cf471f" /><Relationship Type="http://schemas.openxmlformats.org/officeDocument/2006/relationships/notesMaster" Target="/ppt/notesMasters/notesMaster1.xml" Id="R7db9cb901f5240b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c595d00d6dc44c7" /><Relationship Type="http://schemas.openxmlformats.org/officeDocument/2006/relationships/notesMaster" Target="/ppt/notesMasters/notesMaster1.xml" Id="R853fa1d96b6949b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8a8699af4414585" /><Relationship Type="http://schemas.openxmlformats.org/officeDocument/2006/relationships/notesMaster" Target="/ppt/notesMasters/notesMaster1.xml" Id="R56254498ac214b3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89bec04899c426c" /><Relationship Type="http://schemas.openxmlformats.org/officeDocument/2006/relationships/notesMaster" Target="/ppt/notesMasters/notesMaster1.xml" Id="R939bc2321d89491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cafb9973ce94847" /><Relationship Type="http://schemas.openxmlformats.org/officeDocument/2006/relationships/notesMaster" Target="/ppt/notesMasters/notesMaster1.xml" Id="R5117a8e4f1d74b4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e77344220c9492e" /><Relationship Type="http://schemas.openxmlformats.org/officeDocument/2006/relationships/notesMaster" Target="/ppt/notesMasters/notesMaster1.xml" Id="Rc66daa6ca3b447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First-slide hook: Images 2.0 native generation from approved exact copy: 叶黄素，真的只和眼睛有关吗？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21598fec954ca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ba8dd08719481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de38d0716a412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9621e102b741e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99cc115c8d438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37d9418d8a4535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d337ab03d9496e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be9a293d9f4510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89c31a2cde4153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5aa410ffe84412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001345692c49b5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1b133a560d648b2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2b54fa0a8f04388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6d9d9a2dc5044a5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552bf6474db469c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5a3b44f6d4a4400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5fbe70e3cf143bd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a28bc614b54409a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72a97de1d174ec9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50ec2fdecb749a2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86083a84005415f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5f2760903514f37" /></Relationships>
</file>

<file path=ppt/slideLayouts/slideLayout1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oogle Shape;12;p2">
            <a:extLst xmlns:a="http://schemas.openxmlformats.org/drawingml/2006/main">
              <a:ext uri="{FF2B5EF4-FFF2-40B4-BE49-F238E27FC236}">
                <a16:creationId xmlns:a16="http://schemas.microsoft.com/office/drawing/2014/main" id="{C113B295-B817-4F21-987C-6D8C7174B55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3" name="Google Shape;13;p2">
            <a:extLst xmlns:a="http://schemas.openxmlformats.org/drawingml/2006/main">
              <a:ext uri="{FF2B5EF4-FFF2-40B4-BE49-F238E27FC236}">
                <a16:creationId xmlns:a16="http://schemas.microsoft.com/office/drawing/2014/main" id="{266BAB4A-C0CD-4884-81D6-978B29EFE16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4" name="Google Shape;14;p2">
            <a:extLst xmlns:a="http://schemas.openxmlformats.org/drawingml/2006/main">
              <a:ext uri="{FF2B5EF4-FFF2-40B4-BE49-F238E27FC236}">
                <a16:creationId xmlns:a16="http://schemas.microsoft.com/office/drawing/2014/main" id="{C3850C7C-B8AD-4A3D-8CB6-2882C66512F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Google Shape;16;p3">
            <a:extLst xmlns:a="http://schemas.openxmlformats.org/drawingml/2006/main">
              <a:ext uri="{FF2B5EF4-FFF2-40B4-BE49-F238E27FC236}">
                <a16:creationId xmlns:a16="http://schemas.microsoft.com/office/drawing/2014/main" id="{2FA65A83-149E-46C6-8F20-FC232B6FC372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7" name="Google Shape;17;p3">
            <a:extLst xmlns:a="http://schemas.openxmlformats.org/drawingml/2006/main">
              <a:ext uri="{FF2B5EF4-FFF2-40B4-BE49-F238E27FC236}">
                <a16:creationId xmlns:a16="http://schemas.microsoft.com/office/drawing/2014/main" id="{9A357922-0B8C-4EE2-848B-D7DB657B77F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8" name="Google Shape;18;p3">
            <a:extLst xmlns:a="http://schemas.openxmlformats.org/drawingml/2006/main">
              <a:ext uri="{FF2B5EF4-FFF2-40B4-BE49-F238E27FC236}">
                <a16:creationId xmlns:a16="http://schemas.microsoft.com/office/drawing/2014/main" id="{1EE99272-1929-4B0D-837B-95D6D37E28E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9" name="Google Shape;19;p3">
            <a:extLst xmlns:a="http://schemas.openxmlformats.org/drawingml/2006/main">
              <a:ext uri="{FF2B5EF4-FFF2-40B4-BE49-F238E27FC236}">
                <a16:creationId xmlns:a16="http://schemas.microsoft.com/office/drawing/2014/main" id="{7D27DD2F-EC2A-44AD-92F6-72E956EA2DB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0" name="Google Shape;20;p3">
            <a:extLst xmlns:a="http://schemas.openxmlformats.org/drawingml/2006/main">
              <a:ext uri="{FF2B5EF4-FFF2-40B4-BE49-F238E27FC236}">
                <a16:creationId xmlns:a16="http://schemas.microsoft.com/office/drawing/2014/main" id="{EF2F773F-3829-4379-A41A-29113014F23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matchingName="Title and Content" type="obj">
  <p:cSld name="OBJEC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Google Shape;22;p4">
            <a:extLst xmlns:a="http://schemas.openxmlformats.org/drawingml/2006/main">
              <a:ext uri="{FF2B5EF4-FFF2-40B4-BE49-F238E27FC236}">
                <a16:creationId xmlns:a16="http://schemas.microsoft.com/office/drawing/2014/main" id="{8C0F4436-1226-49D5-861D-CAE589A33D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3" name="Google Shape;23;p4">
            <a:extLst xmlns:a="http://schemas.openxmlformats.org/drawingml/2006/main">
              <a:ext uri="{FF2B5EF4-FFF2-40B4-BE49-F238E27FC236}">
                <a16:creationId xmlns:a16="http://schemas.microsoft.com/office/drawing/2014/main" id="{126C2A0C-139C-492C-8DD9-6EF58E8FC9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24" name="Google Shape;24;p4">
            <a:extLst xmlns:a="http://schemas.openxmlformats.org/drawingml/2006/main">
              <a:ext uri="{FF2B5EF4-FFF2-40B4-BE49-F238E27FC236}">
                <a16:creationId xmlns:a16="http://schemas.microsoft.com/office/drawing/2014/main" id="{7201A6EB-9B24-405B-B807-72E5188C40A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5" name="Google Shape;25;p4">
            <a:extLst xmlns:a="http://schemas.openxmlformats.org/drawingml/2006/main">
              <a:ext uri="{FF2B5EF4-FFF2-40B4-BE49-F238E27FC236}">
                <a16:creationId xmlns:a16="http://schemas.microsoft.com/office/drawing/2014/main" id="{05289917-9FC9-4B0A-95FA-58A9B89DF1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6" name="Google Shape;26;p4">
            <a:extLst xmlns:a="http://schemas.openxmlformats.org/drawingml/2006/main">
              <a:ext uri="{FF2B5EF4-FFF2-40B4-BE49-F238E27FC236}">
                <a16:creationId xmlns:a16="http://schemas.microsoft.com/office/drawing/2014/main" id="{C502DF6D-306E-4992-80E6-B7C924CEBCD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Google Shape;28;p5">
            <a:extLst xmlns:a="http://schemas.openxmlformats.org/drawingml/2006/main">
              <a:ext uri="{FF2B5EF4-FFF2-40B4-BE49-F238E27FC236}">
                <a16:creationId xmlns:a16="http://schemas.microsoft.com/office/drawing/2014/main" id="{7E7D4E46-409E-493F-815E-DB15953BC7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9" name="Google Shape;29;p5">
            <a:extLst xmlns:a="http://schemas.openxmlformats.org/drawingml/2006/main">
              <a:ext uri="{FF2B5EF4-FFF2-40B4-BE49-F238E27FC236}">
                <a16:creationId xmlns:a16="http://schemas.microsoft.com/office/drawing/2014/main" id="{ABFD9814-8FB8-4A3B-A764-040B1EE0E7B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30" name="Google Shape;30;p5">
            <a:extLst xmlns:a="http://schemas.openxmlformats.org/drawingml/2006/main">
              <a:ext uri="{FF2B5EF4-FFF2-40B4-BE49-F238E27FC236}">
                <a16:creationId xmlns:a16="http://schemas.microsoft.com/office/drawing/2014/main" id="{61BEB46A-C6BD-4BCE-BD68-53E63EF628D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1" name="Google Shape;31;p5">
            <a:extLst xmlns:a="http://schemas.openxmlformats.org/drawingml/2006/main">
              <a:ext uri="{FF2B5EF4-FFF2-40B4-BE49-F238E27FC236}">
                <a16:creationId xmlns:a16="http://schemas.microsoft.com/office/drawing/2014/main" id="{9F25E76D-A4D7-49E2-A3C5-0B3E9A669DB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2" name="Google Shape;32;p5">
            <a:extLst xmlns:a="http://schemas.openxmlformats.org/drawingml/2006/main">
              <a:ext uri="{FF2B5EF4-FFF2-40B4-BE49-F238E27FC236}">
                <a16:creationId xmlns:a16="http://schemas.microsoft.com/office/drawing/2014/main" id="{0A1022BF-3536-430C-B1CC-AC3A6DB36A1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matchingName="Two Content" type="twoObj">
  <p:cSld name="TWO_OBJECT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Google Shape;34;p6">
            <a:extLst xmlns:a="http://schemas.openxmlformats.org/drawingml/2006/main">
              <a:ext uri="{FF2B5EF4-FFF2-40B4-BE49-F238E27FC236}">
                <a16:creationId xmlns:a16="http://schemas.microsoft.com/office/drawing/2014/main" id="{90755E5F-3474-4D9B-801D-5E73F79AEC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5" name="Google Shape;35;p6">
            <a:extLst xmlns:a="http://schemas.openxmlformats.org/drawingml/2006/main">
              <a:ext uri="{FF2B5EF4-FFF2-40B4-BE49-F238E27FC236}">
                <a16:creationId xmlns:a16="http://schemas.microsoft.com/office/drawing/2014/main" id="{98F19A70-54E9-40AC-99AC-913CB2AF6C4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6" name="Google Shape;36;p6">
            <a:extLst xmlns:a="http://schemas.openxmlformats.org/drawingml/2006/main">
              <a:ext uri="{FF2B5EF4-FFF2-40B4-BE49-F238E27FC236}">
                <a16:creationId xmlns:a16="http://schemas.microsoft.com/office/drawing/2014/main" id="{C32B7A7A-F51E-4A61-9946-BFD25EA2BC3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648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7" name="Google Shape;37;p6">
            <a:extLst xmlns:a="http://schemas.openxmlformats.org/drawingml/2006/main">
              <a:ext uri="{FF2B5EF4-FFF2-40B4-BE49-F238E27FC236}">
                <a16:creationId xmlns:a16="http://schemas.microsoft.com/office/drawing/2014/main" id="{33D2CC07-CC68-4E24-84E3-CF39EA655E2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8" name="Google Shape;38;p6">
            <a:extLst xmlns:a="http://schemas.openxmlformats.org/drawingml/2006/main">
              <a:ext uri="{FF2B5EF4-FFF2-40B4-BE49-F238E27FC236}">
                <a16:creationId xmlns:a16="http://schemas.microsoft.com/office/drawing/2014/main" id="{9C468F07-66EA-4D15-BE71-5C3538636D5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9" name="Google Shape;39;p6">
            <a:extLst xmlns:a="http://schemas.openxmlformats.org/drawingml/2006/main">
              <a:ext uri="{FF2B5EF4-FFF2-40B4-BE49-F238E27FC236}">
                <a16:creationId xmlns:a16="http://schemas.microsoft.com/office/drawing/2014/main" id="{AF1BCDFE-DE93-467E-832D-2AB91CD7118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matchingName="Comparison" type="twoTxTwoObj">
  <p:cSld name="TWO_OBJECTS_WITH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Google Shape;41;p7">
            <a:extLst xmlns:a="http://schemas.openxmlformats.org/drawingml/2006/main">
              <a:ext uri="{FF2B5EF4-FFF2-40B4-BE49-F238E27FC236}">
                <a16:creationId xmlns:a16="http://schemas.microsoft.com/office/drawing/2014/main" id="{8D2ACF9B-5F4A-40AB-95BB-79BAD80E1C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2" name="Google Shape;42;p7">
            <a:extLst xmlns:a="http://schemas.openxmlformats.org/drawingml/2006/main">
              <a:ext uri="{FF2B5EF4-FFF2-40B4-BE49-F238E27FC236}">
                <a16:creationId xmlns:a16="http://schemas.microsoft.com/office/drawing/2014/main" id="{8D725236-5B37-4CC6-8B20-B33F96707C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43" name="Google Shape;43;p7">
            <a:extLst xmlns:a="http://schemas.openxmlformats.org/drawingml/2006/main">
              <a:ext uri="{FF2B5EF4-FFF2-40B4-BE49-F238E27FC236}">
                <a16:creationId xmlns:a16="http://schemas.microsoft.com/office/drawing/2014/main" id="{DC454ADF-AF4E-4D02-8678-D8D2C81E40F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2174875"/>
            <a:ext cx="4040188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4" name="Google Shape;44;p7">
            <a:extLst xmlns:a="http://schemas.openxmlformats.org/drawingml/2006/main">
              <a:ext uri="{FF2B5EF4-FFF2-40B4-BE49-F238E27FC236}">
                <a16:creationId xmlns:a16="http://schemas.microsoft.com/office/drawing/2014/main" id="{602C5A97-0930-43DB-B8EF-C21D8CAD984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45" name="Google Shape;45;p7">
            <a:extLst xmlns:a="http://schemas.openxmlformats.org/drawingml/2006/main">
              <a:ext uri="{FF2B5EF4-FFF2-40B4-BE49-F238E27FC236}">
                <a16:creationId xmlns:a16="http://schemas.microsoft.com/office/drawing/2014/main" id="{A8CFE109-F192-4A2E-B07E-85A8DE7E7F30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4645025" y="2174875"/>
            <a:ext cx="4041775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6" name="Google Shape;46;p7">
            <a:extLst xmlns:a="http://schemas.openxmlformats.org/drawingml/2006/main">
              <a:ext uri="{FF2B5EF4-FFF2-40B4-BE49-F238E27FC236}">
                <a16:creationId xmlns:a16="http://schemas.microsoft.com/office/drawing/2014/main" id="{6B542974-696A-4BAF-B2AE-F7091CBAC35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7" name="Google Shape;47;p7">
            <a:extLst xmlns:a="http://schemas.openxmlformats.org/drawingml/2006/main">
              <a:ext uri="{FF2B5EF4-FFF2-40B4-BE49-F238E27FC236}">
                <a16:creationId xmlns:a16="http://schemas.microsoft.com/office/drawing/2014/main" id="{D615771A-1987-417F-8A9A-95D3474F585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8" name="Google Shape;48;p7">
            <a:extLst xmlns:a="http://schemas.openxmlformats.org/drawingml/2006/main">
              <a:ext uri="{FF2B5EF4-FFF2-40B4-BE49-F238E27FC236}">
                <a16:creationId xmlns:a16="http://schemas.microsoft.com/office/drawing/2014/main" id="{6E3537BB-B1EA-4AAA-8728-54E6685FF35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Google Shape;50;p8">
            <a:extLst xmlns:a="http://schemas.openxmlformats.org/drawingml/2006/main">
              <a:ext uri="{FF2B5EF4-FFF2-40B4-BE49-F238E27FC236}">
                <a16:creationId xmlns:a16="http://schemas.microsoft.com/office/drawing/2014/main" id="{442B2972-0323-4F9D-B383-0CA8E6623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1" name="Google Shape;51;p8">
            <a:extLst xmlns:a="http://schemas.openxmlformats.org/drawingml/2006/main">
              <a:ext uri="{FF2B5EF4-FFF2-40B4-BE49-F238E27FC236}">
                <a16:creationId xmlns:a16="http://schemas.microsoft.com/office/drawing/2014/main" id="{E364E126-3EF4-494F-9F6C-609C406A7CE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2" name="Google Shape;52;p8">
            <a:extLst xmlns:a="http://schemas.openxmlformats.org/drawingml/2006/main">
              <a:ext uri="{FF2B5EF4-FFF2-40B4-BE49-F238E27FC236}">
                <a16:creationId xmlns:a16="http://schemas.microsoft.com/office/drawing/2014/main" id="{11EC35B0-0122-4995-9DC3-8CBA4259F0A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3" name="Google Shape;53;p8">
            <a:extLst xmlns:a="http://schemas.openxmlformats.org/drawingml/2006/main">
              <a:ext uri="{FF2B5EF4-FFF2-40B4-BE49-F238E27FC236}">
                <a16:creationId xmlns:a16="http://schemas.microsoft.com/office/drawing/2014/main" id="{BA3DDA8B-6E7C-402C-B3C4-341D8B12741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matchingName="Content with Caption" type="objTx">
  <p:cSld name="OBJECT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Google Shape;55;p9">
            <a:extLst xmlns:a="http://schemas.openxmlformats.org/drawingml/2006/main">
              <a:ext uri="{FF2B5EF4-FFF2-40B4-BE49-F238E27FC236}">
                <a16:creationId xmlns:a16="http://schemas.microsoft.com/office/drawing/2014/main" id="{4D4E44F4-9FF5-4912-A5F9-5D4AAD81FF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6" name="Google Shape;56;p9">
            <a:extLst xmlns:a="http://schemas.openxmlformats.org/drawingml/2006/main">
              <a:ext uri="{FF2B5EF4-FFF2-40B4-BE49-F238E27FC236}">
                <a16:creationId xmlns:a16="http://schemas.microsoft.com/office/drawing/2014/main" id="{CD4937F0-0B42-467B-9DAF-6D1560F448D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575050" y="273050"/>
            <a:ext cx="5111750" cy="5853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 xmlns:a="http://schemas.openxmlformats.org/drawingml/2006/main"/>
        </p:txBody>
      </p:sp>
      <p:sp>
        <p:nvSpPr>
          <p:cNvPr id="57" name="Google Shape;57;p9">
            <a:extLst xmlns:a="http://schemas.openxmlformats.org/drawingml/2006/main">
              <a:ext uri="{FF2B5EF4-FFF2-40B4-BE49-F238E27FC236}">
                <a16:creationId xmlns:a16="http://schemas.microsoft.com/office/drawing/2014/main" id="{F4912EB0-B761-4272-829C-30F35B306F6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58" name="Google Shape;58;p9">
            <a:extLst xmlns:a="http://schemas.openxmlformats.org/drawingml/2006/main">
              <a:ext uri="{FF2B5EF4-FFF2-40B4-BE49-F238E27FC236}">
                <a16:creationId xmlns:a16="http://schemas.microsoft.com/office/drawing/2014/main" id="{7D220348-3E98-42BB-A3EA-07A5386A375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9" name="Google Shape;59;p9">
            <a:extLst xmlns:a="http://schemas.openxmlformats.org/drawingml/2006/main">
              <a:ext uri="{FF2B5EF4-FFF2-40B4-BE49-F238E27FC236}">
                <a16:creationId xmlns:a16="http://schemas.microsoft.com/office/drawing/2014/main" id="{7D1D3B51-D2A4-4BCC-B4C9-938CBC58273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0" name="Google Shape;60;p9">
            <a:extLst xmlns:a="http://schemas.openxmlformats.org/drawingml/2006/main">
              <a:ext uri="{FF2B5EF4-FFF2-40B4-BE49-F238E27FC236}">
                <a16:creationId xmlns:a16="http://schemas.microsoft.com/office/drawing/2014/main" id="{FAB2942F-4990-4FE4-94F3-3878E4130A9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matchingName="Picture with Caption" type="picTx">
  <p:cSld name="PICTURE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Google Shape;62;p10">
            <a:extLst xmlns:a="http://schemas.openxmlformats.org/drawingml/2006/main">
              <a:ext uri="{FF2B5EF4-FFF2-40B4-BE49-F238E27FC236}">
                <a16:creationId xmlns:a16="http://schemas.microsoft.com/office/drawing/2014/main" id="{87A1D65F-2775-43D5-9AD4-D914230066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3" name="Google Shape;63;p10">
            <a:extLst xmlns:a="http://schemas.openxmlformats.org/drawingml/2006/main">
              <a:ext uri="{FF2B5EF4-FFF2-40B4-BE49-F238E27FC236}">
                <a16:creationId xmlns:a16="http://schemas.microsoft.com/office/drawing/2014/main" id="{284250CD-1B99-42F4-86E6-51C930836A7D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1792288" y="612775"/>
            <a:ext cx="5486400" cy="411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64" name="Google Shape;64;p10">
            <a:extLst xmlns:a="http://schemas.openxmlformats.org/drawingml/2006/main">
              <a:ext uri="{FF2B5EF4-FFF2-40B4-BE49-F238E27FC236}">
                <a16:creationId xmlns:a16="http://schemas.microsoft.com/office/drawing/2014/main" id="{B00EF01B-C20B-43A0-AB67-7602F5D693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792288" y="5367338"/>
            <a:ext cx="5486400" cy="8048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65" name="Google Shape;65;p10">
            <a:extLst xmlns:a="http://schemas.openxmlformats.org/drawingml/2006/main">
              <a:ext uri="{FF2B5EF4-FFF2-40B4-BE49-F238E27FC236}">
                <a16:creationId xmlns:a16="http://schemas.microsoft.com/office/drawing/2014/main" id="{0FB66852-AAA2-4A09-8020-CC1890A2A61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6" name="Google Shape;66;p10">
            <a:extLst xmlns:a="http://schemas.openxmlformats.org/drawingml/2006/main">
              <a:ext uri="{FF2B5EF4-FFF2-40B4-BE49-F238E27FC236}">
                <a16:creationId xmlns:a16="http://schemas.microsoft.com/office/drawing/2014/main" id="{772A5B90-DE61-45A5-AA4C-E3A1A3EF3E3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7" name="Google Shape;67;p10">
            <a:extLst xmlns:a="http://schemas.openxmlformats.org/drawingml/2006/main">
              <a:ext uri="{FF2B5EF4-FFF2-40B4-BE49-F238E27FC236}">
                <a16:creationId xmlns:a16="http://schemas.microsoft.com/office/drawing/2014/main" id="{52AC36DB-AE72-459A-8B1E-6FFDFEFC4AD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matchingName="Title and Vertical Text" type="vertTx">
  <p:cSld name="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Google Shape;69;p11">
            <a:extLst xmlns:a="http://schemas.openxmlformats.org/drawingml/2006/main">
              <a:ext uri="{FF2B5EF4-FFF2-40B4-BE49-F238E27FC236}">
                <a16:creationId xmlns:a16="http://schemas.microsoft.com/office/drawing/2014/main" id="{97B8E6AF-8097-4EA1-9E90-709005DEE9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0" name="Google Shape;70;p11">
            <a:extLst xmlns:a="http://schemas.openxmlformats.org/drawingml/2006/main">
              <a:ext uri="{FF2B5EF4-FFF2-40B4-BE49-F238E27FC236}">
                <a16:creationId xmlns:a16="http://schemas.microsoft.com/office/drawing/2014/main" id="{0FD67FAC-4B9A-43F5-BC42-3DDAFDCC0CE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2309019" y="-251618"/>
            <a:ext cx="4525963" cy="822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1" name="Google Shape;71;p11">
            <a:extLst xmlns:a="http://schemas.openxmlformats.org/drawingml/2006/main">
              <a:ext uri="{FF2B5EF4-FFF2-40B4-BE49-F238E27FC236}">
                <a16:creationId xmlns:a16="http://schemas.microsoft.com/office/drawing/2014/main" id="{9C251832-63FE-41AA-81D1-90AC4622EE1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2" name="Google Shape;72;p11">
            <a:extLst xmlns:a="http://schemas.openxmlformats.org/drawingml/2006/main">
              <a:ext uri="{FF2B5EF4-FFF2-40B4-BE49-F238E27FC236}">
                <a16:creationId xmlns:a16="http://schemas.microsoft.com/office/drawing/2014/main" id="{3CC45337-4A01-4CF1-8FED-DFC1D04D81D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3" name="Google Shape;73;p11">
            <a:extLst xmlns:a="http://schemas.openxmlformats.org/drawingml/2006/main">
              <a:ext uri="{FF2B5EF4-FFF2-40B4-BE49-F238E27FC236}">
                <a16:creationId xmlns:a16="http://schemas.microsoft.com/office/drawing/2014/main" id="{0972B1FB-4BE6-4901-81F8-91C41EE0E1B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matchingName="Vertical Title and Text" type="vertTitleAndTx">
  <p:cSld name="VERTICAL_TITLE_AND_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5" name="Google Shape;75;p12">
            <a:extLst xmlns:a="http://schemas.openxmlformats.org/drawingml/2006/main">
              <a:ext uri="{FF2B5EF4-FFF2-40B4-BE49-F238E27FC236}">
                <a16:creationId xmlns:a16="http://schemas.microsoft.com/office/drawing/2014/main" id="{3363FF8B-272A-4FBD-9752-B4EC0B9E13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 rot="5400000">
            <a:off x="4732338" y="2171701"/>
            <a:ext cx="5851525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6" name="Google Shape;76;p12">
            <a:extLst xmlns:a="http://schemas.openxmlformats.org/drawingml/2006/main">
              <a:ext uri="{FF2B5EF4-FFF2-40B4-BE49-F238E27FC236}">
                <a16:creationId xmlns:a16="http://schemas.microsoft.com/office/drawing/2014/main" id="{48D48DC2-55D9-44B6-9DFF-2ECF7A87CE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541338" y="190500"/>
            <a:ext cx="5851525" cy="601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7" name="Google Shape;77;p12">
            <a:extLst xmlns:a="http://schemas.openxmlformats.org/drawingml/2006/main">
              <a:ext uri="{FF2B5EF4-FFF2-40B4-BE49-F238E27FC236}">
                <a16:creationId xmlns:a16="http://schemas.microsoft.com/office/drawing/2014/main" id="{FE6EEE51-CA89-4994-889D-7B7CFD76BC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8" name="Google Shape;78;p12">
            <a:extLst xmlns:a="http://schemas.openxmlformats.org/drawingml/2006/main">
              <a:ext uri="{FF2B5EF4-FFF2-40B4-BE49-F238E27FC236}">
                <a16:creationId xmlns:a16="http://schemas.microsoft.com/office/drawing/2014/main" id="{393507C1-9109-4BC3-A515-2AD4E419FE2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9" name="Google Shape;79;p12">
            <a:extLst xmlns:a="http://schemas.openxmlformats.org/drawingml/2006/main">
              <a:ext uri="{FF2B5EF4-FFF2-40B4-BE49-F238E27FC236}">
                <a16:creationId xmlns:a16="http://schemas.microsoft.com/office/drawing/2014/main" id="{CF5C2C22-8AE5-40EC-98EB-C615A6BDDC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2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7" name="Google Shape;87;p14">
            <a:extLst xmlns:a="http://schemas.openxmlformats.org/drawingml/2006/main">
              <a:ext uri="{FF2B5EF4-FFF2-40B4-BE49-F238E27FC236}">
                <a16:creationId xmlns:a16="http://schemas.microsoft.com/office/drawing/2014/main" id="{9988A469-F82F-4FC2-BE74-71A59915D54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88" name="Google Shape;88;p14">
            <a:extLst xmlns:a="http://schemas.openxmlformats.org/drawingml/2006/main">
              <a:ext uri="{FF2B5EF4-FFF2-40B4-BE49-F238E27FC236}">
                <a16:creationId xmlns:a16="http://schemas.microsoft.com/office/drawing/2014/main" id="{F3C9B659-47A9-4F4A-AECA-3568085B678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89" name="Google Shape;89;p14">
            <a:extLst xmlns:a="http://schemas.openxmlformats.org/drawingml/2006/main">
              <a:ext uri="{FF2B5EF4-FFF2-40B4-BE49-F238E27FC236}">
                <a16:creationId xmlns:a16="http://schemas.microsoft.com/office/drawing/2014/main" id="{0009B91C-CF14-4ACF-A36F-41CF1D5C1AC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3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1" name="Google Shape;91;p15">
            <a:extLst xmlns:a="http://schemas.openxmlformats.org/drawingml/2006/main">
              <a:ext uri="{FF2B5EF4-FFF2-40B4-BE49-F238E27FC236}">
                <a16:creationId xmlns:a16="http://schemas.microsoft.com/office/drawing/2014/main" id="{DAA040F6-9F7A-417A-9951-2F0B912E528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92" name="Google Shape;92;p15">
            <a:extLst xmlns:a="http://schemas.openxmlformats.org/drawingml/2006/main">
              <a:ext uri="{FF2B5EF4-FFF2-40B4-BE49-F238E27FC236}">
                <a16:creationId xmlns:a16="http://schemas.microsoft.com/office/drawing/2014/main" id="{D7B2B49C-336F-460A-9B25-F6A6C7C3A7D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93" name="Google Shape;93;p15">
            <a:extLst xmlns:a="http://schemas.openxmlformats.org/drawingml/2006/main">
              <a:ext uri="{FF2B5EF4-FFF2-40B4-BE49-F238E27FC236}">
                <a16:creationId xmlns:a16="http://schemas.microsoft.com/office/drawing/2014/main" id="{29B1C994-E636-4ACC-A691-5FCD4F3F5FE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94" name="Google Shape;94;p15">
            <a:extLst xmlns:a="http://schemas.openxmlformats.org/drawingml/2006/main">
              <a:ext uri="{FF2B5EF4-FFF2-40B4-BE49-F238E27FC236}">
                <a16:creationId xmlns:a16="http://schemas.microsoft.com/office/drawing/2014/main" id="{5389D0CE-671E-4EA2-B523-B9DBE1CE4EC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95" name="Google Shape;95;p15">
            <a:extLst xmlns:a="http://schemas.openxmlformats.org/drawingml/2006/main">
              <a:ext uri="{FF2B5EF4-FFF2-40B4-BE49-F238E27FC236}">
                <a16:creationId xmlns:a16="http://schemas.microsoft.com/office/drawing/2014/main" id="{114D5E07-6FF7-436F-9FC9-0176CA74360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4.xml><?xml version="1.0" encoding="utf-8"?>
<p:sldLayout xmlns:p="http://schemas.openxmlformats.org/presentationml/2006/main" matchingName="Title and Content" type="obj">
  <p:cSld name="OBJEC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7" name="Google Shape;97;p16">
            <a:extLst xmlns:a="http://schemas.openxmlformats.org/drawingml/2006/main">
              <a:ext uri="{FF2B5EF4-FFF2-40B4-BE49-F238E27FC236}">
                <a16:creationId xmlns:a16="http://schemas.microsoft.com/office/drawing/2014/main" id="{1FCA520D-DFD7-4603-A92C-FC279C5616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98" name="Google Shape;98;p16">
            <a:extLst xmlns:a="http://schemas.openxmlformats.org/drawingml/2006/main">
              <a:ext uri="{FF2B5EF4-FFF2-40B4-BE49-F238E27FC236}">
                <a16:creationId xmlns:a16="http://schemas.microsoft.com/office/drawing/2014/main" id="{198E794D-67EC-494D-A7B4-7656B155E6C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6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99" name="Google Shape;99;p16">
            <a:extLst xmlns:a="http://schemas.openxmlformats.org/drawingml/2006/main">
              <a:ext uri="{FF2B5EF4-FFF2-40B4-BE49-F238E27FC236}">
                <a16:creationId xmlns:a16="http://schemas.microsoft.com/office/drawing/2014/main" id="{840E55E8-7CDD-4466-9967-22B4510D358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00" name="Google Shape;100;p16">
            <a:extLst xmlns:a="http://schemas.openxmlformats.org/drawingml/2006/main">
              <a:ext uri="{FF2B5EF4-FFF2-40B4-BE49-F238E27FC236}">
                <a16:creationId xmlns:a16="http://schemas.microsoft.com/office/drawing/2014/main" id="{C9BAC3BE-8F9F-4624-86B9-EF1B404F7E6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01" name="Google Shape;101;p16">
            <a:extLst xmlns:a="http://schemas.openxmlformats.org/drawingml/2006/main">
              <a:ext uri="{FF2B5EF4-FFF2-40B4-BE49-F238E27FC236}">
                <a16:creationId xmlns:a16="http://schemas.microsoft.com/office/drawing/2014/main" id="{9F532E69-24A4-4B39-94AB-C2E05CBB9B5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5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3" name="Google Shape;103;p17">
            <a:extLst xmlns:a="http://schemas.openxmlformats.org/drawingml/2006/main">
              <a:ext uri="{FF2B5EF4-FFF2-40B4-BE49-F238E27FC236}">
                <a16:creationId xmlns:a16="http://schemas.microsoft.com/office/drawing/2014/main" id="{2E66C678-F640-43E6-9100-50F5CE4E7D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04" name="Google Shape;104;p17">
            <a:extLst xmlns:a="http://schemas.openxmlformats.org/drawingml/2006/main">
              <a:ext uri="{FF2B5EF4-FFF2-40B4-BE49-F238E27FC236}">
                <a16:creationId xmlns:a16="http://schemas.microsoft.com/office/drawing/2014/main" id="{FC4BB2DA-1780-4997-8D39-D9181620794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05" name="Google Shape;105;p17">
            <a:extLst xmlns:a="http://schemas.openxmlformats.org/drawingml/2006/main">
              <a:ext uri="{FF2B5EF4-FFF2-40B4-BE49-F238E27FC236}">
                <a16:creationId xmlns:a16="http://schemas.microsoft.com/office/drawing/2014/main" id="{181DB845-BEAF-4B49-A7CF-9E63B81A26B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06" name="Google Shape;106;p17">
            <a:extLst xmlns:a="http://schemas.openxmlformats.org/drawingml/2006/main">
              <a:ext uri="{FF2B5EF4-FFF2-40B4-BE49-F238E27FC236}">
                <a16:creationId xmlns:a16="http://schemas.microsoft.com/office/drawing/2014/main" id="{214BE9B6-1478-4EDB-9F1D-ACF8A2DF1EA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07" name="Google Shape;107;p17">
            <a:extLst xmlns:a="http://schemas.openxmlformats.org/drawingml/2006/main">
              <a:ext uri="{FF2B5EF4-FFF2-40B4-BE49-F238E27FC236}">
                <a16:creationId xmlns:a16="http://schemas.microsoft.com/office/drawing/2014/main" id="{5F937212-1341-42E3-B586-CD2801758AB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6.xml><?xml version="1.0" encoding="utf-8"?>
<p:sldLayout xmlns:p="http://schemas.openxmlformats.org/presentationml/2006/main" matchingName="Two Content" type="twoObj">
  <p:cSld name="TWO_OBJECT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9" name="Google Shape;109;p18">
            <a:extLst xmlns:a="http://schemas.openxmlformats.org/drawingml/2006/main">
              <a:ext uri="{FF2B5EF4-FFF2-40B4-BE49-F238E27FC236}">
                <a16:creationId xmlns:a16="http://schemas.microsoft.com/office/drawing/2014/main" id="{F9D688D4-188A-4746-8EDD-19FDDDAA06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10" name="Google Shape;110;p18">
            <a:extLst xmlns:a="http://schemas.openxmlformats.org/drawingml/2006/main">
              <a:ext uri="{FF2B5EF4-FFF2-40B4-BE49-F238E27FC236}">
                <a16:creationId xmlns:a16="http://schemas.microsoft.com/office/drawing/2014/main" id="{0DB47EC1-5192-4617-9AE8-D476B82D418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4038600" cy="4526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111" name="Google Shape;111;p18">
            <a:extLst xmlns:a="http://schemas.openxmlformats.org/drawingml/2006/main">
              <a:ext uri="{FF2B5EF4-FFF2-40B4-BE49-F238E27FC236}">
                <a16:creationId xmlns:a16="http://schemas.microsoft.com/office/drawing/2014/main" id="{43BC29C5-D957-4DF7-A3AD-10AC62A4A89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648200" y="1600200"/>
            <a:ext cx="4038600" cy="4526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112" name="Google Shape;112;p18">
            <a:extLst xmlns:a="http://schemas.openxmlformats.org/drawingml/2006/main">
              <a:ext uri="{FF2B5EF4-FFF2-40B4-BE49-F238E27FC236}">
                <a16:creationId xmlns:a16="http://schemas.microsoft.com/office/drawing/2014/main" id="{845DD926-4F17-4E84-8BDA-EA1DC0D1C0D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13" name="Google Shape;113;p18">
            <a:extLst xmlns:a="http://schemas.openxmlformats.org/drawingml/2006/main">
              <a:ext uri="{FF2B5EF4-FFF2-40B4-BE49-F238E27FC236}">
                <a16:creationId xmlns:a16="http://schemas.microsoft.com/office/drawing/2014/main" id="{B4639449-D7C7-43E5-ADCE-7D24A061DC6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14" name="Google Shape;114;p18">
            <a:extLst xmlns:a="http://schemas.openxmlformats.org/drawingml/2006/main">
              <a:ext uri="{FF2B5EF4-FFF2-40B4-BE49-F238E27FC236}">
                <a16:creationId xmlns:a16="http://schemas.microsoft.com/office/drawing/2014/main" id="{28F1D1BF-C7E4-4451-BA51-471CEABEA68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7.xml><?xml version="1.0" encoding="utf-8"?>
<p:sldLayout xmlns:p="http://schemas.openxmlformats.org/presentationml/2006/main" matchingName="Comparison" type="twoTxTwoObj">
  <p:cSld name="TWO_OBJECTS_WITH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6" name="Google Shape;116;p19">
            <a:extLst xmlns:a="http://schemas.openxmlformats.org/drawingml/2006/main">
              <a:ext uri="{FF2B5EF4-FFF2-40B4-BE49-F238E27FC236}">
                <a16:creationId xmlns:a16="http://schemas.microsoft.com/office/drawing/2014/main" id="{D2835C88-A00B-4538-906F-28E880EFD4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17" name="Google Shape;117;p19">
            <a:extLst xmlns:a="http://schemas.openxmlformats.org/drawingml/2006/main">
              <a:ext uri="{FF2B5EF4-FFF2-40B4-BE49-F238E27FC236}">
                <a16:creationId xmlns:a16="http://schemas.microsoft.com/office/drawing/2014/main" id="{CED256A8-5B6D-4240-AB0B-121E419BE88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00" cy="639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118" name="Google Shape;118;p19">
            <a:extLst xmlns:a="http://schemas.openxmlformats.org/drawingml/2006/main">
              <a:ext uri="{FF2B5EF4-FFF2-40B4-BE49-F238E27FC236}">
                <a16:creationId xmlns:a16="http://schemas.microsoft.com/office/drawing/2014/main" id="{36964C32-BD62-407B-9453-A5AD6F2DE40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2174875"/>
            <a:ext cx="4040100" cy="395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119" name="Google Shape;119;p19">
            <a:extLst xmlns:a="http://schemas.openxmlformats.org/drawingml/2006/main">
              <a:ext uri="{FF2B5EF4-FFF2-40B4-BE49-F238E27FC236}">
                <a16:creationId xmlns:a16="http://schemas.microsoft.com/office/drawing/2014/main" id="{0875DCDC-8A86-48C2-90DF-C0F8508196D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900" cy="639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120" name="Google Shape;120;p19">
            <a:extLst xmlns:a="http://schemas.openxmlformats.org/drawingml/2006/main">
              <a:ext uri="{FF2B5EF4-FFF2-40B4-BE49-F238E27FC236}">
                <a16:creationId xmlns:a16="http://schemas.microsoft.com/office/drawing/2014/main" id="{29BFA46E-6A8B-4806-8F05-6BD04026165B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4645025" y="2174875"/>
            <a:ext cx="4041900" cy="395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121" name="Google Shape;121;p19">
            <a:extLst xmlns:a="http://schemas.openxmlformats.org/drawingml/2006/main">
              <a:ext uri="{FF2B5EF4-FFF2-40B4-BE49-F238E27FC236}">
                <a16:creationId xmlns:a16="http://schemas.microsoft.com/office/drawing/2014/main" id="{48D4F71B-A386-4BE7-9A6D-44E595680ED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22" name="Google Shape;122;p19">
            <a:extLst xmlns:a="http://schemas.openxmlformats.org/drawingml/2006/main">
              <a:ext uri="{FF2B5EF4-FFF2-40B4-BE49-F238E27FC236}">
                <a16:creationId xmlns:a16="http://schemas.microsoft.com/office/drawing/2014/main" id="{A600CA78-2E1F-482C-801F-0E30C93F8AB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23" name="Google Shape;123;p19">
            <a:extLst xmlns:a="http://schemas.openxmlformats.org/drawingml/2006/main">
              <a:ext uri="{FF2B5EF4-FFF2-40B4-BE49-F238E27FC236}">
                <a16:creationId xmlns:a16="http://schemas.microsoft.com/office/drawing/2014/main" id="{18F10644-C055-47DB-A71C-C9362CE8A46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8.xml><?xml version="1.0" encoding="utf-8"?>
<p:sldLayout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5" name="Google Shape;125;p20">
            <a:extLst xmlns:a="http://schemas.openxmlformats.org/drawingml/2006/main">
              <a:ext uri="{FF2B5EF4-FFF2-40B4-BE49-F238E27FC236}">
                <a16:creationId xmlns:a16="http://schemas.microsoft.com/office/drawing/2014/main" id="{0EFB700C-4EBA-4610-BBA5-A735DBED50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26" name="Google Shape;126;p20">
            <a:extLst xmlns:a="http://schemas.openxmlformats.org/drawingml/2006/main">
              <a:ext uri="{FF2B5EF4-FFF2-40B4-BE49-F238E27FC236}">
                <a16:creationId xmlns:a16="http://schemas.microsoft.com/office/drawing/2014/main" id="{77478356-609D-4283-B2E1-99F93A372C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27" name="Google Shape;127;p20">
            <a:extLst xmlns:a="http://schemas.openxmlformats.org/drawingml/2006/main">
              <a:ext uri="{FF2B5EF4-FFF2-40B4-BE49-F238E27FC236}">
                <a16:creationId xmlns:a16="http://schemas.microsoft.com/office/drawing/2014/main" id="{DAD62DCB-2E5F-4E55-B1FE-1932F6AB67F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28" name="Google Shape;128;p20">
            <a:extLst xmlns:a="http://schemas.openxmlformats.org/drawingml/2006/main">
              <a:ext uri="{FF2B5EF4-FFF2-40B4-BE49-F238E27FC236}">
                <a16:creationId xmlns:a16="http://schemas.microsoft.com/office/drawing/2014/main" id="{C5DBB87F-AAB2-465A-9C3F-11426B2EE77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9.xml><?xml version="1.0" encoding="utf-8"?>
<p:sldLayout xmlns:p="http://schemas.openxmlformats.org/presentationml/2006/main" matchingName="Content with Caption" type="objTx">
  <p:cSld name="OBJECT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0" name="Google Shape;130;p21">
            <a:extLst xmlns:a="http://schemas.openxmlformats.org/drawingml/2006/main">
              <a:ext uri="{FF2B5EF4-FFF2-40B4-BE49-F238E27FC236}">
                <a16:creationId xmlns:a16="http://schemas.microsoft.com/office/drawing/2014/main" id="{83815E14-33C4-420C-A94F-06E3DF65A4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400" cy="11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31" name="Google Shape;131;p21">
            <a:extLst xmlns:a="http://schemas.openxmlformats.org/drawingml/2006/main">
              <a:ext uri="{FF2B5EF4-FFF2-40B4-BE49-F238E27FC236}">
                <a16:creationId xmlns:a16="http://schemas.microsoft.com/office/drawing/2014/main" id="{8E444C59-346B-43EF-A4A6-2A3FFD20BE5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575050" y="273050"/>
            <a:ext cx="5111700" cy="58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 xmlns:a="http://schemas.openxmlformats.org/drawingml/2006/main"/>
        </p:txBody>
      </p:sp>
      <p:sp>
        <p:nvSpPr>
          <p:cNvPr id="132" name="Google Shape;132;p21">
            <a:extLst xmlns:a="http://schemas.openxmlformats.org/drawingml/2006/main">
              <a:ext uri="{FF2B5EF4-FFF2-40B4-BE49-F238E27FC236}">
                <a16:creationId xmlns:a16="http://schemas.microsoft.com/office/drawing/2014/main" id="{A3033926-9BF4-4646-B1CB-8F8E8043E53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400" cy="469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133" name="Google Shape;133;p21">
            <a:extLst xmlns:a="http://schemas.openxmlformats.org/drawingml/2006/main">
              <a:ext uri="{FF2B5EF4-FFF2-40B4-BE49-F238E27FC236}">
                <a16:creationId xmlns:a16="http://schemas.microsoft.com/office/drawing/2014/main" id="{63C09C60-7785-411F-8969-30DDE3DEFAE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34" name="Google Shape;134;p21">
            <a:extLst xmlns:a="http://schemas.openxmlformats.org/drawingml/2006/main">
              <a:ext uri="{FF2B5EF4-FFF2-40B4-BE49-F238E27FC236}">
                <a16:creationId xmlns:a16="http://schemas.microsoft.com/office/drawing/2014/main" id="{5D033C99-53A9-4238-9FD9-424EA7FB8A2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35" name="Google Shape;135;p21">
            <a:extLst xmlns:a="http://schemas.openxmlformats.org/drawingml/2006/main">
              <a:ext uri="{FF2B5EF4-FFF2-40B4-BE49-F238E27FC236}">
                <a16:creationId xmlns:a16="http://schemas.microsoft.com/office/drawing/2014/main" id="{0F349E43-5426-4CEC-B928-61C5AE2A4A5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0.xml><?xml version="1.0" encoding="utf-8"?>
<p:sldLayout xmlns:p="http://schemas.openxmlformats.org/presentationml/2006/main" matchingName="Picture with Caption" type="picTx">
  <p:cSld name="PICTURE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7" name="Google Shape;137;p22">
            <a:extLst xmlns:a="http://schemas.openxmlformats.org/drawingml/2006/main">
              <a:ext uri="{FF2B5EF4-FFF2-40B4-BE49-F238E27FC236}">
                <a16:creationId xmlns:a16="http://schemas.microsoft.com/office/drawing/2014/main" id="{42B33340-F0E3-4E4D-A762-A16AD55710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38" name="Google Shape;138;p22">
            <a:extLst xmlns:a="http://schemas.openxmlformats.org/drawingml/2006/main">
              <a:ext uri="{FF2B5EF4-FFF2-40B4-BE49-F238E27FC236}">
                <a16:creationId xmlns:a16="http://schemas.microsoft.com/office/drawing/2014/main" id="{9D359A67-EBDA-4E11-B9BF-C1B97A9C637F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1792288" y="612775"/>
            <a:ext cx="5486400" cy="411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139" name="Google Shape;139;p22">
            <a:extLst xmlns:a="http://schemas.openxmlformats.org/drawingml/2006/main">
              <a:ext uri="{FF2B5EF4-FFF2-40B4-BE49-F238E27FC236}">
                <a16:creationId xmlns:a16="http://schemas.microsoft.com/office/drawing/2014/main" id="{B2E7433A-D36F-4D08-99FA-0AAF208C5F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792288" y="5367338"/>
            <a:ext cx="5486400" cy="8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140" name="Google Shape;140;p22">
            <a:extLst xmlns:a="http://schemas.openxmlformats.org/drawingml/2006/main">
              <a:ext uri="{FF2B5EF4-FFF2-40B4-BE49-F238E27FC236}">
                <a16:creationId xmlns:a16="http://schemas.microsoft.com/office/drawing/2014/main" id="{6769DE45-FB71-4436-B1AF-F46C0D9959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41" name="Google Shape;141;p22">
            <a:extLst xmlns:a="http://schemas.openxmlformats.org/drawingml/2006/main">
              <a:ext uri="{FF2B5EF4-FFF2-40B4-BE49-F238E27FC236}">
                <a16:creationId xmlns:a16="http://schemas.microsoft.com/office/drawing/2014/main" id="{B3143229-151D-4D63-A981-F07E7C6D5A5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42" name="Google Shape;142;p22">
            <a:extLst xmlns:a="http://schemas.openxmlformats.org/drawingml/2006/main">
              <a:ext uri="{FF2B5EF4-FFF2-40B4-BE49-F238E27FC236}">
                <a16:creationId xmlns:a16="http://schemas.microsoft.com/office/drawing/2014/main" id="{39FFC2C4-7A00-48A9-8925-3A2F4741FD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1.xml><?xml version="1.0" encoding="utf-8"?>
<p:sldLayout xmlns:p="http://schemas.openxmlformats.org/presentationml/2006/main" matchingName="Title and Vertical Text" type="vertTx">
  <p:cSld name="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4" name="Google Shape;144;p23">
            <a:extLst xmlns:a="http://schemas.openxmlformats.org/drawingml/2006/main">
              <a:ext uri="{FF2B5EF4-FFF2-40B4-BE49-F238E27FC236}">
                <a16:creationId xmlns:a16="http://schemas.microsoft.com/office/drawing/2014/main" id="{516CDD98-989F-4BFD-B96D-996309DC27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45" name="Google Shape;145;p23">
            <a:extLst xmlns:a="http://schemas.openxmlformats.org/drawingml/2006/main">
              <a:ext uri="{FF2B5EF4-FFF2-40B4-BE49-F238E27FC236}">
                <a16:creationId xmlns:a16="http://schemas.microsoft.com/office/drawing/2014/main" id="{E79F7097-CFBD-4F57-8541-3DDC4DB3DE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2308950" y="-251550"/>
            <a:ext cx="4526100" cy="822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146" name="Google Shape;146;p23">
            <a:extLst xmlns:a="http://schemas.openxmlformats.org/drawingml/2006/main">
              <a:ext uri="{FF2B5EF4-FFF2-40B4-BE49-F238E27FC236}">
                <a16:creationId xmlns:a16="http://schemas.microsoft.com/office/drawing/2014/main" id="{7ABBAFDE-4CCA-4EB8-9CF5-C84DC8CF8D1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47" name="Google Shape;147;p23">
            <a:extLst xmlns:a="http://schemas.openxmlformats.org/drawingml/2006/main">
              <a:ext uri="{FF2B5EF4-FFF2-40B4-BE49-F238E27FC236}">
                <a16:creationId xmlns:a16="http://schemas.microsoft.com/office/drawing/2014/main" id="{B0C1854A-F7D0-4E3A-8ED3-3BC37B0B530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48" name="Google Shape;148;p23">
            <a:extLst xmlns:a="http://schemas.openxmlformats.org/drawingml/2006/main">
              <a:ext uri="{FF2B5EF4-FFF2-40B4-BE49-F238E27FC236}">
                <a16:creationId xmlns:a16="http://schemas.microsoft.com/office/drawing/2014/main" id="{6952375F-C86B-424A-917F-17D70DD97DC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2.xml><?xml version="1.0" encoding="utf-8"?>
<p:sldLayout xmlns:p="http://schemas.openxmlformats.org/presentationml/2006/main" matchingName="Vertical Title and Text" type="vertTitleAndTx">
  <p:cSld name="VERTICAL_TITLE_AND_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0" name="Google Shape;150;p24">
            <a:extLst xmlns:a="http://schemas.openxmlformats.org/drawingml/2006/main">
              <a:ext uri="{FF2B5EF4-FFF2-40B4-BE49-F238E27FC236}">
                <a16:creationId xmlns:a16="http://schemas.microsoft.com/office/drawing/2014/main" id="{2A093E88-0597-496C-89B4-D5A93B9B07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 rot="5400000">
            <a:off x="4732350" y="2171688"/>
            <a:ext cx="5851500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51" name="Google Shape;151;p24">
            <a:extLst xmlns:a="http://schemas.openxmlformats.org/drawingml/2006/main">
              <a:ext uri="{FF2B5EF4-FFF2-40B4-BE49-F238E27FC236}">
                <a16:creationId xmlns:a16="http://schemas.microsoft.com/office/drawing/2014/main" id="{8A54F631-D52B-4FFC-8148-E19B0C48FD3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541350" y="190488"/>
            <a:ext cx="5851500" cy="601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152" name="Google Shape;152;p24">
            <a:extLst xmlns:a="http://schemas.openxmlformats.org/drawingml/2006/main">
              <a:ext uri="{FF2B5EF4-FFF2-40B4-BE49-F238E27FC236}">
                <a16:creationId xmlns:a16="http://schemas.microsoft.com/office/drawing/2014/main" id="{E1174449-E830-4867-9B38-C8A40311E12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53" name="Google Shape;153;p24">
            <a:extLst xmlns:a="http://schemas.openxmlformats.org/drawingml/2006/main">
              <a:ext uri="{FF2B5EF4-FFF2-40B4-BE49-F238E27FC236}">
                <a16:creationId xmlns:a16="http://schemas.microsoft.com/office/drawing/2014/main" id="{90CF828E-56AF-418E-A6D4-A3209690A2D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54" name="Google Shape;154;p24">
            <a:extLst xmlns:a="http://schemas.openxmlformats.org/drawingml/2006/main">
              <a:ext uri="{FF2B5EF4-FFF2-40B4-BE49-F238E27FC236}">
                <a16:creationId xmlns:a16="http://schemas.microsoft.com/office/drawing/2014/main" id="{261E920B-B691-44F5-9BEF-F14B086C019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70bc3681c549ec" /><Relationship Type="http://schemas.openxmlformats.org/officeDocument/2006/relationships/slideLayout" Target="/ppt/slideLayouts/slideLayout1.xml" Id="R9f40dcc1525a4304" /><Relationship Type="http://schemas.openxmlformats.org/officeDocument/2006/relationships/slideLayout" Target="/ppt/slideLayouts/slideLayout2.xml" Id="R9b7513c4aa6d4b60" /><Relationship Type="http://schemas.openxmlformats.org/officeDocument/2006/relationships/slideLayout" Target="/ppt/slideLayouts/slideLayout3.xml" Id="R1be89aa4ddc345c3" /><Relationship Type="http://schemas.openxmlformats.org/officeDocument/2006/relationships/slideLayout" Target="/ppt/slideLayouts/slideLayout4.xml" Id="R3babbf176ce744d3" /><Relationship Type="http://schemas.openxmlformats.org/officeDocument/2006/relationships/slideLayout" Target="/ppt/slideLayouts/slideLayout5.xml" Id="Rda97e002f233452d" /><Relationship Type="http://schemas.openxmlformats.org/officeDocument/2006/relationships/slideLayout" Target="/ppt/slideLayouts/slideLayout6.xml" Id="R1d49cc9fcff742dc" /><Relationship Type="http://schemas.openxmlformats.org/officeDocument/2006/relationships/slideLayout" Target="/ppt/slideLayouts/slideLayout7.xml" Id="R1f76c80b6582469d" /><Relationship Type="http://schemas.openxmlformats.org/officeDocument/2006/relationships/slideLayout" Target="/ppt/slideLayouts/slideLayout8.xml" Id="Rd10f38bb95e24e27" /><Relationship Type="http://schemas.openxmlformats.org/officeDocument/2006/relationships/slideLayout" Target="/ppt/slideLayouts/slideLayout9.xml" Id="R2e5cb6143f3e420c" /><Relationship Type="http://schemas.openxmlformats.org/officeDocument/2006/relationships/slideLayout" Target="/ppt/slideLayouts/slideLayout10.xml" Id="Rfedc715a4fac4d70" /><Relationship Type="http://schemas.openxmlformats.org/officeDocument/2006/relationships/slideLayout" Target="/ppt/slideLayouts/slideLayout11.xml" Id="R446c6151407b4277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06b802f417ba421e" /><Relationship Type="http://schemas.openxmlformats.org/officeDocument/2006/relationships/slideLayout" Target="/ppt/slideLayouts/slideLayout12.xml" Id="Rca63be0089c1427d" /><Relationship Type="http://schemas.openxmlformats.org/officeDocument/2006/relationships/slideLayout" Target="/ppt/slideLayouts/slideLayout13.xml" Id="Rf66106aa8c074156" /><Relationship Type="http://schemas.openxmlformats.org/officeDocument/2006/relationships/slideLayout" Target="/ppt/slideLayouts/slideLayout14.xml" Id="Ref8fa43170c344ed" /><Relationship Type="http://schemas.openxmlformats.org/officeDocument/2006/relationships/slideLayout" Target="/ppt/slideLayouts/slideLayout15.xml" Id="R8cadbdf1ccf9411c" /><Relationship Type="http://schemas.openxmlformats.org/officeDocument/2006/relationships/slideLayout" Target="/ppt/slideLayouts/slideLayout16.xml" Id="R12685b66786d4eea" /><Relationship Type="http://schemas.openxmlformats.org/officeDocument/2006/relationships/slideLayout" Target="/ppt/slideLayouts/slideLayout17.xml" Id="R7939ece48f5e4e27" /><Relationship Type="http://schemas.openxmlformats.org/officeDocument/2006/relationships/slideLayout" Target="/ppt/slideLayouts/slideLayout18.xml" Id="Rde042bb5f2f14321" /><Relationship Type="http://schemas.openxmlformats.org/officeDocument/2006/relationships/slideLayout" Target="/ppt/slideLayouts/slideLayout19.xml" Id="R616fc53955e34bec" /><Relationship Type="http://schemas.openxmlformats.org/officeDocument/2006/relationships/slideLayout" Target="/ppt/slideLayouts/slideLayout20.xml" Id="Rc14afe8a8e384657" /><Relationship Type="http://schemas.openxmlformats.org/officeDocument/2006/relationships/slideLayout" Target="/ppt/slideLayouts/slideLayout21.xml" Id="R6c382fe2a4b74192" /><Relationship Type="http://schemas.openxmlformats.org/officeDocument/2006/relationships/slideLayout" Target="/ppt/slideLayouts/slideLayout22.xml" Id="R67b669e0c7dd4dcd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 Shape;6;p1">
            <a:extLst xmlns:a="http://schemas.openxmlformats.org/drawingml/2006/main">
              <a:ext uri="{FF2B5EF4-FFF2-40B4-BE49-F238E27FC236}">
                <a16:creationId xmlns:a16="http://schemas.microsoft.com/office/drawing/2014/main" id="{3D81F9F5-79CD-49A3-8391-FC83AA9E69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  <p:sp>
        <p:nvSpPr>
          <p:cNvPr id="7" name="Google Shape;7;p1">
            <a:extLst xmlns:a="http://schemas.openxmlformats.org/drawingml/2006/main">
              <a:ext uri="{FF2B5EF4-FFF2-40B4-BE49-F238E27FC236}">
                <a16:creationId xmlns:a16="http://schemas.microsoft.com/office/drawing/2014/main" id="{877F3F81-BF08-43DC-93E0-ACE1C8515A5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marR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8" name="Google Shape;8;p1">
            <a:extLst xmlns:a="http://schemas.openxmlformats.org/drawingml/2006/main">
              <a:ext uri="{FF2B5EF4-FFF2-40B4-BE49-F238E27FC236}">
                <a16:creationId xmlns:a16="http://schemas.microsoft.com/office/drawing/2014/main" id="{F9434DDA-7C53-4E93-B5CD-8ADFFE76BD8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9" name="Google Shape;9;p1">
            <a:extLst xmlns:a="http://schemas.openxmlformats.org/drawingml/2006/main">
              <a:ext uri="{FF2B5EF4-FFF2-40B4-BE49-F238E27FC236}">
                <a16:creationId xmlns:a16="http://schemas.microsoft.com/office/drawing/2014/main" id="{5E6DD5DD-CD25-4B9A-9CBD-B67D2B1D3EB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10" name="Google Shape;10;p1">
            <a:extLst xmlns:a="http://schemas.openxmlformats.org/drawingml/2006/main">
              <a:ext uri="{FF2B5EF4-FFF2-40B4-BE49-F238E27FC236}">
                <a16:creationId xmlns:a16="http://schemas.microsoft.com/office/drawing/2014/main" id="{AAF885E5-89B6-40EA-A36F-B347FDB380B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f40dcc1525a4304"/>
    <p:sldLayoutId xmlns:r="http://schemas.openxmlformats.org/officeDocument/2006/relationships" id="2147483650" r:id="R9b7513c4aa6d4b60"/>
    <p:sldLayoutId xmlns:r="http://schemas.openxmlformats.org/officeDocument/2006/relationships" id="2147483651" r:id="R1be89aa4ddc345c3"/>
    <p:sldLayoutId xmlns:r="http://schemas.openxmlformats.org/officeDocument/2006/relationships" id="2147483652" r:id="R3babbf176ce744d3"/>
    <p:sldLayoutId xmlns:r="http://schemas.openxmlformats.org/officeDocument/2006/relationships" id="2147483653" r:id="Rda97e002f233452d"/>
    <p:sldLayoutId xmlns:r="http://schemas.openxmlformats.org/officeDocument/2006/relationships" id="2147483654" r:id="R1d49cc9fcff742dc"/>
    <p:sldLayoutId xmlns:r="http://schemas.openxmlformats.org/officeDocument/2006/relationships" id="2147483655" r:id="R1f76c80b6582469d"/>
    <p:sldLayoutId xmlns:r="http://schemas.openxmlformats.org/officeDocument/2006/relationships" id="2147483656" r:id="Rd10f38bb95e24e27"/>
    <p:sldLayoutId xmlns:r="http://schemas.openxmlformats.org/officeDocument/2006/relationships" id="2147483657" r:id="R2e5cb6143f3e420c"/>
    <p:sldLayoutId xmlns:r="http://schemas.openxmlformats.org/officeDocument/2006/relationships" id="2147483658" r:id="Rfedc715a4fac4d70"/>
    <p:sldLayoutId xmlns:r="http://schemas.openxmlformats.org/officeDocument/2006/relationships" id="2147483659" r:id="R446c6151407b4277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1" name="Google Shape;81;p13">
            <a:extLst xmlns:a="http://schemas.openxmlformats.org/drawingml/2006/main">
              <a:ext uri="{FF2B5EF4-FFF2-40B4-BE49-F238E27FC236}">
                <a16:creationId xmlns:a16="http://schemas.microsoft.com/office/drawing/2014/main" id="{0C673DD0-02D4-4401-837D-05282116AB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  <p:sp>
        <p:nvSpPr>
          <p:cNvPr id="82" name="Google Shape;82;p13">
            <a:extLst xmlns:a="http://schemas.openxmlformats.org/drawingml/2006/main">
              <a:ext uri="{FF2B5EF4-FFF2-40B4-BE49-F238E27FC236}">
                <a16:creationId xmlns:a16="http://schemas.microsoft.com/office/drawing/2014/main" id="{35EDEF96-E442-428C-959E-43954E466E9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6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marR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83" name="Google Shape;83;p13">
            <a:extLst xmlns:a="http://schemas.openxmlformats.org/drawingml/2006/main">
              <a:ext uri="{FF2B5EF4-FFF2-40B4-BE49-F238E27FC236}">
                <a16:creationId xmlns:a16="http://schemas.microsoft.com/office/drawing/2014/main" id="{EB8D5431-F0E1-45CA-B246-D4C19C92732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84" name="Google Shape;84;p13">
            <a:extLst xmlns:a="http://schemas.openxmlformats.org/drawingml/2006/main">
              <a:ext uri="{FF2B5EF4-FFF2-40B4-BE49-F238E27FC236}">
                <a16:creationId xmlns:a16="http://schemas.microsoft.com/office/drawing/2014/main" id="{5F0B0201-B761-4776-9FD0-EF7C4228782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85" name="Google Shape;85;p13">
            <a:extLst xmlns:a="http://schemas.openxmlformats.org/drawingml/2006/main">
              <a:ext uri="{FF2B5EF4-FFF2-40B4-BE49-F238E27FC236}">
                <a16:creationId xmlns:a16="http://schemas.microsoft.com/office/drawing/2014/main" id="{72521236-2118-416B-8C6E-28EB2C70E2D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ca63be0089c1427d"/>
    <p:sldLayoutId xmlns:r="http://schemas.openxmlformats.org/officeDocument/2006/relationships" id="2147483662" r:id="Rf66106aa8c074156"/>
    <p:sldLayoutId xmlns:r="http://schemas.openxmlformats.org/officeDocument/2006/relationships" id="2147483663" r:id="Ref8fa43170c344ed"/>
    <p:sldLayoutId xmlns:r="http://schemas.openxmlformats.org/officeDocument/2006/relationships" id="2147483664" r:id="R8cadbdf1ccf9411c"/>
    <p:sldLayoutId xmlns:r="http://schemas.openxmlformats.org/officeDocument/2006/relationships" id="2147483665" r:id="R12685b66786d4eea"/>
    <p:sldLayoutId xmlns:r="http://schemas.openxmlformats.org/officeDocument/2006/relationships" id="2147483666" r:id="R7939ece48f5e4e27"/>
    <p:sldLayoutId xmlns:r="http://schemas.openxmlformats.org/officeDocument/2006/relationships" id="2147483667" r:id="Rde042bb5f2f14321"/>
    <p:sldLayoutId xmlns:r="http://schemas.openxmlformats.org/officeDocument/2006/relationships" id="2147483668" r:id="R616fc53955e34bec"/>
    <p:sldLayoutId xmlns:r="http://schemas.openxmlformats.org/officeDocument/2006/relationships" id="2147483669" r:id="Rc14afe8a8e384657"/>
    <p:sldLayoutId xmlns:r="http://schemas.openxmlformats.org/officeDocument/2006/relationships" id="2147483670" r:id="R6c382fe2a4b74192"/>
    <p:sldLayoutId xmlns:r="http://schemas.openxmlformats.org/officeDocument/2006/relationships" id="2147483671" r:id="R67b669e0c7dd4dcd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3928acb2ce4baf" /><Relationship Type="http://schemas.openxmlformats.org/officeDocument/2006/relationships/image" Target="/ppt/media/image.png" Id="Rcccc99d231b9445a" /><Relationship Type="http://schemas.openxmlformats.org/officeDocument/2006/relationships/notesSlide" Target="/ppt/notesSlides/notesSlide1.xml" Id="R05d47cdd596b48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1b578614e0432d" /><Relationship Type="http://schemas.openxmlformats.org/officeDocument/2006/relationships/image" Target="/ppt/media/image.jpeg" Id="R118442f933c74fa7" /><Relationship Type="http://schemas.openxmlformats.org/officeDocument/2006/relationships/notesSlide" Target="/ppt/notesSlides/notesSlide2.xml" Id="Rebe46bfdcc9d4e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3889a8e3544b2e" /><Relationship Type="http://schemas.openxmlformats.org/officeDocument/2006/relationships/image" Target="/ppt/media/image2.jpeg" Id="Rafa2df359a8f4ce9" /><Relationship Type="http://schemas.openxmlformats.org/officeDocument/2006/relationships/notesSlide" Target="/ppt/notesSlides/notesSlide3.xml" Id="R944c6a62719446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076082c7ef4b4a" /><Relationship Type="http://schemas.openxmlformats.org/officeDocument/2006/relationships/image" Target="/ppt/media/image3.jpeg" Id="R53926d160e4b4032" /><Relationship Type="http://schemas.openxmlformats.org/officeDocument/2006/relationships/notesSlide" Target="/ppt/notesSlides/notesSlide4.xml" Id="Rfb55b7af5c14451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ff49dfc60a4945" /><Relationship Type="http://schemas.openxmlformats.org/officeDocument/2006/relationships/image" Target="/ppt/media/image4.jpeg" Id="Rd4de997954404902" /><Relationship Type="http://schemas.openxmlformats.org/officeDocument/2006/relationships/notesSlide" Target="/ppt/notesSlides/notesSlide5.xml" Id="R1f6779da924540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6bd89bc0684c2e" /><Relationship Type="http://schemas.openxmlformats.org/officeDocument/2006/relationships/image" Target="/ppt/media/image5.jpeg" Id="R8c2775f48e644269" /><Relationship Type="http://schemas.openxmlformats.org/officeDocument/2006/relationships/notesSlide" Target="/ppt/notesSlides/notesSlide6.xml" Id="R07532e3ee885497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a0319142df4b0d" /><Relationship Type="http://schemas.openxmlformats.org/officeDocument/2006/relationships/image" Target="/ppt/media/image6.jpeg" Id="Re347b78576044dd8" /><Relationship Type="http://schemas.openxmlformats.org/officeDocument/2006/relationships/notesSlide" Target="/ppt/notesSlides/notesSlide7.xml" Id="R5cc27b85cecd40c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863f2621c3f44eee" /><Relationship Type="http://schemas.openxmlformats.org/officeDocument/2006/relationships/image" Target="/ppt/media/image7.jpeg" Id="R24d2d46dde6c473e" /><Relationship Type="http://schemas.openxmlformats.org/officeDocument/2006/relationships/notesSlide" Target="/ppt/notesSlides/notesSlide8.xml" Id="R95d52b9ba35a402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6fe0a63d5b674060" /><Relationship Type="http://schemas.openxmlformats.org/officeDocument/2006/relationships/image" Target="/ppt/media/image8.jpeg" Id="Rc6ded7074fd142fd" /><Relationship Type="http://schemas.openxmlformats.org/officeDocument/2006/relationships/notesSlide" Target="/ppt/notesSlides/notesSlide9.xml" Id="R1efd7e1f359340f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3dc82a370f554964" /><Relationship Type="http://schemas.openxmlformats.org/officeDocument/2006/relationships/image" Target="/ppt/media/image9.jpeg" Id="R73d7f6fad782427b" /><Relationship Type="http://schemas.openxmlformats.org/officeDocument/2006/relationships/notesSlide" Target="/ppt/notesSlides/notesSlide10.xml" Id="R278abe391f08445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b05365ee8a2841c6" /><Relationship Type="http://schemas.openxmlformats.org/officeDocument/2006/relationships/image" Target="/ppt/media/image10.jpeg" Id="R1f64c4278da845a3" /><Relationship Type="http://schemas.openxmlformats.org/officeDocument/2006/relationships/notesSlide" Target="/ppt/notesSlides/notesSlide11.xml" Id="Racfec5046e2e440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617beb1a522c4f6f" /><Relationship Type="http://schemas.openxmlformats.org/officeDocument/2006/relationships/image" Target="/ppt/media/image11.jpeg" Id="R7437628759d0485e" /><Relationship Type="http://schemas.openxmlformats.org/officeDocument/2006/relationships/notesSlide" Target="/ppt/notesSlides/notesSlide12.xml" Id="Rb14593a937c8400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864c6840fcb741b8" /><Relationship Type="http://schemas.openxmlformats.org/officeDocument/2006/relationships/image" Target="/ppt/media/image12.jpeg" Id="R1d5307805e7e4037" /><Relationship Type="http://schemas.openxmlformats.org/officeDocument/2006/relationships/notesSlide" Target="/ppt/notesSlides/notesSlide13.xml" Id="R0c7f2067f14146c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90c7f06df6b84660" /><Relationship Type="http://schemas.openxmlformats.org/officeDocument/2006/relationships/image" Target="/ppt/media/image13.jpeg" Id="R13d2c0b994d349ed" /><Relationship Type="http://schemas.openxmlformats.org/officeDocument/2006/relationships/notesSlide" Target="/ppt/notesSlides/notesSlide14.xml" Id="R4431b96c1a20440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47d2df4871402d" /><Relationship Type="http://schemas.openxmlformats.org/officeDocument/2006/relationships/image" Target="/ppt/media/image14.jpeg" Id="R0ecbb915316248ab" /><Relationship Type="http://schemas.openxmlformats.org/officeDocument/2006/relationships/notesSlide" Target="/ppt/notesSlides/notesSlide15.xml" Id="Rdfc364b5b7c8412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071b415709d24262" /><Relationship Type="http://schemas.openxmlformats.org/officeDocument/2006/relationships/image" Target="/ppt/media/image15.jpeg" Id="R6e9130e3108e465e" /><Relationship Type="http://schemas.openxmlformats.org/officeDocument/2006/relationships/notesSlide" Target="/ppt/notesSlides/notesSlide16.xml" Id="R171a0d3331c1456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ac9a3ac0a54ad9" /><Relationship Type="http://schemas.openxmlformats.org/officeDocument/2006/relationships/image" Target="/ppt/media/image16.jpeg" Id="R79f1ba08bad345f2" /><Relationship Type="http://schemas.openxmlformats.org/officeDocument/2006/relationships/notesSlide" Target="/ppt/notesSlides/notesSlide17.xml" Id="Re5be53dbe05842a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4dfa5f813c45d2" /><Relationship Type="http://schemas.openxmlformats.org/officeDocument/2006/relationships/image" Target="/ppt/media/image17.jpeg" Id="R1e5c843f047144fe" /><Relationship Type="http://schemas.openxmlformats.org/officeDocument/2006/relationships/notesSlide" Target="/ppt/notesSlides/notesSlide18.xml" Id="R416dd8b28357488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afa89757b444d0" /><Relationship Type="http://schemas.openxmlformats.org/officeDocument/2006/relationships/image" Target="/ppt/media/image18.jpeg" Id="R26d5114d7b224ed3" /><Relationship Type="http://schemas.openxmlformats.org/officeDocument/2006/relationships/notesSlide" Target="/ppt/notesSlides/notesSlide19.xml" Id="Rd5c9b61c82a6458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b13986a51d864882" /><Relationship Type="http://schemas.openxmlformats.org/officeDocument/2006/relationships/image" Target="/ppt/media/image19.jpeg" Id="R03c055e792484e6e" /><Relationship Type="http://schemas.openxmlformats.org/officeDocument/2006/relationships/notesSlide" Target="/ppt/notesSlides/notesSlide20.xml" Id="R866f298ac2cd4f5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5da2fdfb694376" /><Relationship Type="http://schemas.openxmlformats.org/officeDocument/2006/relationships/image" Target="/ppt/media/image20.jpeg" Id="R6e02043c6656423e" /><Relationship Type="http://schemas.openxmlformats.org/officeDocument/2006/relationships/notesSlide" Target="/ppt/notesSlides/notesSlide21.xml" Id="R9487b46c258448a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ed18ad51044599" /><Relationship Type="http://schemas.openxmlformats.org/officeDocument/2006/relationships/image" Target="/ppt/media/image21.jpeg" Id="R759d9a21d6c94b00" /><Relationship Type="http://schemas.openxmlformats.org/officeDocument/2006/relationships/notesSlide" Target="/ppt/notesSlides/notesSlide22.xml" Id="Rc56dde88eda9422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0fbf9694194d00" /><Relationship Type="http://schemas.openxmlformats.org/officeDocument/2006/relationships/image" Target="/ppt/media/image22.jpeg" Id="R153e71df37394ce1" /><Relationship Type="http://schemas.openxmlformats.org/officeDocument/2006/relationships/notesSlide" Target="/ppt/notesSlides/notesSlide23.xml" Id="Rf02a2cb6eaad4b1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e40288729e468f" /><Relationship Type="http://schemas.openxmlformats.org/officeDocument/2006/relationships/image" Target="/ppt/media/image23.jpeg" Id="R2fe57d15fc5e4b44" /><Relationship Type="http://schemas.openxmlformats.org/officeDocument/2006/relationships/notesSlide" Target="/ppt/notesSlides/notesSlide24.xml" Id="Rb3de055dff0c4a5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c0e8902b5c420b" /><Relationship Type="http://schemas.openxmlformats.org/officeDocument/2006/relationships/image" Target="/ppt/media/image24.jpeg" Id="Rff29476ecd75417c" /><Relationship Type="http://schemas.openxmlformats.org/officeDocument/2006/relationships/notesSlide" Target="/ppt/notesSlides/notesSlide25.xml" Id="R936b24a08173412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5fad29803a4770" /><Relationship Type="http://schemas.openxmlformats.org/officeDocument/2006/relationships/image" Target="/ppt/media/image25.jpeg" Id="Rcad14da327544acb" /><Relationship Type="http://schemas.openxmlformats.org/officeDocument/2006/relationships/notesSlide" Target="/ppt/notesSlides/notesSlide26.xml" Id="Reb118ae059a440f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3cef0d92504358" /><Relationship Type="http://schemas.openxmlformats.org/officeDocument/2006/relationships/image" Target="/ppt/media/image26.jpeg" Id="R81f6d85b49424c7a" /><Relationship Type="http://schemas.openxmlformats.org/officeDocument/2006/relationships/notesSlide" Target="/ppt/notesSlides/notesSlide27.xml" Id="R245fa557df3e490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5f4b4127754291" /><Relationship Type="http://schemas.openxmlformats.org/officeDocument/2006/relationships/image" Target="/ppt/media/image27.jpeg" Id="R7ee6b6250da54985" /><Relationship Type="http://schemas.openxmlformats.org/officeDocument/2006/relationships/notesSlide" Target="/ppt/notesSlides/notesSlide28.xml" Id="Ra355c12e910a40f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cc99d231b9445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302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59;p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8442f933c74fa7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204195222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64;p2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fa2df359a8f4ce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-47625" y="-24406"/>
            <a:ext cx="12287250" cy="686358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23158905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69;p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926d160e4b4032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75718508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74;p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de997954404902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20027593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79;p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2775f48e644269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81787043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84;p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47b78576044dd8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409875270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89;p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d2d46dde6c473e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15374101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94;p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ded7074fd142fd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6414431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99;p3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d7f6fad782427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32926567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04;p3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64c4278da845a3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4974733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09;p3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37628759d0485e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71284281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14;p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5307805e7e4037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200801105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19;p3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d2c0b994d349ed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372440590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24;p3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cbb915316248a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017752249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29;p3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9130e3108e465e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2106012589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34;p4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f1ba08bad345f2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853975015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39;p4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5c843f047144fe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618309469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44;p4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d5114d7b224ed3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404047105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49;p4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c055e792484e6e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88228365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54;p4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02043c6656423e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618769422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59;p4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9d9a21d6c94b00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38788097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64;p4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3e71df37394ce1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25079589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69;p4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e57d15fc5e4b44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429244569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74;p4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29476ecd75417c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2144186047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79;p4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d14da327544ac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753616139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84;p5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f6d85b49424c7a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425408270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289;p5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e6b6250da54985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395771733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2026-09-03T11:58:15.8430000Z</dcterms:created>
  <dcterms:modified xsi:type="dcterms:W3CDTF">2026-09-03T11:58:15.8430000Z</dcterms:modified>
</coreProperties>
</file>