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d3ba51ed7e9405d" /><Relationship Type="http://schemas.openxmlformats.org/officeDocument/2006/relationships/extended-properties" Target="/docProps/app.xml" Id="Re8e8c8a77cec47bd" /><Relationship Type="http://schemas.openxmlformats.org/officeDocument/2006/relationships/officeDocument" Target="/ppt/presentation.xml" Id="Rbd7d030b8d3e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935d4652041de"/>
  </p:sldMasterIdLst>
  <p:notesMasterIdLst>
    <p:notesMasterId xmlns:r="http://schemas.openxmlformats.org/officeDocument/2006/relationships" r:id="R108092132629479c"/>
  </p:notesMasterIdLst>
  <p:sldIdLst>
    <p:sldId xmlns:r="http://schemas.openxmlformats.org/officeDocument/2006/relationships" id="256" r:id="R4d6375a495354d73"/>
    <p:sldId xmlns:r="http://schemas.openxmlformats.org/officeDocument/2006/relationships" id="257" r:id="R76dfab021b884e81"/>
    <p:sldId xmlns:r="http://schemas.openxmlformats.org/officeDocument/2006/relationships" id="258" r:id="Rbcdefb4058054368"/>
    <p:sldId xmlns:r="http://schemas.openxmlformats.org/officeDocument/2006/relationships" id="259" r:id="Rcb482cd93a9c4888"/>
    <p:sldId xmlns:r="http://schemas.openxmlformats.org/officeDocument/2006/relationships" id="260" r:id="R14e1630d1543457c"/>
    <p:sldId xmlns:r="http://schemas.openxmlformats.org/officeDocument/2006/relationships" id="261" r:id="Rfec62d673bd9459e"/>
    <p:sldId xmlns:r="http://schemas.openxmlformats.org/officeDocument/2006/relationships" id="262" r:id="R106c733cef6f4d7a"/>
    <p:sldId xmlns:r="http://schemas.openxmlformats.org/officeDocument/2006/relationships" id="263" r:id="R9e7c30f6873c41dc"/>
    <p:sldId xmlns:r="http://schemas.openxmlformats.org/officeDocument/2006/relationships" id="264" r:id="R2eb079dab15d4ed0"/>
    <p:sldId xmlns:r="http://schemas.openxmlformats.org/officeDocument/2006/relationships" id="265" r:id="R2dd8aadb98584941"/>
    <p:sldId xmlns:r="http://schemas.openxmlformats.org/officeDocument/2006/relationships" id="266" r:id="R3e595cc3653544bb"/>
    <p:sldId xmlns:r="http://schemas.openxmlformats.org/officeDocument/2006/relationships" id="267" r:id="R5859d7b4d9254b04"/>
    <p:sldId xmlns:r="http://schemas.openxmlformats.org/officeDocument/2006/relationships" id="268" r:id="Rdaf90a9679b746b0"/>
    <p:sldId xmlns:r="http://schemas.openxmlformats.org/officeDocument/2006/relationships" id="269" r:id="R1bf2ba664a0c4deb"/>
    <p:sldId xmlns:r="http://schemas.openxmlformats.org/officeDocument/2006/relationships" id="270" r:id="Rd92619e763224154"/>
    <p:sldId xmlns:r="http://schemas.openxmlformats.org/officeDocument/2006/relationships" id="271" r:id="R84d315c1f6914bd7"/>
    <p:sldId xmlns:r="http://schemas.openxmlformats.org/officeDocument/2006/relationships" id="272" r:id="Rb209e52ddb3a4eb1"/>
    <p:sldId xmlns:r="http://schemas.openxmlformats.org/officeDocument/2006/relationships" id="273" r:id="R4bc85fcc67b54153"/>
    <p:sldId xmlns:r="http://schemas.openxmlformats.org/officeDocument/2006/relationships" id="274" r:id="R42d9970e763c4f4c"/>
    <p:sldId xmlns:r="http://schemas.openxmlformats.org/officeDocument/2006/relationships" id="275" r:id="R40ad9a24a5b349be"/>
    <p:sldId xmlns:r="http://schemas.openxmlformats.org/officeDocument/2006/relationships" id="276" r:id="Rada82bcf400e47b8"/>
    <p:sldId xmlns:r="http://schemas.openxmlformats.org/officeDocument/2006/relationships" id="277" r:id="R45c97f42181b4587"/>
    <p:sldId xmlns:r="http://schemas.openxmlformats.org/officeDocument/2006/relationships" id="278" r:id="Rae4d08edafd84eb2"/>
    <p:sldId xmlns:r="http://schemas.openxmlformats.org/officeDocument/2006/relationships" id="279" r:id="R4790fa3b21c542ad"/>
    <p:sldId xmlns:r="http://schemas.openxmlformats.org/officeDocument/2006/relationships" id="280" r:id="R22606de858a44ba8"/>
    <p:sldId xmlns:r="http://schemas.openxmlformats.org/officeDocument/2006/relationships" id="281" r:id="R369be5dd53d542e8"/>
    <p:sldId xmlns:r="http://schemas.openxmlformats.org/officeDocument/2006/relationships" id="282" r:id="R5367d4d82e844de4"/>
    <p:sldId xmlns:r="http://schemas.openxmlformats.org/officeDocument/2006/relationships" id="283" r:id="Rff2345b1b2e74cd5"/>
    <p:sldId xmlns:r="http://schemas.openxmlformats.org/officeDocument/2006/relationships" id="284" r:id="R1a9dce5ba6c84316"/>
    <p:sldId xmlns:r="http://schemas.openxmlformats.org/officeDocument/2006/relationships" id="285" r:id="R9bb293255a05472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4bb019b3aed4733" /><Relationship Type="http://schemas.openxmlformats.org/officeDocument/2006/relationships/slideMaster" Target="/ppt/slideMasters/slideMaster1.xml" Id="R793935d4652041de" /><Relationship Type="http://schemas.openxmlformats.org/officeDocument/2006/relationships/notesMaster" Target="/ppt/notesMasters/notesMaster1.xml" Id="R108092132629479c" /><Relationship Type="http://schemas.openxmlformats.org/officeDocument/2006/relationships/presProps" Target="/ppt/presProps.xml" Id="R1dc6f58bb0dd4746" /><Relationship Type="http://schemas.openxmlformats.org/officeDocument/2006/relationships/tableStyles" Target="/ppt/tableStyles.xml" Id="Rd3941ed8cdc04dc6" /><Relationship Type="http://schemas.openxmlformats.org/officeDocument/2006/relationships/slide" Target="/ppt/slides/slide1.xml" Id="R4d6375a495354d73" /><Relationship Type="http://schemas.openxmlformats.org/officeDocument/2006/relationships/slide" Target="/ppt/slides/slide2.xml" Id="R76dfab021b884e81" /><Relationship Type="http://schemas.openxmlformats.org/officeDocument/2006/relationships/slide" Target="/ppt/slides/slide3.xml" Id="Rbcdefb4058054368" /><Relationship Type="http://schemas.openxmlformats.org/officeDocument/2006/relationships/slide" Target="/ppt/slides/slide4.xml" Id="Rcb482cd93a9c4888" /><Relationship Type="http://schemas.openxmlformats.org/officeDocument/2006/relationships/slide" Target="/ppt/slides/slide5.xml" Id="R14e1630d1543457c" /><Relationship Type="http://schemas.openxmlformats.org/officeDocument/2006/relationships/slide" Target="/ppt/slides/slide6.xml" Id="Rfec62d673bd9459e" /><Relationship Type="http://schemas.openxmlformats.org/officeDocument/2006/relationships/slide" Target="/ppt/slides/slide7.xml" Id="R106c733cef6f4d7a" /><Relationship Type="http://schemas.openxmlformats.org/officeDocument/2006/relationships/slide" Target="/ppt/slides/slide8.xml" Id="R9e7c30f6873c41dc" /><Relationship Type="http://schemas.openxmlformats.org/officeDocument/2006/relationships/slide" Target="/ppt/slides/slide9.xml" Id="R2eb079dab15d4ed0" /><Relationship Type="http://schemas.openxmlformats.org/officeDocument/2006/relationships/slide" Target="/ppt/slides/slide10.xml" Id="R2dd8aadb98584941" /><Relationship Type="http://schemas.openxmlformats.org/officeDocument/2006/relationships/slide" Target="/ppt/slides/slide11.xml" Id="R3e595cc3653544bb" /><Relationship Type="http://schemas.openxmlformats.org/officeDocument/2006/relationships/slide" Target="/ppt/slides/slide12.xml" Id="R5859d7b4d9254b04" /><Relationship Type="http://schemas.openxmlformats.org/officeDocument/2006/relationships/slide" Target="/ppt/slides/slide13.xml" Id="Rdaf90a9679b746b0" /><Relationship Type="http://schemas.openxmlformats.org/officeDocument/2006/relationships/slide" Target="/ppt/slides/slide14.xml" Id="R1bf2ba664a0c4deb" /><Relationship Type="http://schemas.openxmlformats.org/officeDocument/2006/relationships/slide" Target="/ppt/slides/slide15.xml" Id="Rd92619e763224154" /><Relationship Type="http://schemas.openxmlformats.org/officeDocument/2006/relationships/slide" Target="/ppt/slides/slide16.xml" Id="R84d315c1f6914bd7" /><Relationship Type="http://schemas.openxmlformats.org/officeDocument/2006/relationships/slide" Target="/ppt/slides/slide17.xml" Id="Rb209e52ddb3a4eb1" /><Relationship Type="http://schemas.openxmlformats.org/officeDocument/2006/relationships/slide" Target="/ppt/slides/slide18.xml" Id="R4bc85fcc67b54153" /><Relationship Type="http://schemas.openxmlformats.org/officeDocument/2006/relationships/slide" Target="/ppt/slides/slide19.xml" Id="R42d9970e763c4f4c" /><Relationship Type="http://schemas.openxmlformats.org/officeDocument/2006/relationships/slide" Target="/ppt/slides/slide20.xml" Id="R40ad9a24a5b349be" /><Relationship Type="http://schemas.openxmlformats.org/officeDocument/2006/relationships/slide" Target="/ppt/slides/slide21.xml" Id="Rada82bcf400e47b8" /><Relationship Type="http://schemas.openxmlformats.org/officeDocument/2006/relationships/slide" Target="/ppt/slides/slide22.xml" Id="R45c97f42181b4587" /><Relationship Type="http://schemas.openxmlformats.org/officeDocument/2006/relationships/slide" Target="/ppt/slides/slide23.xml" Id="Rae4d08edafd84eb2" /><Relationship Type="http://schemas.openxmlformats.org/officeDocument/2006/relationships/slide" Target="/ppt/slides/slide24.xml" Id="R4790fa3b21c542ad" /><Relationship Type="http://schemas.openxmlformats.org/officeDocument/2006/relationships/slide" Target="/ppt/slides/slide25.xml" Id="R22606de858a44ba8" /><Relationship Type="http://schemas.openxmlformats.org/officeDocument/2006/relationships/slide" Target="/ppt/slides/slide26.xml" Id="R369be5dd53d542e8" /><Relationship Type="http://schemas.openxmlformats.org/officeDocument/2006/relationships/slide" Target="/ppt/slides/slide27.xml" Id="R5367d4d82e844de4" /><Relationship Type="http://schemas.openxmlformats.org/officeDocument/2006/relationships/slide" Target="/ppt/slides/slide28.xml" Id="Rff2345b1b2e74cd5" /><Relationship Type="http://schemas.openxmlformats.org/officeDocument/2006/relationships/slide" Target="/ppt/slides/slide29.xml" Id="R1a9dce5ba6c84316" /><Relationship Type="http://schemas.openxmlformats.org/officeDocument/2006/relationships/slide" Target="/ppt/slides/slide30.xml" Id="R9bb293255a05472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0310463626544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a80eb9c9e2449cc" /><Relationship Type="http://schemas.openxmlformats.org/officeDocument/2006/relationships/notesMaster" Target="/ppt/notesMasters/notesMaster1.xml" Id="R5fc9b26642944d0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3bbe9ebecd14b2a" /><Relationship Type="http://schemas.openxmlformats.org/officeDocument/2006/relationships/notesMaster" Target="/ppt/notesMasters/notesMaster1.xml" Id="Rb80dc7f80bf54cb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b524079fd074869" /><Relationship Type="http://schemas.openxmlformats.org/officeDocument/2006/relationships/notesMaster" Target="/ppt/notesMasters/notesMaster1.xml" Id="R04a4c7f60b384d3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c5bb90f0deb478a" /><Relationship Type="http://schemas.openxmlformats.org/officeDocument/2006/relationships/notesMaster" Target="/ppt/notesMasters/notesMaster1.xml" Id="R478020d8c06443e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ab6fb229d2f4c24" /><Relationship Type="http://schemas.openxmlformats.org/officeDocument/2006/relationships/notesMaster" Target="/ppt/notesMasters/notesMaster1.xml" Id="R79c064a49002454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45aec9a63f74a72" /><Relationship Type="http://schemas.openxmlformats.org/officeDocument/2006/relationships/notesMaster" Target="/ppt/notesMasters/notesMaster1.xml" Id="Rb441811743f2422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cb08487e00a4ecd" /><Relationship Type="http://schemas.openxmlformats.org/officeDocument/2006/relationships/notesMaster" Target="/ppt/notesMasters/notesMaster1.xml" Id="Redce1d64682544b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ab594647d844dee" /><Relationship Type="http://schemas.openxmlformats.org/officeDocument/2006/relationships/notesMaster" Target="/ppt/notesMasters/notesMaster1.xml" Id="R7b711cda9e62485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a5114822c814666" /><Relationship Type="http://schemas.openxmlformats.org/officeDocument/2006/relationships/notesMaster" Target="/ppt/notesMasters/notesMaster1.xml" Id="R1c32e5d6d3db42f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ecc1141322949d0" /><Relationship Type="http://schemas.openxmlformats.org/officeDocument/2006/relationships/notesMaster" Target="/ppt/notesMasters/notesMaster1.xml" Id="Reeb8383478d14bf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40c8c83c1f546e1" /><Relationship Type="http://schemas.openxmlformats.org/officeDocument/2006/relationships/notesMaster" Target="/ppt/notesMasters/notesMaster1.xml" Id="R0495c4562522405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2617eb32c8e4000" /><Relationship Type="http://schemas.openxmlformats.org/officeDocument/2006/relationships/notesMaster" Target="/ppt/notesMasters/notesMaster1.xml" Id="R12ac66013872485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e782a6013e04f7e" /><Relationship Type="http://schemas.openxmlformats.org/officeDocument/2006/relationships/notesMaster" Target="/ppt/notesMasters/notesMaster1.xml" Id="Ra47143e52a8344c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cce1eb46821446a" /><Relationship Type="http://schemas.openxmlformats.org/officeDocument/2006/relationships/notesMaster" Target="/ppt/notesMasters/notesMaster1.xml" Id="Rd9d58e07ec6c415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ae2353347304a50" /><Relationship Type="http://schemas.openxmlformats.org/officeDocument/2006/relationships/notesMaster" Target="/ppt/notesMasters/notesMaster1.xml" Id="R70d29cc1dc8e418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1042b82091c4acd" /><Relationship Type="http://schemas.openxmlformats.org/officeDocument/2006/relationships/notesMaster" Target="/ppt/notesMasters/notesMaster1.xml" Id="R908925cb58e64b6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9ac50e6c5984bed" /><Relationship Type="http://schemas.openxmlformats.org/officeDocument/2006/relationships/notesMaster" Target="/ppt/notesMasters/notesMaster1.xml" Id="Rb4e74373c90e476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d343d49f71741f1" /><Relationship Type="http://schemas.openxmlformats.org/officeDocument/2006/relationships/notesMaster" Target="/ppt/notesMasters/notesMaster1.xml" Id="Ref50184d4c84429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2b3839b3d964888" /><Relationship Type="http://schemas.openxmlformats.org/officeDocument/2006/relationships/notesMaster" Target="/ppt/notesMasters/notesMaster1.xml" Id="R35a5a48698e8472a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5aa7f2c41d84434" /><Relationship Type="http://schemas.openxmlformats.org/officeDocument/2006/relationships/notesMaster" Target="/ppt/notesMasters/notesMaster1.xml" Id="R14c7f87eeb2f419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84bd7c1d66be4b26" /><Relationship Type="http://schemas.openxmlformats.org/officeDocument/2006/relationships/notesMaster" Target="/ppt/notesMasters/notesMaster1.xml" Id="R7b0467c196ee49d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6da7e0fb26164802" /><Relationship Type="http://schemas.openxmlformats.org/officeDocument/2006/relationships/notesMaster" Target="/ppt/notesMasters/notesMaster1.xml" Id="R34fb489f03b046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2ce832394674071" /><Relationship Type="http://schemas.openxmlformats.org/officeDocument/2006/relationships/notesMaster" Target="/ppt/notesMasters/notesMaster1.xml" Id="R9bee343a94d545d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ca3a5035e5344112" /><Relationship Type="http://schemas.openxmlformats.org/officeDocument/2006/relationships/notesMaster" Target="/ppt/notesMasters/notesMaster1.xml" Id="R590e001d5f18412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e92d5120d654081" /><Relationship Type="http://schemas.openxmlformats.org/officeDocument/2006/relationships/notesMaster" Target="/ppt/notesMasters/notesMaster1.xml" Id="R2434018f4f224ad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837f195169040b8" /><Relationship Type="http://schemas.openxmlformats.org/officeDocument/2006/relationships/notesMaster" Target="/ppt/notesMasters/notesMaster1.xml" Id="R881898e6a38a4bc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337d8e850354f7f" /><Relationship Type="http://schemas.openxmlformats.org/officeDocument/2006/relationships/notesMaster" Target="/ppt/notesMasters/notesMaster1.xml" Id="Re1dcc163fa97480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7fcaf9507664d8e" /><Relationship Type="http://schemas.openxmlformats.org/officeDocument/2006/relationships/notesMaster" Target="/ppt/notesMasters/notesMaster1.xml" Id="R177189f467414d2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d77ad2832b4f6e" /><Relationship Type="http://schemas.openxmlformats.org/officeDocument/2006/relationships/notesMaster" Target="/ppt/notesMasters/notesMaster1.xml" Id="R43be26648b6941d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9df77313c6c4344" /><Relationship Type="http://schemas.openxmlformats.org/officeDocument/2006/relationships/notesMaster" Target="/ppt/notesMasters/notesMaster1.xml" Id="Rfe1076737b8c4bc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个团队可以有不同性格、不同经验、不同做法，但一定要有共同原则。因为没有原则，大家只能靠猜；没有边界，信任就会被一次次消耗；没有一致的判断标准，系统也不可能复制。今天我们进入第五大教育系统，五大原则。它不是拿来管住别人，而是先约束自己，保护伙伴，也保护团队能够长期走下去。今天我们不只是记住五句话，而是要建立一套所有人都能理解、都能执行、也都愿意保护的团队共同语言。课程结束以后，每个人都应该知道什么能做、什么必须先问、什么绝对不能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假设伙伴为了帮助顾客，私下承诺额外优惠。眼前可能多成交一单，但旁线知道后会不会跟着降价？顾客发现不同人不同价，会不会怀疑整个团队？正确做法是先停下来，核对公司和团队政策，再用一致、透明的方式说明价值。今天守住一笔小交易的边界，是在保护未来一百笔交易的信任。促销最容易让人误以为只要顾客开心就可以。可是私下折扣会让不同顾客拿到不同说法，也让守价伙伴变成吃亏的人。真正负责的做法，是停止、核对政策，再统一说明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二条原则，原文叫不可以传坏消息。今天我们必须讲得更准确：不传播未经核实的信息，但也绝不能掩盖事实。正能量不是只说好话，而是用负责任的方法面对真实问题。谣言、猜测和带情绪的转述要停；已经确认、会影响安全、合规或伙伴权益的事情，则必须及时报告。不传播未经核实的信息，不等于所有负面消息都不能讲。我们反对的是把猜测包装成事实，也反对为了面子压住应该处理的问题。真实、必要、走正确渠道，这三点缺一不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收到消息时先分类。事实，要找得到来源和依据；猜测，没有证据就不转发；隐私，只让真正需要处理的人知道；风险，则不能拖延。谣言、调理反应、业绩调整和某人的去留，都容易被情绪放大。一个成熟团队不会让聊天群代替查证，也不会让听说变成公开结论。事实可以核对来源；猜测只能暂时保留；隐私只给有责任处理的人；风险则要尽快升级。把这四类分开以后，团队既不会到处传，也不会因为怕事而失去预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有四类事情不能用不要传坏消息压下去：违规或欺诈、骚扰与人身安全、重大财务问题，以及资料或隐私泄露。这些问题应当尽快交给公司、负责人或适当机构处理。我们阻止的是谣言，不是事实；阻止的是公开扩散，不是正式上报。把问题压住，表面安静，风险却会在里面继续长大。违规欺诈、骚扰安全、重大财务问题和资料泄露，都会直接影响人的权益。遇到这些情况，第一责任不是维护表面安静，而是保存事实并交给适当负责人处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遇到不确定消息，可以直接说三句话：第一，我先核实来源；第二，这件事交给负责人确认；第三，确认以前请不要继续转发。这三句话不攻击任何人，也不会跟着情绪跑。它让信息从聊天和猜测，回到事实和责任。团队的信息纪律，不是让大家闭嘴，而是让真正重要的话，能够被正确的人听见并处理。当群组里出现未经证实的说法，可以平静地讲：我先核实来源；这件事交给负责人确认；确认以前请不要继续转发。三句话不攻击任何人，却能马上切断传言继续扩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三条原则是不干扰团队。这里的关键不是互不往来，而是帮助要有边界。每个人有自己的责任、组织线和成长过程。越过负责人直接指挥、替别人做长期决定、公开评价旁线，或者借团队空间处理私人目的，都会让角色混乱。好的支持，是补位后把责任还给对方，而不是借帮助建立控制。边界的核心不是各扫门前雪，而是让帮助发生在正确位置。你可以提供资源、经验和建议，但不能绕过负责关系、替别人做决定，或把别人的团队变成自己的工作范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要长期把上线当司机、送货员或保存工具的地方。上线的责任是指导、陪同和纠偏，不是无限承担你的生活和业务。求助时要具体说明需要什么、多久、自己已经做了什么。真正的培养，不是上线越来越忙，而是伙伴越来越能够独立完成。紧急事情可以请求协助，但要说清楚任务、时间和你已经做过什么。不要默认上线必须载送、送货、保管物品或替你收拾残局。长期成长的目标，是让每个人增加独立能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要用政治、宗教和私人是非干扰下线。重点不是禁止每个人有信仰或观点，而是不能利用团队身份强迫别人接受立场，也不要让私人争议占据共同学习空间。团队连接大家的，是产品服务、事业学习和彼此成长。越尊重差异，越能把注意力放回共同任务。政治、宗教和私人是非很容易让共同任务被立场吞没。团队不要求每个人想法一样，但不允许有人利用上下线关系迫使别人认同。我们尊重差异，只围绕共同事业合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旁线之间最常见的风险，是削价、抢线和公开批评。看起来是在争一位顾客，真正损失的却是整个团队的信誉。顾客归属要透明，价格说明要一致，争议要回到负责人和事实处理。不能因为对方做错，就在群里审判对方。纠正行为是必要的，羞辱别人从来不是领导力。旁线不是敌人。公开削价、抢线和贬低别人，也许能抢到眼前利益，却会让整个市场失去信任。有争议时，把事实带到负责人面前处理，不在顾客面前互相拆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要借团队求捐钱、发请帖或卖其他产品。不是说伙伴之间不能有人情，而是共同平台不应该被个人资源动员绑架。任何募款、活动邀请或跨产品推广，都要有明确授权和自愿原则。一个会议群如果什么都卖、什么都求，最后真正重要的教育就没人再认真看。团队会议、群组和名单属于共同事业，不是任何人的私人流量池。求捐、发请帖或销售其他产品，会让伙伴难以拒绝，也会把共同空间慢慢变成私人市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为什么每个团队都一定要有原则？因为团队不是一个人的表演，而是一群人长期配合。当规则清楚，伙伴知道什么能做、什么不能做、遇到问题找谁，合作就会变得可预测。可预测带来安全感，安全感产生信任，信任才让人愿意留下、学习和复制。反过来说，若每个人都凭感觉行事，今天一个做法，明天另一个标准，团队人数越多，混乱只会放得越大。很多团队不是输在没有人才，而是每个人都用自己的方法做事。小团队时问题看不明显，人数一多，标准不一致就会变成冲突、误会和重复救火，所以原则必须早于规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四条原则，是不要让钱财和货物纠纷破坏关系。许多团队冲突，不是从大事开始，而是从谁先垫钱、货有没有还、资料算送还是借、这一餐谁应该付开始。感情再好，也经不起长期模糊。清楚记录不是不信任，而是让双方不需要靠记忆和情绪争输赢。钱和货最容易让原本良好的关系变质，因为大家往往记得情分，却忘了条件。规则先讲清楚，反而让双方更轻松；没有记录的好意，最后常常变成无法证明的委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文说不借钱和货，因为还不了的人可能开始逃避。今天更实际的做法是：原则上不轻易借贷；确有需要时，金额、期限、货物数量和责任必须写清楚。不要用你应该懂我代替确认，也不要用关系逼对方承担能力以外的承诺。真正的帮助，是让问题变小，而不是把财务压力转成长期人情债。如果确实需要协助，要先判断这是短期周转还是长期依赖，并把金额、数量、归还日期和责任写明。不能承担损失，就不要以感情压力答应，也不要要求别人为你的决定买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资料与聚餐也要有长期配合的规则。资料成本先说明，借用就约定归还；聚餐由谁请、是否 AA，事前讲清楚。偶尔请客当然不是问题，问题是长期由一个人承担，或者用付出换取服从。公平不是每一分钱都算得冰冷，而是不让善意变成压力。资料有成本，借用有归还，聚餐有分担。提前说明不是计较，而是尊重。若负责人主动请客，也应清楚说这是一次性的心意，不能让团队形成职位越高就必须长期买单的期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多数钱货纠纷不需要复杂制度，三张记录已经能挡住大部分风险。第一，付款记录，写明金额和用途；第二，货物交接记录，写明数量、日期和接收人；第三，共同费用记录，写明谁先垫、怎样分担。重要事项再补一条文字确认。记录保护的不是某一方，而是让事实在关系紧张时仍然站得住。付款记录、货物交接记录和共同费用记录，最好包含日期、对象、金额或数量、用途和确认人。三张简单记录能挡住多数纠纷，也让负责人有事实可以查，而不是凭记忆判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五条原则，原文叫不可以乱搞关系。它真正要保护的，是权力、感情和利益之间的边界。团队相处久了，产生友情甚至感情并不奇怪，但不能利用上线身份换取亲密，不能用感情要求资源，也不能让暧昧影响分配、评价和机会。成年人有自己的选择，但任何选择都必须自愿、合法、尊重，而且不能伤害他人的工作环境。关系越亲近，越要小心权力和利益交换。不能因为自己是上线、领袖或资深伙伴，就要求别人以忠诚换服从。健康的关系会提升判断力，不会让人失去说不的权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团队可以像家人一样互相关心，但角色必须清楚。上线是引导者，不是家长；下线是独立成年人，不是孩子；旁线是合作伙伴，不是必须服从的亲属。关心像家人，合作要专业。每个人都拥有拒绝、提问、退出和申诉的权利。把上线当父母、下线当子女，容易让成年人关系变得依附。更清楚的定位是：上线负责引导，下线独立行动，旁线彼此合作，人人为自己的决定负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遇到骚扰、威胁、跟踪、利益交换或权力施压，不要因为怕影响团队形象而沉默。保存讯息和时间记录，停止不安全的单独接触，向可信任负责人、公司或适当机构报告。严重问题不能只靠内部劝和。保护人的安全和尊严，永远比保护任何人的面子重要。这也是一个团队有没有原则的真正考验。当事人说出来以后，负责人要先确保安全，再处理事实，不能责怪对方为什么没有更早报告。涉及严重威胁或违法风险时，要寻求公司或正式机构协助，内部关系不能取代必要保护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里必须把话讲清楚。五大原则不是建议，也不是听过就算了，而是成为这个团队成员必须遵守的底线。经核实确认触碰其中任何一条，团队会终止合作，并请当事人离开团队。原因不是报复，而是保护更多守规矩的伙伴。一个人带来的短期业绩，不能交换整个团队的长期信任。原则若没有后果，就只是一句挂在墙上的口号。这项纪律对业绩好的人也一样适用。若团队因为某个人能带来销量就选择包庇，所有成员都会看见原则可以被交换。请离一名确认违规者，是为了保护更多愿意守原则的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执行纪律时，负责人也必须守原则。第一，先暂停有关行为，防止影响继续扩大；第二，核实事实、时间线和证据，不只听单方面说法；第三，让当事人有机会说明；第四，由负责人记录决定并一致执行。确认触碰底线，就终止合作、请离团队；若证据不足，就继续调查，不能靠传言处罚。坚定和公正并不冲突，程序越清楚，纪律越有公信力。程序不是给违规者拖时间，而是保护决定的可信度。每次都按相同步骤处理，伙伴才会相信团队不是看关系、看职位或看业绩，而是真正依据事实和共同底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则要落地，可以从七天开始。第一天，把五条边界公开讲清楚；第二到第三天，补齐信息核实、货物交接和共同费用流程；第四到第五天，用促销、传言和借货三个情境练习判断；第六到第七天，选择一个真实案例复盘：哪里差一点越界，下次怎样更早处理。原则只有进入日常动作，才会变成文化。七天行动结束后，把流程固定下来：新人加入时讲一次，团队会议定期复习，真实案例匿名复盘。文化不是领袖讲得多有力，而是大家在压力出现时仍然做出同样选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每一条真正有用的原则，都不是凭空写出来的，而是团队在真实合作中，经历成功、摩擦和修正后留下的智慧。开始要有方向，发展要能通达，利益要兼顾顾客、伙伴和团队，做法必须正当。我们学习五大原则，不是背口号，而是把经验变成今天能执行、能复盘、能传承的共同标准。只有当原则能帮助人在压力下做出正确选择，它才有价值。把个人经历整理成团队智慧，也让新伙伴不用重复付出同样的代价，这就是教育系统真正值钱的地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最后请记住：原则不是团队变大以后才需要，而是因为想让团队变大，所以现在就要守。我们承诺，不越权、不传谣、不干扰、不让账目混乱、不利用关系伤害伙伴。确认触碰底线，就失去团队合作资格；处理过程中，我们核实事实、不压住声音，也不羞辱人格。守原则，才有团队资格；守住共同边界，我们才能一起走得更稳、更远、更长久。请每个人把最后五句承诺说给自己听。我们不是要求别人先守，而是从自己的每一次决定开始。能守住原则的人，才值得被信任；能一致执行原则的团队，才有长期扩大的资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有一句很直接的话：人多好办事，人多也好坏事。团队规模本身不是答案，关键在于被复制的是什么。如果复制的是尊重、诚信、学习和负责，人数越多，力量越大；如果复制的是越权、传言、抢线、欠账和关系混乱，人数越多，伤害也越快。原则的价值，就是在团队变大以前，先决定我们要放大什么，又要阻止什么。同一个好习惯被十个人复制，团队会明显进步；同一个坏习惯被十个人复制，修复成本也会成倍增加。带队者不能只看今天有没有业绩，还要看这个动作若被全员模仿，会把团队带去哪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古钱币外圆内方，是这堂课最好的视觉。外圆，不是没有立场的圆滑，而是沟通时懂得尊重、听取和留余地；内方，是关键事情有标准、有边界、有记录。只有方，没有圆，原则会变成压迫；只有圆，没有方，团队就会变成谁声音大谁说了算。成熟的领导，是态度可以柔软，原则不能模糊。圆融不是含糊，坚定也不是凶。真正成熟的负责人可以在语气上尊重别人，同时在标准上不退让。这样做，人感受到尊重，事情也不会因为人情而走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五大原则并不是五个互不相干的禁令。第一条保护系统信任，避免个人擅自改变做法；第二条保护信息信任，避免传言污染判断；第三条保护协作信任，避免越界干扰；第四条保护钱货信任，避免账目伤感情；第五条保护关系信任，避免利用身份和权力伤害伙伴。五种信任都在，团队才有长期的基础。五种信任彼此相连。系统被随意修改，信息就会混乱；信息混乱，合作和钱货就容易出问题；边界和关系一旦失守，团队再好的口号也撑不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一条原则，是不可以自作主张。团队当然需要主动的人，但主动不是跳过沟通，更不是把个人想法包装成团队决定。特别是涉及对外宣传、价格、账户、组织线和品牌形象时，一个人的自由动作，可能让所有人承担后果。真正成熟的主动，是看见机会后先提出、先确认，再用正确方式执行。看到机会当然可以主动，但主动的正确形式是先提出方案、说明风险、取得确认，再按共同版本执行。未经确认先做再说，看似快，实际上把善后成本丢给整个团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些例子很具体：登广告、派传单、摆档口、开店面，给私人特别优惠，投资多个户口，或自行安排一条大线。这些动作看起来像是在拼事业，其实都可能涉及公司规定、当地法律、价格秩序和组织公平。只要会影响品牌、顾客、账户或团队结构，就不能只问我能不能做，而要问谁有权确认、依据是什么、是否留下记录。只要动作会影响品牌形象、公开价格、顾客权益、组织结构或其他伙伴，就不能由个人拍板。负责人也一样受这个规则约束，职位越高，越不能把个人判断当成团队制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遇到新想法，可以用四步处理。第一，问清楚现有规则；第二，把目的、做法、成本和风险报告清楚；第三，由该负责的人确认，不用模糊的听说可以；第四，保留批准版本和执行结果。这样不是拖慢行动，而是避免团队为同一个错误重复付学费。原则不是叫大家没有创意，而是让创意进入一个可承担责任的流程。这四步可以缩成一句话：先问清楚，再写清楚，得到确认，然后留下记录。记录不是不信任，而是让大家在忙碌之后还能回到同一个版本，避免各说各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用户提供的《五大原则》原始内容。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504c4c33748b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08c1949a4864a8f" /><Relationship Type="http://schemas.openxmlformats.org/officeDocument/2006/relationships/slideLayout" Target="/ppt/slideLayouts/slideLayout1.xml" Id="R549dcd4b3b6a444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dcd4b3b6a444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2a55154a4fd3" /><Relationship Type="http://schemas.openxmlformats.org/officeDocument/2006/relationships/image" Target="/ppt/media/image.png" Id="Rf732b20c394448b3" /><Relationship Type="http://schemas.openxmlformats.org/officeDocument/2006/relationships/notesSlide" Target="/ppt/notesSlides/notesSlide1.xml" Id="Rc7bcec6892fe4c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055ab7af435f" /><Relationship Type="http://schemas.openxmlformats.org/officeDocument/2006/relationships/image" Target="/ppt/media/image10.png" Id="Rd69eab625db8476b" /><Relationship Type="http://schemas.openxmlformats.org/officeDocument/2006/relationships/notesSlide" Target="/ppt/notesSlides/notesSlide10.xml" Id="Ra47cfe7083f1426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1acc544d477e" /><Relationship Type="http://schemas.openxmlformats.org/officeDocument/2006/relationships/image" Target="/ppt/media/image11.png" Id="Raa3e58767b684f1e" /><Relationship Type="http://schemas.openxmlformats.org/officeDocument/2006/relationships/notesSlide" Target="/ppt/notesSlides/notesSlide11.xml" Id="R9b2c8090cc7844e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abc6e2ac4f86" /><Relationship Type="http://schemas.openxmlformats.org/officeDocument/2006/relationships/image" Target="/ppt/media/image12.png" Id="Rc0115bb2635a412d" /><Relationship Type="http://schemas.openxmlformats.org/officeDocument/2006/relationships/notesSlide" Target="/ppt/notesSlides/notesSlide12.xml" Id="R76b8f7b4c60a4c9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58d0dac54890" /><Relationship Type="http://schemas.openxmlformats.org/officeDocument/2006/relationships/image" Target="/ppt/media/image13.png" Id="Rca69a484a0be4a58" /><Relationship Type="http://schemas.openxmlformats.org/officeDocument/2006/relationships/notesSlide" Target="/ppt/notesSlides/notesSlide13.xml" Id="R3e80690124b9485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3348073a0465f" /><Relationship Type="http://schemas.openxmlformats.org/officeDocument/2006/relationships/image" Target="/ppt/media/image14.png" Id="Rd9c1e59a61574b67" /><Relationship Type="http://schemas.openxmlformats.org/officeDocument/2006/relationships/notesSlide" Target="/ppt/notesSlides/notesSlide14.xml" Id="R90febaef03df4af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295199a7443e" /><Relationship Type="http://schemas.openxmlformats.org/officeDocument/2006/relationships/image" Target="/ppt/media/image15.png" Id="R5277b25c4adb4045" /><Relationship Type="http://schemas.openxmlformats.org/officeDocument/2006/relationships/notesSlide" Target="/ppt/notesSlides/notesSlide15.xml" Id="R5994f96f6f36484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17c10bd14618" /><Relationship Type="http://schemas.openxmlformats.org/officeDocument/2006/relationships/image" Target="/ppt/media/image16.png" Id="Rfbb3e17157c24da4" /><Relationship Type="http://schemas.openxmlformats.org/officeDocument/2006/relationships/notesSlide" Target="/ppt/notesSlides/notesSlide16.xml" Id="R56290bc9af88473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f1a507c674013" /><Relationship Type="http://schemas.openxmlformats.org/officeDocument/2006/relationships/image" Target="/ppt/media/image17.png" Id="R71f8679384cc49ec" /><Relationship Type="http://schemas.openxmlformats.org/officeDocument/2006/relationships/notesSlide" Target="/ppt/notesSlides/notesSlide17.xml" Id="R6b67a6e3410742f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201788c049bd" /><Relationship Type="http://schemas.openxmlformats.org/officeDocument/2006/relationships/image" Target="/ppt/media/image18.png" Id="Rf1bb550095b54dfb" /><Relationship Type="http://schemas.openxmlformats.org/officeDocument/2006/relationships/notesSlide" Target="/ppt/notesSlides/notesSlide18.xml" Id="Ree3795b274e44ec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76665929411a" /><Relationship Type="http://schemas.openxmlformats.org/officeDocument/2006/relationships/image" Target="/ppt/media/image19.png" Id="R90a55bbd97844e74" /><Relationship Type="http://schemas.openxmlformats.org/officeDocument/2006/relationships/notesSlide" Target="/ppt/notesSlides/notesSlide19.xml" Id="R5bde044bb1bd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9f7b75f4545c1" /><Relationship Type="http://schemas.openxmlformats.org/officeDocument/2006/relationships/image" Target="/ppt/media/image2.png" Id="R7702538f5d75433d" /><Relationship Type="http://schemas.openxmlformats.org/officeDocument/2006/relationships/notesSlide" Target="/ppt/notesSlides/notesSlide2.xml" Id="R176a9cf542a34c0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c7b486974439" /><Relationship Type="http://schemas.openxmlformats.org/officeDocument/2006/relationships/image" Target="/ppt/media/image20.png" Id="R475f5dba456240b3" /><Relationship Type="http://schemas.openxmlformats.org/officeDocument/2006/relationships/notesSlide" Target="/ppt/notesSlides/notesSlide20.xml" Id="Ra4ab18982670406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2fa452ec40f0" /><Relationship Type="http://schemas.openxmlformats.org/officeDocument/2006/relationships/image" Target="/ppt/media/image21.png" Id="Rddab5048fa5a46a7" /><Relationship Type="http://schemas.openxmlformats.org/officeDocument/2006/relationships/notesSlide" Target="/ppt/notesSlides/notesSlide21.xml" Id="Rc5cfcf6220674ead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04dcb2ab4d02" /><Relationship Type="http://schemas.openxmlformats.org/officeDocument/2006/relationships/image" Target="/ppt/media/image22.png" Id="R4c01b8cd268840d7" /><Relationship Type="http://schemas.openxmlformats.org/officeDocument/2006/relationships/notesSlide" Target="/ppt/notesSlides/notesSlide22.xml" Id="Rd3b22dc53630471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dfd2967c49b4" /><Relationship Type="http://schemas.openxmlformats.org/officeDocument/2006/relationships/image" Target="/ppt/media/image23.png" Id="Rfccd5616da6c4a1d" /><Relationship Type="http://schemas.openxmlformats.org/officeDocument/2006/relationships/notesSlide" Target="/ppt/notesSlides/notesSlide23.xml" Id="R34aef107934748b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df2300fe54431" /><Relationship Type="http://schemas.openxmlformats.org/officeDocument/2006/relationships/image" Target="/ppt/media/image24.png" Id="R4bcde0be23aa40e9" /><Relationship Type="http://schemas.openxmlformats.org/officeDocument/2006/relationships/notesSlide" Target="/ppt/notesSlides/notesSlide24.xml" Id="R1309573eb5374ba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84f766f141ee" /><Relationship Type="http://schemas.openxmlformats.org/officeDocument/2006/relationships/image" Target="/ppt/media/image25.png" Id="Rc386b72bbb6e476a" /><Relationship Type="http://schemas.openxmlformats.org/officeDocument/2006/relationships/notesSlide" Target="/ppt/notesSlides/notesSlide25.xml" Id="R35ce8331eccc453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0cc6d5304d8d" /><Relationship Type="http://schemas.openxmlformats.org/officeDocument/2006/relationships/image" Target="/ppt/media/image26.png" Id="R9ed33b06647f43a8" /><Relationship Type="http://schemas.openxmlformats.org/officeDocument/2006/relationships/notesSlide" Target="/ppt/notesSlides/notesSlide26.xml" Id="Rfc43b3d63b314ce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30c2d79b4543" /><Relationship Type="http://schemas.openxmlformats.org/officeDocument/2006/relationships/image" Target="/ppt/media/image27.png" Id="R13f0426493e145d3" /><Relationship Type="http://schemas.openxmlformats.org/officeDocument/2006/relationships/notesSlide" Target="/ppt/notesSlides/notesSlide27.xml" Id="Re7a5cd674ff24d7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9e72024f4038" /><Relationship Type="http://schemas.openxmlformats.org/officeDocument/2006/relationships/image" Target="/ppt/media/image28.png" Id="R61e4786b2c514491" /><Relationship Type="http://schemas.openxmlformats.org/officeDocument/2006/relationships/notesSlide" Target="/ppt/notesSlides/notesSlide28.xml" Id="R9d4b15ca2f7643f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e54099ee4d1e" /><Relationship Type="http://schemas.openxmlformats.org/officeDocument/2006/relationships/image" Target="/ppt/media/image29.png" Id="Rea28c869cf07445d" /><Relationship Type="http://schemas.openxmlformats.org/officeDocument/2006/relationships/notesSlide" Target="/ppt/notesSlides/notesSlide29.xml" Id="R6e3761e229d6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7c99b7ab48b1" /><Relationship Type="http://schemas.openxmlformats.org/officeDocument/2006/relationships/image" Target="/ppt/media/image3.png" Id="R11072fef277844cd" /><Relationship Type="http://schemas.openxmlformats.org/officeDocument/2006/relationships/notesSlide" Target="/ppt/notesSlides/notesSlide3.xml" Id="Rb48941c3c2a542f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555d0104492e" /><Relationship Type="http://schemas.openxmlformats.org/officeDocument/2006/relationships/image" Target="/ppt/media/image30.png" Id="R9b6a4da3866c46cc" /><Relationship Type="http://schemas.openxmlformats.org/officeDocument/2006/relationships/notesSlide" Target="/ppt/notesSlides/notesSlide30.xml" Id="Rccd6c3fc5d35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0ed4e0ee4d91" /><Relationship Type="http://schemas.openxmlformats.org/officeDocument/2006/relationships/image" Target="/ppt/media/image4.png" Id="R503a3846c46840a3" /><Relationship Type="http://schemas.openxmlformats.org/officeDocument/2006/relationships/notesSlide" Target="/ppt/notesSlides/notesSlide4.xml" Id="R3d2bf64b6c98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f6031ec348f5" /><Relationship Type="http://schemas.openxmlformats.org/officeDocument/2006/relationships/image" Target="/ppt/media/image5.png" Id="Rb0ff88530cce47ee" /><Relationship Type="http://schemas.openxmlformats.org/officeDocument/2006/relationships/notesSlide" Target="/ppt/notesSlides/notesSlide5.xml" Id="Rf6bb1a25966f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b77a26d2444c" /><Relationship Type="http://schemas.openxmlformats.org/officeDocument/2006/relationships/image" Target="/ppt/media/image6.png" Id="R47f1f684019040b6" /><Relationship Type="http://schemas.openxmlformats.org/officeDocument/2006/relationships/notesSlide" Target="/ppt/notesSlides/notesSlide6.xml" Id="Rbe576bff892c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9267cd034cd9" /><Relationship Type="http://schemas.openxmlformats.org/officeDocument/2006/relationships/image" Target="/ppt/media/image7.png" Id="Rb63ea2ca52414b77" /><Relationship Type="http://schemas.openxmlformats.org/officeDocument/2006/relationships/notesSlide" Target="/ppt/notesSlides/notesSlide7.xml" Id="R986eb274f5604ad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9ad74bee947a6" /><Relationship Type="http://schemas.openxmlformats.org/officeDocument/2006/relationships/image" Target="/ppt/media/image8.png" Id="R8665197078044410" /><Relationship Type="http://schemas.openxmlformats.org/officeDocument/2006/relationships/notesSlide" Target="/ppt/notesSlides/notesSlide8.xml" Id="R8dcaf275d452430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7e405c53b4422" /><Relationship Type="http://schemas.openxmlformats.org/officeDocument/2006/relationships/image" Target="/ppt/media/image9.png" Id="R500d9aa4905544b4" /><Relationship Type="http://schemas.openxmlformats.org/officeDocument/2006/relationships/notesSlide" Target="/ppt/notesSlides/notesSlide9.xml" Id="R92aba908af7f4d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32b20c394448b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002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9eab625db8476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3654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3e58767b684f1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8783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115bb2635a41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0922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69a484a0be4a5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1626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c1e59a61574b6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1442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77b25c4adb404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4224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b3e17157c24da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7909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f8679384cc49e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342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bb550095b54df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573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a55bbd97844e7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0651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02538f5d75433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8413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5f5dba456240b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6126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ab5048fa5a46a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2930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01b8cd268840d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1808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cd5616da6c4a1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0126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cde0be23aa40e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1627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86b72bbb6e476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6787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33b06647f43a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1699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f0426493e145d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325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4786b2c51449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78611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28c869cf07445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7874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072fef277844c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1338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6a4da3866c46c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663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3a3846c46840a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02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ff88530cce47e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499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f1f684019040b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636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3ea2ca52414b7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1872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6519707804441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788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0d9aa4905544b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1449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2026-08-29T12:40:57.6640000Z</dcterms:created>
  <dcterms:modified xsi:type="dcterms:W3CDTF">2026-08-29T12:40:57.6640000Z</dcterms:modified>
</coreProperties>
</file>