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cdc29c8cf54462d" /><Relationship Type="http://schemas.openxmlformats.org/officeDocument/2006/relationships/extended-properties" Target="/docProps/app.xml" Id="R810f767677124c61" /><Relationship Type="http://schemas.openxmlformats.org/officeDocument/2006/relationships/officeDocument" Target="/ppt/presentation.xml" Id="Rac24ff6607b144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83e45e2dfd43b9"/>
  </p:sldMasterIdLst>
  <p:notesMasterIdLst>
    <p:notesMasterId xmlns:r="http://schemas.openxmlformats.org/officeDocument/2006/relationships" r:id="R045b9083fd6d451b"/>
  </p:notesMasterIdLst>
  <p:sldIdLst>
    <p:sldId xmlns:r="http://schemas.openxmlformats.org/officeDocument/2006/relationships" id="256" r:id="R33f60bdf5e8b42e1"/>
    <p:sldId xmlns:r="http://schemas.openxmlformats.org/officeDocument/2006/relationships" id="257" r:id="R4853a24f13ef4277"/>
    <p:sldId xmlns:r="http://schemas.openxmlformats.org/officeDocument/2006/relationships" id="258" r:id="R3038e79e77df4e97"/>
    <p:sldId xmlns:r="http://schemas.openxmlformats.org/officeDocument/2006/relationships" id="259" r:id="R82913565c9444290"/>
    <p:sldId xmlns:r="http://schemas.openxmlformats.org/officeDocument/2006/relationships" id="260" r:id="Rff386cc213b540fc"/>
    <p:sldId xmlns:r="http://schemas.openxmlformats.org/officeDocument/2006/relationships" id="261" r:id="Ra12e71ef96f74262"/>
    <p:sldId xmlns:r="http://schemas.openxmlformats.org/officeDocument/2006/relationships" id="262" r:id="R97e227470d734bdb"/>
    <p:sldId xmlns:r="http://schemas.openxmlformats.org/officeDocument/2006/relationships" id="263" r:id="R2a5e9f5643484524"/>
    <p:sldId xmlns:r="http://schemas.openxmlformats.org/officeDocument/2006/relationships" id="264" r:id="R3e8f8e138b824f83"/>
    <p:sldId xmlns:r="http://schemas.openxmlformats.org/officeDocument/2006/relationships" id="265" r:id="R3a158bea745948de"/>
    <p:sldId xmlns:r="http://schemas.openxmlformats.org/officeDocument/2006/relationships" id="266" r:id="R2865e6feaabb4dec"/>
    <p:sldId xmlns:r="http://schemas.openxmlformats.org/officeDocument/2006/relationships" id="267" r:id="R6277a6710d4943bf"/>
    <p:sldId xmlns:r="http://schemas.openxmlformats.org/officeDocument/2006/relationships" id="268" r:id="R8fbe183ee33e495b"/>
    <p:sldId xmlns:r="http://schemas.openxmlformats.org/officeDocument/2006/relationships" id="269" r:id="R3293c78ceaf24c48"/>
    <p:sldId xmlns:r="http://schemas.openxmlformats.org/officeDocument/2006/relationships" id="270" r:id="R4c523d9a73354614"/>
    <p:sldId xmlns:r="http://schemas.openxmlformats.org/officeDocument/2006/relationships" id="271" r:id="R57abf6bcb8424371"/>
    <p:sldId xmlns:r="http://schemas.openxmlformats.org/officeDocument/2006/relationships" id="272" r:id="Rafb2440cb5a04f40"/>
    <p:sldId xmlns:r="http://schemas.openxmlformats.org/officeDocument/2006/relationships" id="273" r:id="R8c87ab0576be4a7a"/>
    <p:sldId xmlns:r="http://schemas.openxmlformats.org/officeDocument/2006/relationships" id="274" r:id="R9e45ae6c6cc74fd6"/>
    <p:sldId xmlns:r="http://schemas.openxmlformats.org/officeDocument/2006/relationships" id="275" r:id="Rc53bf99d65034eed"/>
    <p:sldId xmlns:r="http://schemas.openxmlformats.org/officeDocument/2006/relationships" id="276" r:id="R3a600b5f0ea145ba"/>
    <p:sldId xmlns:r="http://schemas.openxmlformats.org/officeDocument/2006/relationships" id="277" r:id="R2b1b7c9b7b474c5a"/>
    <p:sldId xmlns:r="http://schemas.openxmlformats.org/officeDocument/2006/relationships" id="278" r:id="R84417bb9becd4bf9"/>
    <p:sldId xmlns:r="http://schemas.openxmlformats.org/officeDocument/2006/relationships" id="279" r:id="Rf3d1f31ecc4144c4"/>
    <p:sldId xmlns:r="http://schemas.openxmlformats.org/officeDocument/2006/relationships" id="280" r:id="R4e125f8483224605"/>
    <p:sldId xmlns:r="http://schemas.openxmlformats.org/officeDocument/2006/relationships" id="281" r:id="R8b027f0b881e4b17"/>
    <p:sldId xmlns:r="http://schemas.openxmlformats.org/officeDocument/2006/relationships" id="282" r:id="Rad15727c8998441a"/>
    <p:sldId xmlns:r="http://schemas.openxmlformats.org/officeDocument/2006/relationships" id="283" r:id="R97c0c22df64f4013"/>
    <p:sldId xmlns:r="http://schemas.openxmlformats.org/officeDocument/2006/relationships" id="284" r:id="R214f0e32ba6946ee"/>
    <p:sldId xmlns:r="http://schemas.openxmlformats.org/officeDocument/2006/relationships" id="285" r:id="R62558d89090f49b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6598148105a4060" /><Relationship Type="http://schemas.openxmlformats.org/officeDocument/2006/relationships/slideMaster" Target="/ppt/slideMasters/slideMaster1.xml" Id="R0183e45e2dfd43b9" /><Relationship Type="http://schemas.openxmlformats.org/officeDocument/2006/relationships/notesMaster" Target="/ppt/notesMasters/notesMaster1.xml" Id="R045b9083fd6d451b" /><Relationship Type="http://schemas.openxmlformats.org/officeDocument/2006/relationships/presProps" Target="/ppt/presProps.xml" Id="Rfe2ecd7417cd4bb7" /><Relationship Type="http://schemas.openxmlformats.org/officeDocument/2006/relationships/tableStyles" Target="/ppt/tableStyles.xml" Id="R4507a07d699a4c11" /><Relationship Type="http://schemas.openxmlformats.org/officeDocument/2006/relationships/slide" Target="/ppt/slides/slide1.xml" Id="R33f60bdf5e8b42e1" /><Relationship Type="http://schemas.openxmlformats.org/officeDocument/2006/relationships/slide" Target="/ppt/slides/slide2.xml" Id="R4853a24f13ef4277" /><Relationship Type="http://schemas.openxmlformats.org/officeDocument/2006/relationships/slide" Target="/ppt/slides/slide3.xml" Id="R3038e79e77df4e97" /><Relationship Type="http://schemas.openxmlformats.org/officeDocument/2006/relationships/slide" Target="/ppt/slides/slide4.xml" Id="R82913565c9444290" /><Relationship Type="http://schemas.openxmlformats.org/officeDocument/2006/relationships/slide" Target="/ppt/slides/slide5.xml" Id="Rff386cc213b540fc" /><Relationship Type="http://schemas.openxmlformats.org/officeDocument/2006/relationships/slide" Target="/ppt/slides/slide6.xml" Id="Ra12e71ef96f74262" /><Relationship Type="http://schemas.openxmlformats.org/officeDocument/2006/relationships/slide" Target="/ppt/slides/slide7.xml" Id="R97e227470d734bdb" /><Relationship Type="http://schemas.openxmlformats.org/officeDocument/2006/relationships/slide" Target="/ppt/slides/slide8.xml" Id="R2a5e9f5643484524" /><Relationship Type="http://schemas.openxmlformats.org/officeDocument/2006/relationships/slide" Target="/ppt/slides/slide9.xml" Id="R3e8f8e138b824f83" /><Relationship Type="http://schemas.openxmlformats.org/officeDocument/2006/relationships/slide" Target="/ppt/slides/slide10.xml" Id="R3a158bea745948de" /><Relationship Type="http://schemas.openxmlformats.org/officeDocument/2006/relationships/slide" Target="/ppt/slides/slide11.xml" Id="R2865e6feaabb4dec" /><Relationship Type="http://schemas.openxmlformats.org/officeDocument/2006/relationships/slide" Target="/ppt/slides/slide12.xml" Id="R6277a6710d4943bf" /><Relationship Type="http://schemas.openxmlformats.org/officeDocument/2006/relationships/slide" Target="/ppt/slides/slide13.xml" Id="R8fbe183ee33e495b" /><Relationship Type="http://schemas.openxmlformats.org/officeDocument/2006/relationships/slide" Target="/ppt/slides/slide14.xml" Id="R3293c78ceaf24c48" /><Relationship Type="http://schemas.openxmlformats.org/officeDocument/2006/relationships/slide" Target="/ppt/slides/slide15.xml" Id="R4c523d9a73354614" /><Relationship Type="http://schemas.openxmlformats.org/officeDocument/2006/relationships/slide" Target="/ppt/slides/slide16.xml" Id="R57abf6bcb8424371" /><Relationship Type="http://schemas.openxmlformats.org/officeDocument/2006/relationships/slide" Target="/ppt/slides/slide17.xml" Id="Rafb2440cb5a04f40" /><Relationship Type="http://schemas.openxmlformats.org/officeDocument/2006/relationships/slide" Target="/ppt/slides/slide18.xml" Id="R8c87ab0576be4a7a" /><Relationship Type="http://schemas.openxmlformats.org/officeDocument/2006/relationships/slide" Target="/ppt/slides/slide19.xml" Id="R9e45ae6c6cc74fd6" /><Relationship Type="http://schemas.openxmlformats.org/officeDocument/2006/relationships/slide" Target="/ppt/slides/slide20.xml" Id="Rc53bf99d65034eed" /><Relationship Type="http://schemas.openxmlformats.org/officeDocument/2006/relationships/slide" Target="/ppt/slides/slide21.xml" Id="R3a600b5f0ea145ba" /><Relationship Type="http://schemas.openxmlformats.org/officeDocument/2006/relationships/slide" Target="/ppt/slides/slide22.xml" Id="R2b1b7c9b7b474c5a" /><Relationship Type="http://schemas.openxmlformats.org/officeDocument/2006/relationships/slide" Target="/ppt/slides/slide23.xml" Id="R84417bb9becd4bf9" /><Relationship Type="http://schemas.openxmlformats.org/officeDocument/2006/relationships/slide" Target="/ppt/slides/slide24.xml" Id="Rf3d1f31ecc4144c4" /><Relationship Type="http://schemas.openxmlformats.org/officeDocument/2006/relationships/slide" Target="/ppt/slides/slide25.xml" Id="R4e125f8483224605" /><Relationship Type="http://schemas.openxmlformats.org/officeDocument/2006/relationships/slide" Target="/ppt/slides/slide26.xml" Id="R8b027f0b881e4b17" /><Relationship Type="http://schemas.openxmlformats.org/officeDocument/2006/relationships/slide" Target="/ppt/slides/slide27.xml" Id="Rad15727c8998441a" /><Relationship Type="http://schemas.openxmlformats.org/officeDocument/2006/relationships/slide" Target="/ppt/slides/slide28.xml" Id="R97c0c22df64f4013" /><Relationship Type="http://schemas.openxmlformats.org/officeDocument/2006/relationships/slide" Target="/ppt/slides/slide29.xml" Id="R214f0e32ba6946ee" /><Relationship Type="http://schemas.openxmlformats.org/officeDocument/2006/relationships/slide" Target="/ppt/slides/slide30.xml" Id="R62558d89090f49b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6e66a13c938471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e361dedaa1849a4" /><Relationship Type="http://schemas.openxmlformats.org/officeDocument/2006/relationships/notesMaster" Target="/ppt/notesMasters/notesMaster1.xml" Id="R8479313fa9fd49c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66897dded14413a" /><Relationship Type="http://schemas.openxmlformats.org/officeDocument/2006/relationships/notesMaster" Target="/ppt/notesMasters/notesMaster1.xml" Id="R268208ec5796468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fba0de6e2d3458f" /><Relationship Type="http://schemas.openxmlformats.org/officeDocument/2006/relationships/notesMaster" Target="/ppt/notesMasters/notesMaster1.xml" Id="R7f7af5749ae345a8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4e65ffea8c94fd8" /><Relationship Type="http://schemas.openxmlformats.org/officeDocument/2006/relationships/notesMaster" Target="/ppt/notesMasters/notesMaster1.xml" Id="R1efa6cf3be1345f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ab519bef255f4bb7" /><Relationship Type="http://schemas.openxmlformats.org/officeDocument/2006/relationships/notesMaster" Target="/ppt/notesMasters/notesMaster1.xml" Id="R7f20d4a324a34be8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d382a2d0f7384dd7" /><Relationship Type="http://schemas.openxmlformats.org/officeDocument/2006/relationships/notesMaster" Target="/ppt/notesMasters/notesMaster1.xml" Id="Rbe459bba992241a7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b755fe253b9e4118" /><Relationship Type="http://schemas.openxmlformats.org/officeDocument/2006/relationships/notesMaster" Target="/ppt/notesMasters/notesMaster1.xml" Id="R1d496af0af954d23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96394b9768024f92" /><Relationship Type="http://schemas.openxmlformats.org/officeDocument/2006/relationships/notesMaster" Target="/ppt/notesMasters/notesMaster1.xml" Id="R2db893b3c03c4fdc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46683ed99f97484a" /><Relationship Type="http://schemas.openxmlformats.org/officeDocument/2006/relationships/notesMaster" Target="/ppt/notesMasters/notesMaster1.xml" Id="R2026e14395f64773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ebedbc0c5aca4c0e" /><Relationship Type="http://schemas.openxmlformats.org/officeDocument/2006/relationships/notesMaster" Target="/ppt/notesMasters/notesMaster1.xml" Id="R85891ffa2e72476d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5ea20f0256a74176" /><Relationship Type="http://schemas.openxmlformats.org/officeDocument/2006/relationships/notesMaster" Target="/ppt/notesMasters/notesMaster1.xml" Id="Rc7f7c12629184f2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cc11800f6444371" /><Relationship Type="http://schemas.openxmlformats.org/officeDocument/2006/relationships/notesMaster" Target="/ppt/notesMasters/notesMaster1.xml" Id="Ref31401122374e18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29cb787011164499" /><Relationship Type="http://schemas.openxmlformats.org/officeDocument/2006/relationships/notesMaster" Target="/ppt/notesMasters/notesMaster1.xml" Id="R2c207f2260b549e6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ee4aa988b61e4179" /><Relationship Type="http://schemas.openxmlformats.org/officeDocument/2006/relationships/notesMaster" Target="/ppt/notesMasters/notesMaster1.xml" Id="R3cfd1f09d93240a2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9525cf799fc44716" /><Relationship Type="http://schemas.openxmlformats.org/officeDocument/2006/relationships/notesMaster" Target="/ppt/notesMasters/notesMaster1.xml" Id="R6987b430a904466f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089bf924c978436d" /><Relationship Type="http://schemas.openxmlformats.org/officeDocument/2006/relationships/notesMaster" Target="/ppt/notesMasters/notesMaster1.xml" Id="R98b974482728437f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cc38de4ca88f4be8" /><Relationship Type="http://schemas.openxmlformats.org/officeDocument/2006/relationships/notesMaster" Target="/ppt/notesMasters/notesMaster1.xml" Id="R2ebfe11153d242f8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5473e5b7c74140db" /><Relationship Type="http://schemas.openxmlformats.org/officeDocument/2006/relationships/notesMaster" Target="/ppt/notesMasters/notesMaster1.xml" Id="R72d51994da7f4697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96fb5d23ef534814" /><Relationship Type="http://schemas.openxmlformats.org/officeDocument/2006/relationships/notesMaster" Target="/ppt/notesMasters/notesMaster1.xml" Id="Rd46985a9ac6c4340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0fe341465b6c4b89" /><Relationship Type="http://schemas.openxmlformats.org/officeDocument/2006/relationships/notesMaster" Target="/ppt/notesMasters/notesMaster1.xml" Id="Ra9e5343dd900409b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5f4219c4a4784c01" /><Relationship Type="http://schemas.openxmlformats.org/officeDocument/2006/relationships/notesMaster" Target="/ppt/notesMasters/notesMaster1.xml" Id="R1e3c857db4b0412a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11615c8950014568" /><Relationship Type="http://schemas.openxmlformats.org/officeDocument/2006/relationships/notesMaster" Target="/ppt/notesMasters/notesMaster1.xml" Id="R76e9de9da4f34f8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66a7fccd07e4584" /><Relationship Type="http://schemas.openxmlformats.org/officeDocument/2006/relationships/notesMaster" Target="/ppt/notesMasters/notesMaster1.xml" Id="R9929d1b98fb34593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b495c3fd48364740" /><Relationship Type="http://schemas.openxmlformats.org/officeDocument/2006/relationships/notesMaster" Target="/ppt/notesMasters/notesMaster1.xml" Id="Rf88cbaa7cc2944e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b30ebac74fc40da" /><Relationship Type="http://schemas.openxmlformats.org/officeDocument/2006/relationships/notesMaster" Target="/ppt/notesMasters/notesMaster1.xml" Id="R32c7d1bbc091402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de741d896ff4e40" /><Relationship Type="http://schemas.openxmlformats.org/officeDocument/2006/relationships/notesMaster" Target="/ppt/notesMasters/notesMaster1.xml" Id="Rf88f5e72e1cd41f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009372123ed4f4a" /><Relationship Type="http://schemas.openxmlformats.org/officeDocument/2006/relationships/notesMaster" Target="/ppt/notesMasters/notesMaster1.xml" Id="R6f2a11043137482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ec3350db6574872" /><Relationship Type="http://schemas.openxmlformats.org/officeDocument/2006/relationships/notesMaster" Target="/ppt/notesMasters/notesMaster1.xml" Id="R94cba9dd14a84ce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87c978d7f9144e6" /><Relationship Type="http://schemas.openxmlformats.org/officeDocument/2006/relationships/notesMaster" Target="/ppt/notesMasters/notesMaster1.xml" Id="R709d05120a5c484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5a1f7a323944f0a" /><Relationship Type="http://schemas.openxmlformats.org/officeDocument/2006/relationships/notesMaster" Target="/ppt/notesMasters/notesMaster1.xml" Id="Rea1886a919dd4a4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每一位新人加入以后，最需要的不是马上记住所有产品、制度和话术，而是先知道自己应该怎样开始。没有清楚的起点，人会忙；没有正确的顺序，人会乱；没有可以重复的方法，做过一次以后还是不会带下一位。今天我们进入第八大教育系统，八大步骤——新人如何开始。这八步不是保证成功的捷径，也不是要求大家用同一种个性做事，而是一张行动地图：帮助新人从梦想出发，经过承诺、名单、邀约、分享、跟进和检讨，最后把正确而简单的方法传给下一位。带新人的上线也要记住：第一周不要一次塞给新人所有资料。先陪他完成第一轮八步，让他拥有一次清楚、可回看的真实经验，再逐步增加知识，信心会比较稳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用户提供的《系统教育 - 八大步骤》原始母版（81页）。</a:t>
            </a:r>
          </a:p>
          <a:p xmlns:a="http://schemas.openxmlformats.org/drawingml/2006/main">
            <a:r>
              <a:t>- OpenAI Image 2.0 生成的课程视觉。</a:t>
            </a:r>
          </a:p>
          <a:p xmlns:a="http://schemas.openxmlformats.org/drawingml/2006/main">
            <a:r>
              <a:t>- 第4、5、7、8、9、12、13、18、19、23、24、28页已用 OpenAI Image 2.0 原生重制，中文与场景一体生成，不再使用覆盖式文字面板。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名单不是一张用来群发广告的电话号码表，而是你真实关系的整理。很多新人还没开口，就先替别人决定：他不会有兴趣、她没有钱、他太忙、她一定会拒绝。这样做等于你还没给对方了解和选择的机会，就已经替他下结论。列名单的第一原则是不急着判断，先把认识的人完整写下来；第二是名单越完整，选择越有空间；第三是持续更新，因为人际关系会成长，新朋友也会不断出现。列名单时先把‘会不会加入’这个判断放下。今天拒绝的人，可能只是时间不合适；今天感兴趣的人，也不代表一定适合。我们的任务是整理关系，不是提前替别人作决定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用户提供的《系统教育 - 八大步骤》原始母版（81页）。</a:t>
            </a:r>
          </a:p>
          <a:p xmlns:a="http://schemas.openxmlformats.org/drawingml/2006/main">
            <a:r>
              <a:t>- OpenAI Image 2.0 生成的课程视觉。</a:t>
            </a:r>
          </a:p>
          <a:p xmlns:a="http://schemas.openxmlformats.org/drawingml/2006/main">
            <a:r>
              <a:t>- 第4、5、7、8、9、12、13、18、19、23、24、28页已用 OpenAI Image 2.0 原生重制，中文与场景一体生成，不再使用覆盖式文字面板。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名单可以从家人、朋友、同学、同事、邻居、过去合作过的人开始，也包括兴趣活动、社区服务和生活中逐渐认识的新朋友。重点不是谁职位高、谁马上会买，而是你对谁有真实了解，能够用合适的方式沟通。不要为了扩大名单而随意收集陌生号码，更不要购买资料。建立新关系的正确方法，是在真实场景中先认识、先倾听、先提供价值，让关系自然形成。人脉不是被开发的矿，而是需要被尊重和经营的信任。名单来源越生活化，沟通越自然。可以按家人、朋友、同学同事、兴趣社群、曾经服务过的人来回想，同时写下最近的真实联系点，避免突然冒出一句生硬的商业开场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用户提供的《系统教育 - 八大步骤》原始母版（81页）。</a:t>
            </a:r>
          </a:p>
          <a:p xmlns:a="http://schemas.openxmlformats.org/drawingml/2006/main">
            <a:r>
              <a:t>- OpenAI Image 2.0 生成的课程视觉。</a:t>
            </a:r>
          </a:p>
          <a:p xmlns:a="http://schemas.openxmlformats.org/drawingml/2006/main">
            <a:r>
              <a:t>- 第4、5、7、8、9、12、13、18、19、23、24、28页已用 OpenAI Image 2.0 原生重制，中文与场景一体生成，不再使用覆盖式文字面板。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名单里可能有姓名、联系方式、家庭情况和健康需求，这些都是需要保护的个人资料。只记录真正有助于沟通的必要内容，不把资料随意传给旁线或不相关的人，不把私人谈话当成团队谈资，也不要未经同意加入群组或持续群发。对方表示暂时不需要，就把这个边界记录下来；对方要求停止联系，就应该尊重。保护资料不是降低行动力，而是在建立一种别人可以长期信任的经营方式。使用名单前，团队可以做一个隐私检查：这项资料是否真的需要？对方是否知道为什么记录？谁有权限看？如果答案不清楚，就不要写进去。少记录一点，往往更安全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用户提供的《系统教育 - 八大步骤》原始母版（81页）。</a:t>
            </a:r>
          </a:p>
          <a:p xmlns:a="http://schemas.openxmlformats.org/drawingml/2006/main">
            <a:r>
              <a:t>- OpenAI Image 2.0 生成的课程视觉。</a:t>
            </a:r>
          </a:p>
          <a:p xmlns:a="http://schemas.openxmlformats.org/drawingml/2006/main">
            <a:r>
              <a:t>- 第4、5、7、8、9、12、13、18、19、23、24、28页已用 OpenAI Image 2.0 原生重制，中文与场景一体生成，不再使用覆盖式文字面板。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一份有用的名单，不只写名字和电话。你可以记录与对方的关系、最近关心的事情、是否愿意进一步了解，以及下一次合适的联系时间。先关心近况，再了解需要，不要一开口就把所有信息倒给对方。名单的目的不是给人评分，更不是把人分成有价值和没价值；它只是帮助你用更尊重、更有准备的方式行动。今天从二十位开始，逐步扩展，并每天选择少量合适对象认真联系。每天不要追求联系很多人，可以选择三到五位认真准备。先看最近一次交流，再决定关心、邀约或暂缓。每次联系后写下下一步，名单才会成为服务地图，而不是静态收藏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用户提供的《系统教育 - 八大步骤》原始母版（81页）。</a:t>
            </a:r>
          </a:p>
          <a:p xmlns:a="http://schemas.openxmlformats.org/drawingml/2006/main">
            <a:r>
              <a:t>- OpenAI Image 2.0 生成的课程视觉。</a:t>
            </a:r>
          </a:p>
          <a:p xmlns:a="http://schemas.openxmlformats.org/drawingml/2006/main">
            <a:r>
              <a:t>- 第4、5、7、8、9、12、13、18、19、23、24、28页已用 OpenAI Image 2.0 原生重制，中文与场景一体生成，不再使用覆盖式文字面板。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列名单以后，下一步不是在电话里把产品、制度和故事全部讲完，而是创造一次双方都愿意参加的交流。好的邀约要简短，让对方容易理解；要透明，不故意隐藏基本目的；也要给选择，让对方可以决定时间、方式和是否参与。邀约不是设计一个让人无法拒绝的陷阱，而是用真诚打开一扇门。你越尊重对方，越不需要靠夸张和神秘感制造压力。邀约成功的标准，不是对方马上答应，而是双方都清楚这次交流是什么、需要多少时间、可以自由选择。透明会筛掉不合适的场景，却会留下更真实的信任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用户提供的《系统教育 - 八大步骤》原始母版（81页）。</a:t>
            </a:r>
          </a:p>
          <a:p xmlns:a="http://schemas.openxmlformats.org/drawingml/2006/main">
            <a:r>
              <a:t>- OpenAI Image 2.0 生成的课程视觉。</a:t>
            </a:r>
          </a:p>
          <a:p xmlns:a="http://schemas.openxmlformats.org/drawingml/2006/main">
            <a:r>
              <a:t>- 第4、5、7、8、9、12、13、18、19、23、24、28页已用 OpenAI Image 2.0 原生重制，中文与场景一体生成，不再使用覆盖式文字面板。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一个自然邀约可以分成四个部分。第一，先以真实关系开场，问候近况；第二，简单说明为什么想到他，例如你知道他正在关心健康、收入安排或个人成长；第三，提出一个具体而短的交流时间；第四，给他选择，例如线上还是见面、这个时间还是另一个时间。你可以说：最近我在学习一套健康与事业分享的方法，想到你之前提过想了解新的选择。想用二十分钟和你交流，你星期三晚上或星期六上午哪一个比较方便？例如可以这样说：最近我们在学习一套新人启动方法，我想到你可能关心其中某个部分。如果你愿意，我用二十分钟说明；不合适也完全没关系。然后让对方选择时间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用户提供的《系统教育 - 八大步骤》原始母版（81页）。</a:t>
            </a:r>
          </a:p>
          <a:p xmlns:a="http://schemas.openxmlformats.org/drawingml/2006/main">
            <a:r>
              <a:t>- OpenAI Image 2.0 生成的课程视觉。</a:t>
            </a:r>
          </a:p>
          <a:p xmlns:a="http://schemas.openxmlformats.org/drawingml/2006/main">
            <a:r>
              <a:t>- 第4、5、7、8、9、12、13、18、19、23、24、28页已用 OpenAI Image 2.0 原生重制，中文与场景一体生成，不再使用覆盖式文字面板。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有人接受，有人拒绝，这是正常选择。不要因为被拒绝就马上解释十分钟，也不要用友情、亲情或团队关系施压。可以回答：没关系，谢谢你直接告诉我；以后如果你想了解，随时找我。这样的结束不会浪费关系，反而让别人知道你是一个尊重边界的人。练习邀约时，先和上线做角色扮演，录下自己的语气，检查是否太快、太神秘或太用力。邀约的成熟，不是每个人都答应，而是每一次沟通都留下清楚和尊重。当对方拒绝时，不要立刻追问原因或连续换话术。简单回应‘明白，谢谢你直接告诉我’就够了。尊重一次拒绝，往往比赢下一次辩论更能保护长期关系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用户提供的《系统教育 - 八大步骤》原始母版（81页）。</a:t>
            </a:r>
          </a:p>
          <a:p xmlns:a="http://schemas.openxmlformats.org/drawingml/2006/main">
            <a:r>
              <a:t>- OpenAI Image 2.0 生成的课程视觉。</a:t>
            </a:r>
          </a:p>
          <a:p xmlns:a="http://schemas.openxmlformats.org/drawingml/2006/main">
            <a:r>
              <a:t>- 第4、5、7、8、9、12、13、18、19、23、24、28页已用 OpenAI Image 2.0 原生重制，中文与场景一体生成，不再使用覆盖式文字面板。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分享不是把准备好的内容全部讲出来，而是帮助对方判断什么与他有关。先了解需要，再选择合适的信息；先让对方听懂，再决定要不要继续。若一个人只是想了解产品使用，就不要强行转成事业说明；若他关心事业，也要先确认时间、目标和期待。分享的责任是讲清楚来源、边界和下一步，不替对方做决定。真正有力量的分享，会让人感到被理解，而不是被推销。分享前先确认对象和目的：他是想了解产品体验、事业方式，还是只是陪朋友来听？目的不同，内容和深度就不同。准备充分不是背稿，而是避免把不相关的信息全部倒给对方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用户提供的《系统教育 - 八大步骤》原始母版（81页）。</a:t>
            </a:r>
          </a:p>
          <a:p xmlns:a="http://schemas.openxmlformats.org/drawingml/2006/main">
            <a:r>
              <a:t>- OpenAI Image 2.0 生成的课程视觉。</a:t>
            </a:r>
          </a:p>
          <a:p xmlns:a="http://schemas.openxmlformats.org/drawingml/2006/main">
            <a:r>
              <a:t>- 第4、5、7、8、9、12、13、18、19、23、24、28页已用 OpenAI Image 2.0 原生重制，中文与场景一体生成，不再使用覆盖式文字面板。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原课程强调分享前的八项准备，这个精神值得保留。第一是正确心态，不急着成交；第二是整洁得体的形象；第三是提前与上线沟通对象和目标；第四是确认资料与产品版本；第五是准备清楚的说明工具；第六是只使用真实、可核对的见证；第七是了解当前官方市场计划，不讲过时数字；第八是准备笔、表格和下一步安排。准备越完整，现场越能够专心倾听，而不是一边讲一边找资料。八项准备可以由上线和新人共同检查，但最终要让新人逐步自己完成。工具应该帮助表达，不应成为权威道具；没有核对过的见证、数字或承诺，不要因为画面漂亮就拿来使用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用户提供的《系统教育 - 八大步骤》原始母版（81页）。</a:t>
            </a:r>
          </a:p>
          <a:p xmlns:a="http://schemas.openxmlformats.org/drawingml/2006/main">
            <a:r>
              <a:t>- OpenAI Image 2.0 生成的课程视觉。</a:t>
            </a:r>
          </a:p>
          <a:p xmlns:a="http://schemas.openxmlformats.org/drawingml/2006/main">
            <a:r>
              <a:t>- 第4、5、7、8、9、12、13、18、19、23、24、28页已用 OpenAI Image 2.0 原生重制，中文与场景一体生成，不再使用覆盖式文字面板。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分享也可以保持简单。第一，准备齐全；第二，让人感受到尊重和真诚；第三，从对方关心的话题切入；第四，用正确资料完成说明；第五，确认对方听到什么、最关心什么；第六，回答真实异议，不知道就记录后确认；第七，再次确认他的选择，而不是逼他表态；第八，安排下一次行动。这个流程不是机械背稿，而是防止我们只顾着讲，却忘了倾听、确认和服务。一场自然分享可以先用问题了解需要，再用对方听得懂的语言说明价值；遇到疑问就承认并核对，最后确认他愿意采取的下一步。不要把每个沉默都误解成需要继续说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用户提供的《系统教育 - 八大步骤》原始母版（81页）。</a:t>
            </a:r>
          </a:p>
          <a:p xmlns:a="http://schemas.openxmlformats.org/drawingml/2006/main">
            <a:r>
              <a:t>- OpenAI Image 2.0 生成的课程视觉。</a:t>
            </a:r>
          </a:p>
          <a:p xmlns:a="http://schemas.openxmlformats.org/drawingml/2006/main">
            <a:r>
              <a:t>- 第4、5、7、8、9、12、13、18、19、23、24、28页已用 OpenAI Image 2.0 原生重制，中文与场景一体生成，不再使用覆盖式文字面板。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新人刚加入时，经常同时听到很多内容：产品、制度、会议、分享、名单、跟进，听起来每一件都重要。问题不是资料不够，而是资料没有顺序。今天听一点，明天做一点，遇到拒绝又换方法，最后很努力，却不知道自己有没有走在正确方向。八大步骤的价值，就是把复杂的事情排成一个人能够理解、能够开始、也能够重复的过程。课程结束以后，你不需要变成专家，但你必须知道今天要完成哪一步、遇到问题找谁、做完以后怎样检讨。判断新人有没有真正启动，不是看他听过多少课，而是看他能不能说出今天的下一步。讲师每讲完一个概念，都可以停下来问：你准备在什么时间，用什么方式完成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用户提供的《系统教育 - 八大步骤》原始母版（81页）。</a:t>
            </a:r>
          </a:p>
          <a:p xmlns:a="http://schemas.openxmlformats.org/drawingml/2006/main">
            <a:r>
              <a:t>- OpenAI Image 2.0 生成的课程视觉。</a:t>
            </a:r>
          </a:p>
          <a:p xmlns:a="http://schemas.openxmlformats.org/drawingml/2006/main">
            <a:r>
              <a:t>- 第4、5、7、8、9、12、13、18、19、23、24、28页已用 OpenAI Image 2.0 原生重制，中文与场景一体生成，不再使用覆盖式文字面板。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一次分享不一定马上产生订单或加入，但应该产生三个清楚。第一，对方更清楚自己的需要；第二，更清楚有哪些选择以及各自条件；第三，更清楚下一步是什么。分享时只讲能够核对的事实与个人真实经验，不把别人的个案包装成保证，不承诺收入，也不替医生诊断或宣称治病。可信度不是用很多专业名词堆出来，而是你知道什么就讲清楚，不知道什么就诚实确认。长期事业靠的是信任累积，不是一场话术表演。好分享之后，对方可能选择继续了解、体验一项服务、带家人再听，或者暂时不行动。四种选择都值得尊重。我们的责任是把信息和边界说清，不是替对方制造压力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用户提供的《系统教育 - 八大步骤》原始母版（81页）。</a:t>
            </a:r>
          </a:p>
          <a:p xmlns:a="http://schemas.openxmlformats.org/drawingml/2006/main">
            <a:r>
              <a:t>- OpenAI Image 2.0 生成的课程视觉。</a:t>
            </a:r>
          </a:p>
          <a:p xmlns:a="http://schemas.openxmlformats.org/drawingml/2006/main">
            <a:r>
              <a:t>- 第4、5、7、8、9、12、13、18、19、23、24、28页已用 OpenAI Image 2.0 原生重制，中文与场景一体生成，不再使用覆盖式文字面板。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很多新人害怕跟进，因为担心被认为一直在卖。问题往往不在跟进本身，而在跟进有没有价值。如果只是问考虑好了吗，当然会形成压力；如果你记得对方的问题，带回准确答案，关心使用体验，或者帮助他看清下一步，跟进就是服务。第一次分享以后，马上记录对方最关心的内容、需要补充的资料和约定时间。没有约定就不要频繁追问，有约定就要守时。跟进时先回到对方上次提出的问题，而不是重复整场分享。可以问：上次哪一点最有帮助？现在还有什么不清楚？你希望我提供资料、安排交流，还是先给你时间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用户提供的《系统教育 - 八大步骤》原始母版（81页）。</a:t>
            </a:r>
          </a:p>
          <a:p xmlns:a="http://schemas.openxmlformats.org/drawingml/2006/main">
            <a:r>
              <a:t>- OpenAI Image 2.0 生成的课程视觉。</a:t>
            </a:r>
          </a:p>
          <a:p xmlns:a="http://schemas.openxmlformats.org/drawingml/2006/main">
            <a:r>
              <a:t>- 第4、5、7、8、9、12、13、18、19、23、24、28页已用 OpenAI Image 2.0 原生重制，中文与场景一体生成，不再使用覆盖式文字面板。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原课程留下一个简单提醒：三、七、二十一。我们把它解释为服务节奏，而不是对所有人一模一样的规定。第3天，确认对方是否顺利开始、有没有基本问题；第7天，了解真实体验和使用习惯，必要时回到官方说明；第21天，做一次阶段总结，确认是否继续、调整或停止。不同产品、对象和情况可以调整时间，最重要的是事先约定、每次带着价值联系，并尊重对方不想继续的决定。第3天可以确认是否顺利开始，第7天了解体验和障碍，第21天总结是否需要调整。实际节奏要看对方需要；如果对方说暂缓，就把暂缓也当成明确的服务决定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用户提供的《系统教育 - 八大步骤》原始母版（81页）。</a:t>
            </a:r>
          </a:p>
          <a:p xmlns:a="http://schemas.openxmlformats.org/drawingml/2006/main">
            <a:r>
              <a:t>- OpenAI Image 2.0 生成的课程视觉。</a:t>
            </a:r>
          </a:p>
          <a:p xmlns:a="http://schemas.openxmlformats.org/drawingml/2006/main">
            <a:r>
              <a:t>- 第4、5、7、8、9、12、13、18、19、23、24、28页已用 OpenAI Image 2.0 原生重制，中文与场景一体生成，不再使用覆盖式文字面板。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跟进最怕聊了很多，结束时却不知道接下来做什么。每次结束以前，用一句话确认：谁在什么时候完成哪一件事。可能是你去查一个问题，对方继续体验几天，双方约下一次说明，或者明确暂时不继续。把结果简单记录，下一次就不用重新开始。若承诺回覆，就准时回覆；若无法按时，也要主动说明。顾客与伙伴判断你是否可靠，常常不是看你讲得多漂亮，而是看你答应的小事有没有做到。所谓留下下一步，是让双方都知道谁负责、何时完成、完成什么。例如由我明晚发一份资料，由你周五看完，再约十分钟回答问题。含糊的‘再联络’通常不会产生行动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用户提供的《系统教育 - 八大步骤》原始母版（81页）。</a:t>
            </a:r>
          </a:p>
          <a:p xmlns:a="http://schemas.openxmlformats.org/drawingml/2006/main">
            <a:r>
              <a:t>- OpenAI Image 2.0 生成的课程视觉。</a:t>
            </a:r>
          </a:p>
          <a:p xmlns:a="http://schemas.openxmlformats.org/drawingml/2006/main">
            <a:r>
              <a:t>- 第4、5、7、8、9、12、13、18、19、23、24、28页已用 OpenAI Image 2.0 原生重制，中文与场景一体生成，不再使用覆盖式文字面板。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检讨不是开批斗会，也不是只看有没有成交。它是一种学习方式：把刚才发生的事实说清楚，找出真正卡住的位置，再决定下一次怎样调整。没有检讨，同一个错误会重复发生；只有责备，人会越来越不敢行动。好的上线先问：你觉得哪一步最顺？哪一步最卡？你已经尝试过什么？先让新人学会自己观察，再补一个最重要的建议。一次只改一两个动作，比一次纠正十件事更容易进步。检讨时把语言从‘我很差’换成‘这次发生了什么’。区分可控制和不可控制：我们能控制准备、表达、记录和服务，不能控制别人一定接受。事实会让调整更准确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用户提供的《系统教育 - 八大步骤》原始母版（81页）。</a:t>
            </a:r>
          </a:p>
          <a:p xmlns:a="http://schemas.openxmlformats.org/drawingml/2006/main">
            <a:r>
              <a:t>- OpenAI Image 2.0 生成的课程视觉。</a:t>
            </a:r>
          </a:p>
          <a:p xmlns:a="http://schemas.openxmlformats.org/drawingml/2006/main">
            <a:r>
              <a:t>- 第4、5、7、8、9、12、13、18、19、23、24、28页已用 OpenAI Image 2.0 原生重制，中文与场景一体生成，不再使用覆盖式文字面板。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一问，发生了什么，只讲可以观察的事实，不加标签。第二问，什么有效，保留值得重复的动作。第三问，真正卡在哪里，是知识不足、表达不清、情绪紧张、对象不适合，还是行动量不够？第四问，下次改哪一步，并写清楚时间。检讨以后必须回到行动，否则只是分析。你也可以请上线观察，但不要把答案全部交给上线。最终要成长的，是你自己判断、行动、承担和修正的能力。四个问题最好写下来，不只在脑中想。把一次成功和一次不顺利都放在表里比较，你会发现真正有效的动作往往很简单，例如提前确认时间、少讲一点、多问一句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用户提供的《系统教育 - 八大步骤》原始母版（81页）。</a:t>
            </a:r>
          </a:p>
          <a:p xmlns:a="http://schemas.openxmlformats.org/drawingml/2006/main">
            <a:r>
              <a:t>- OpenAI Image 2.0 生成的课程视觉。</a:t>
            </a:r>
          </a:p>
          <a:p xmlns:a="http://schemas.openxmlformats.org/drawingml/2006/main">
            <a:r>
              <a:t>- 第4、5、7、8、9、12、13、18、19、23、24、28页已用 OpenAI Image 2.0 原生重制，中文与场景一体生成，不再使用覆盖式文字面板。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原课程提醒不要炒业绩、炒职位、炒收入，这一点非常重要。用购买或包装制造漂亮数字，可能短期好看，却不会带来真实顾客、独立伙伴或可复制能力。检讨时关注四种健康指标：有没有完成真实行动，能力有没有进步，顾客和伙伴有没有得到好的服务，正确方法能不能交给下一位。职位和收入可以是结果，但不能代替能力。一个团队真正强大，不是报表看起来多热闹，而是离开某一个人以后，正确动作仍然能够继续。健康指标要能够长期积累：真实行动有没有增加，知识有没有更准确，服务有没有更稳定，新人能不能独立完成。短期数字可以波动，但不能靠买业绩、买职位或包装收入来制造假象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用户提供的《系统教育 - 八大步骤》原始母版（81页）。</a:t>
            </a:r>
          </a:p>
          <a:p xmlns:a="http://schemas.openxmlformats.org/drawingml/2006/main">
            <a:r>
              <a:t>- OpenAI Image 2.0 生成的课程视觉。</a:t>
            </a:r>
          </a:p>
          <a:p xmlns:a="http://schemas.openxmlformats.org/drawingml/2006/main">
            <a:r>
              <a:t>- 第4、5、7、8、9、12、13、18、19、23、24、28页已用 OpenAI Image 2.0 原生重制，中文与场景一体生成，不再使用覆盖式文字面板。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复制最容易被误解成完全模仿上线，甚至不能提问。真正的复制，是把已经确认有效的核心方法、顺序和边界传下去。每个人可以有自己的语气和个性，但不能随意改变产品事实、制度说明、顾客权益和团队原则。复制也不是百分之百服从某个人，而是百分之百尊重事实、共同版本和责任边界。遇到冲突要提问、核对、留下记录。这样复制出来的不是依赖者，而是能够独立判断又愿意协作的伙伴。复制不是把新人训练成与你一样说话，而是守住共同标准：事实准确、过程透明、边界清楚、行动可复盘。个性可以不同，原则不能因为追求速度而被省略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用户提供的《系统教育 - 八大步骤》原始母版（81页）。</a:t>
            </a:r>
          </a:p>
          <a:p xmlns:a="http://schemas.openxmlformats.org/drawingml/2006/main">
            <a:r>
              <a:t>- OpenAI Image 2.0 生成的课程视觉。</a:t>
            </a:r>
          </a:p>
          <a:p xmlns:a="http://schemas.openxmlformats.org/drawingml/2006/main">
            <a:r>
              <a:t>- 第4、5、7、8、9、12、13、18、19、23、24、28页已用 OpenAI Image 2.0 原生重制，中文与场景一体生成，不再使用覆盖式文字面板。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一，简单。动作复杂到只有少数高手会做，就不可能形成团队能力。第二，正确。简单不能以牺牲事实和边界为代价，产品、制度和承诺必须经得起核对。第三，一致。关键顺序、工具和标准要共同使用，避免每一层都改成自己的版本。可以把复制理解为四个动作：先照正确版本学习，再亲自练习，做到以后教一位伙伴，最后回来检讨他能不能继续教下一位。能传下去，才代表真正学会。判断方法够不够简单，可以请完全没学过的人照着做一次；判断够不够正确，可以回到正式资料核对；判断是否一致，则看不同讲师教出来的关键步骤有没有偏差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用户提供的《系统教育 - 八大步骤》原始母版（81页）。</a:t>
            </a:r>
          </a:p>
          <a:p xmlns:a="http://schemas.openxmlformats.org/drawingml/2006/main">
            <a:r>
              <a:t>- OpenAI Image 2.0 生成的课程视觉。</a:t>
            </a:r>
          </a:p>
          <a:p xmlns:a="http://schemas.openxmlformats.org/drawingml/2006/main">
            <a:r>
              <a:t>- 第4、5、7、8、9、12、13、18、19、23、24、28页已用 OpenAI Image 2.0 原生重制，中文与场景一体生成，不再使用覆盖式文字面板。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很多能干的人最后很累，因为所有事情都由自己完成。复制要求我们把能力交回给伙伴。第一次可以示范，第二次让他完成一部分，第三次让他独立完成，之后请他教下一位。过程中提供安全感和反馈，却不要永远替他开口、替他决定、替他收尾。判断复制是否成功，不是看你今天做了多少，而是看伙伴下一次能不能自己多完成一步。团队真正的成长，是越来越多人能够用正确方法独立行动。带领者示范一次以后，要让新人亲自练习。练习中先观察，不急着抢话；结束后只给一两个最关键的反馈。等他能够稳定完成，再让他带下一位，复制才真正发生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用户提供的《系统教育 - 八大步骤》原始母版（81页）。</a:t>
            </a:r>
          </a:p>
          <a:p xmlns:a="http://schemas.openxmlformats.org/drawingml/2006/main">
            <a:r>
              <a:t>- OpenAI Image 2.0 生成的课程视觉。</a:t>
            </a:r>
          </a:p>
          <a:p xmlns:a="http://schemas.openxmlformats.org/drawingml/2006/main">
            <a:r>
              <a:t>- 第4、5、7、8、9、12、13、18、19、23、24、28页已用 OpenAI Image 2.0 原生重制，中文与场景一体生成，不再使用覆盖式文字面板。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请先把八步完整放在心里。第一，梦想，让你知道为什么出发；第二，承诺，把愿望变成愿意持续学习和行动的决定；第三，列名单，整理你可以真诚关心和联系的人；第四，邀约，用透明而简短的方式创造见面的机会；第五，分享，先了解需要，再说明适合的信息；第六，跟进，用服务帮助对方继续判断；第七，检讨，根据事实调整方法；第八，复制，把简单、正确、尊重人的做法教给下一位。顺序不是铁板一块，但逻辑不能丢。这条行动链也像交接棒。前一步没有完成，后一步就容易变成硬推；例如梦想不清，承诺会空；名单没有准备，邀约会乱。带领者要看见卡点所在，而不是只催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用户提供的《系统教育 - 八大步骤》原始母版（81页）。</a:t>
            </a:r>
          </a:p>
          <a:p xmlns:a="http://schemas.openxmlformats.org/drawingml/2006/main">
            <a:r>
              <a:t>- OpenAI Image 2.0 生成的课程视觉。</a:t>
            </a:r>
          </a:p>
          <a:p xmlns:a="http://schemas.openxmlformats.org/drawingml/2006/main">
            <a:r>
              <a:t>- 第4、5、7、8、9、12、13、18、19、23、24、28页已用 OpenAI Image 2.0 原生重制，中文与场景一体生成，不再使用覆盖式文字面板。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现在，把课程变成七天行动。第一天写梦想卡，第二天完成承诺卡并与上线沟通；第三天整理第一份名单；第四天练习邀约，第五天完成一次真实分享或观摩；第六天按约定跟进；第七天与上线检讨，并尝试把八大步骤讲给另一位伙伴。你不需要等到完全不紧张才开始，也不需要用一次结果判断自己。先按照正确方法完成第一次循环，再一次比一次做得更好。梦想让你出发，承诺让你坚持，八大步骤让你知道每天怎样前进。七天不是毕业，而是第一次完整循环。第七天结束时，请决定下一周要强化哪一步，并约好下一次检讨。能够持续完成小循环，比一次做得热闹却没有后续更有价值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用户提供的《系统教育 - 八大步骤》原始母版（81页）。</a:t>
            </a:r>
          </a:p>
          <a:p xmlns:a="http://schemas.openxmlformats.org/drawingml/2006/main">
            <a:r>
              <a:t>- OpenAI Image 2.0 生成的课程视觉。</a:t>
            </a:r>
          </a:p>
          <a:p xmlns:a="http://schemas.openxmlformats.org/drawingml/2006/main">
            <a:r>
              <a:t>- 第4、5、7、8、9、12、13、18、19、23、24、28页已用 OpenAI Image 2.0 原生重制，中文与场景一体生成，不再使用覆盖式文字面板。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梦想不是展示给别人看的豪言壮语，也不一定是豪宅名车。对不同的人，梦想可以是身体更有精神、陪伴家人的时间更多、让孩子接受更好的教育、减少财务压力，或者成为更有能力帮助别人的人。真正有力量的梦想，必须与你的生活有关。请问自己三个问题：我现在最想改变什么？为什么不能再一直拖下去？如果我认真成长，除了自己，还有谁会因此受益？答案越真实，行动越有根。如果新人写不出梦想，不要替他填写，更不要用别人的目标刺激他。可以从生活里的不方便、长期担心和想守护的人开始问，让答案从他自己的语言里长出来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用户提供的《系统教育 - 八大步骤》原始母版（81页）。</a:t>
            </a:r>
          </a:p>
          <a:p xmlns:a="http://schemas.openxmlformats.org/drawingml/2006/main">
            <a:r>
              <a:t>- OpenAI Image 2.0 生成的课程视觉。</a:t>
            </a:r>
          </a:p>
          <a:p xmlns:a="http://schemas.openxmlformats.org/drawingml/2006/main">
            <a:r>
              <a:t>- 第4、5、7、8、9、12、13、18、19、23、24、28页已用 OpenAI Image 2.0 原生重制，中文与场景一体生成，不再使用覆盖式文字面板。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只说我想过得更好，潜意识不知道该往哪里走。把梦想写下来时，要让它具体。你想改善哪一种生活？希望达到什么可以观察的状态？准备在什么时间以前完成第一个阶段？目标可以调整，但不能永远没有日期。写下来以后，把它放在每天能看到的地方，不是为了幻想，而是提醒自己今天的行动有没有靠近目标。梦想板不是魔法，它真正的价值，是帮助你记住选择和优先顺序。一个目标越具体，越容易转成日常选择。例如不要只写‘更健康’，而是写本周固定几次学习和行动。目标不是拿来比较输赢，而是帮助自己判断今天有没有前进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用户提供的《系统教育 - 八大步骤》原始母版（81页）。</a:t>
            </a:r>
          </a:p>
          <a:p xmlns:a="http://schemas.openxmlformats.org/drawingml/2006/main">
            <a:r>
              <a:t>- OpenAI Image 2.0 生成的课程视觉。</a:t>
            </a:r>
          </a:p>
          <a:p xmlns:a="http://schemas.openxmlformats.org/drawingml/2006/main">
            <a:r>
              <a:t>- 第4、5、7、8、9、12、13、18、19、23、24、28页已用 OpenAI Image 2.0 原生重制，中文与场景一体生成，不再使用覆盖式文字面板。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梦想如果只在情绪高涨时出现，很快会变成幻想。把梦想变成力量的方法，是把它连接到今天。今天学习一个关键内容，联系一位真正适合沟通的人，晚上检讨一次自己的做法，这些看似很小，却比偶尔冲刺更可靠。不要问今天有没有立刻得到结果，先问今天有没有完成正确动作。长期变化来自很多次普通而正确的选择。第一步结束时，你应该拥有一张写清楚的梦想卡，以及明天可以马上完成的行动。梦想卡写完以后，请新人亲口读一遍。听他在哪一句停顿、哪一句特别有力量，再把今天的动作圈出来。梦想只有进入日程，才会从感觉变成可以检讨的行动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用户提供的《系统教育 - 八大步骤》原始母版（81页）。</a:t>
            </a:r>
          </a:p>
          <a:p xmlns:a="http://schemas.openxmlformats.org/drawingml/2006/main">
            <a:r>
              <a:t>- OpenAI Image 2.0 生成的课程视觉。</a:t>
            </a:r>
          </a:p>
          <a:p xmlns:a="http://schemas.openxmlformats.org/drawingml/2006/main">
            <a:r>
              <a:t>- 第4、5、7、8、9、12、13、18、19、23、24、28页已用 OpenAI Image 2.0 原生重制，中文与场景一体生成，不再使用覆盖式文字面板。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承诺最容易被误解。我们不能承诺一定成交、一定晋级或一定得到某一种收入，因为结果会受到能力、时间、市场和个人选择影响。真正负责任的承诺，是承诺自己愿意学习、愿意行动、愿意接受反馈，也愿意为自己的决定负责。别人可以陪你，但不能代替你成长；系统可以提供方法，但不能替你完成动作。承诺不是给上线看的口号，而是你和自己的约定：遇到不顺时，先检讨和求助，不急着放弃，也不靠冲动乱做。所谓创业者责任，不是把所有问题扛在自己身上，而是主动找资料、主动求助、按约完成，并为自己的选择负责。上线提供方法和陪伴，但不能替新人生活，也不能替他决定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用户提供的《系统教育 - 八大步骤》原始母版（81页）。</a:t>
            </a:r>
          </a:p>
          <a:p xmlns:a="http://schemas.openxmlformats.org/drawingml/2006/main">
            <a:r>
              <a:t>- OpenAI Image 2.0 生成的课程视觉。</a:t>
            </a:r>
          </a:p>
          <a:p xmlns:a="http://schemas.openxmlformats.org/drawingml/2006/main">
            <a:r>
              <a:t>- 第4、5、7、8、9、12、13、18、19、23、24、28页已用 OpenAI Image 2.0 原生重制，中文与场景一体生成，不再使用覆盖式文字面板。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一项承诺，是学习正确版本。遇到不确定的产品、制度或做法，找可靠资料和负责的人确认。第二项，是改变无效习惯。不是改变个性，而是改变拖延、猜测、怕开口、只收藏不练习这些阻碍成长的做法。第三项，是负责任地经营。尊重顾客选择，保护个人资料，不夸大、不隐瞒，也不为了短期数字伤害长期信任。这三项承诺会让你慢慢成为一个别人愿意合作的人，而不只是一个热情几天的新人。一个健康团队允许成员说‘我不明白’、‘我需要核对’、‘这个方法不适合我’。能被提问的方法，才经得起复制；能尊重不同选择的团队，才能建立长期信任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用户提供的《系统教育 - 八大步骤》原始母版（81页）。</a:t>
            </a:r>
          </a:p>
          <a:p xmlns:a="http://schemas.openxmlformats.org/drawingml/2006/main">
            <a:r>
              <a:t>- OpenAI Image 2.0 生成的课程视觉。</a:t>
            </a:r>
          </a:p>
          <a:p xmlns:a="http://schemas.openxmlformats.org/drawingml/2006/main">
            <a:r>
              <a:t>- 第4、5、7、8、9、12、13、18、19、23、24、28页已用 OpenAI Image 2.0 原生重制，中文与场景一体生成，不再使用覆盖式文字面板。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长期事业不能靠一晚的激情。新人可以先从七天启动开始，完成梦想卡、承诺卡、第一份名单、第一次练习邀约和第一次检讨。七天以后，再进入九十天练习周期。九十天不是保证成果的期限，而是给自己足够时间建立习惯、经历反馈、学会调整。每周至少安排一次检讨，让上线知道你完成了什么、哪里卡住、下一周准备怎样改。真正的承诺，可以被看见、被记录，也可以被持续修正。安排承诺时最好写进真实日历，例如每周哪两段时间学习、每天哪一段时间联系、周末什么时候检讨。时间不必很多，但必须可执行，也要为家庭和工作保留合理边界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用户提供的《系统教育 - 八大步骤》原始母版（81页）。</a:t>
            </a:r>
          </a:p>
          <a:p xmlns:a="http://schemas.openxmlformats.org/drawingml/2006/main">
            <a:r>
              <a:t>- OpenAI Image 2.0 生成的课程视觉。</a:t>
            </a:r>
          </a:p>
          <a:p xmlns:a="http://schemas.openxmlformats.org/drawingml/2006/main">
            <a:r>
              <a:t>- 第4、5、7、8、9、12、13、18、19、23、24、28页已用 OpenAI Image 2.0 原生重制，中文与场景一体生成，不再使用覆盖式文字面板。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885768c0f464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73af0174b4943ad" /><Relationship Type="http://schemas.openxmlformats.org/officeDocument/2006/relationships/slideLayout" Target="/ppt/slideLayouts/slideLayout1.xml" Id="Rcaf0c6fb02aa4213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f0c6fb02aa4213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d5792eb4d4352" /><Relationship Type="http://schemas.openxmlformats.org/officeDocument/2006/relationships/image" Target="/ppt/media/image.png" Id="Rae6049f5955040d8" /><Relationship Type="http://schemas.openxmlformats.org/officeDocument/2006/relationships/notesSlide" Target="/ppt/notesSlides/notesSlide1.xml" Id="R7fde7a6642a34e5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440ee63314129" /><Relationship Type="http://schemas.openxmlformats.org/officeDocument/2006/relationships/image" Target="/ppt/media/image10.png" Id="Rec4dd1c5e6454b51" /><Relationship Type="http://schemas.openxmlformats.org/officeDocument/2006/relationships/notesSlide" Target="/ppt/notesSlides/notesSlide10.xml" Id="R41bedd2e4ecd442a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7798f7b4b4049" /><Relationship Type="http://schemas.openxmlformats.org/officeDocument/2006/relationships/image" Target="/ppt/media/image11.png" Id="R258ef92d7a8548ae" /><Relationship Type="http://schemas.openxmlformats.org/officeDocument/2006/relationships/notesSlide" Target="/ppt/notesSlides/notesSlide11.xml" Id="Rcff321efa07f451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25eb1cb2a4499" /><Relationship Type="http://schemas.openxmlformats.org/officeDocument/2006/relationships/image" Target="/ppt/media/image12.png" Id="R285646faa7924938" /><Relationship Type="http://schemas.openxmlformats.org/officeDocument/2006/relationships/notesSlide" Target="/ppt/notesSlides/notesSlide12.xml" Id="R5e6f13c6cda9483a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59170d8e5480c" /><Relationship Type="http://schemas.openxmlformats.org/officeDocument/2006/relationships/image" Target="/ppt/media/image13.png" Id="R91a658419cef4122" /><Relationship Type="http://schemas.openxmlformats.org/officeDocument/2006/relationships/notesSlide" Target="/ppt/notesSlides/notesSlide13.xml" Id="Rd8cdbe0c95834106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52a3d3b6e4ef3" /><Relationship Type="http://schemas.openxmlformats.org/officeDocument/2006/relationships/image" Target="/ppt/media/image14.png" Id="Rb97ad219ca9c4f0f" /><Relationship Type="http://schemas.openxmlformats.org/officeDocument/2006/relationships/notesSlide" Target="/ppt/notesSlides/notesSlide14.xml" Id="Rb923ae7953e34b34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9dd5761514052" /><Relationship Type="http://schemas.openxmlformats.org/officeDocument/2006/relationships/image" Target="/ppt/media/image15.png" Id="Rd5a3d8f9c934454e" /><Relationship Type="http://schemas.openxmlformats.org/officeDocument/2006/relationships/notesSlide" Target="/ppt/notesSlides/notesSlide15.xml" Id="R86c0e6f02d434380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b1d1c75744ad3" /><Relationship Type="http://schemas.openxmlformats.org/officeDocument/2006/relationships/image" Target="/ppt/media/image16.png" Id="Rb96248f523f14189" /><Relationship Type="http://schemas.openxmlformats.org/officeDocument/2006/relationships/notesSlide" Target="/ppt/notesSlides/notesSlide16.xml" Id="Rf31dfb0ac9cc4038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09614a7d94437" /><Relationship Type="http://schemas.openxmlformats.org/officeDocument/2006/relationships/image" Target="/ppt/media/image17.png" Id="R12c9ad9aa6424f8c" /><Relationship Type="http://schemas.openxmlformats.org/officeDocument/2006/relationships/notesSlide" Target="/ppt/notesSlides/notesSlide17.xml" Id="R8f3c9d68a28546fc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6e87181fd45dd" /><Relationship Type="http://schemas.openxmlformats.org/officeDocument/2006/relationships/image" Target="/ppt/media/image18.png" Id="R6760d05907984045" /><Relationship Type="http://schemas.openxmlformats.org/officeDocument/2006/relationships/notesSlide" Target="/ppt/notesSlides/notesSlide18.xml" Id="R4783c05fd5d3464e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72bd764a54492" /><Relationship Type="http://schemas.openxmlformats.org/officeDocument/2006/relationships/image" Target="/ppt/media/image19.png" Id="R1ddba553b2a141d7" /><Relationship Type="http://schemas.openxmlformats.org/officeDocument/2006/relationships/notesSlide" Target="/ppt/notesSlides/notesSlide19.xml" Id="Rff0e89c456ac43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f368263d948e4" /><Relationship Type="http://schemas.openxmlformats.org/officeDocument/2006/relationships/image" Target="/ppt/media/image2.png" Id="R371095fbe35e4560" /><Relationship Type="http://schemas.openxmlformats.org/officeDocument/2006/relationships/notesSlide" Target="/ppt/notesSlides/notesSlide2.xml" Id="R1e74088107794ebb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8b44481da43b5" /><Relationship Type="http://schemas.openxmlformats.org/officeDocument/2006/relationships/image" Target="/ppt/media/image20.png" Id="R7ea0c86d46164edc" /><Relationship Type="http://schemas.openxmlformats.org/officeDocument/2006/relationships/notesSlide" Target="/ppt/notesSlides/notesSlide20.xml" Id="Rba570ae93fe240fb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02d96088144c9" /><Relationship Type="http://schemas.openxmlformats.org/officeDocument/2006/relationships/image" Target="/ppt/media/image21.png" Id="Recf06df8e1404a47" /><Relationship Type="http://schemas.openxmlformats.org/officeDocument/2006/relationships/notesSlide" Target="/ppt/notesSlides/notesSlide21.xml" Id="Re0b762c94e09473d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4049df7d14cd7" /><Relationship Type="http://schemas.openxmlformats.org/officeDocument/2006/relationships/image" Target="/ppt/media/image22.png" Id="Re2bd9be6447e4c35" /><Relationship Type="http://schemas.openxmlformats.org/officeDocument/2006/relationships/notesSlide" Target="/ppt/notesSlides/notesSlide22.xml" Id="Re1b0f1e829034e4e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8febd5a8740d8" /><Relationship Type="http://schemas.openxmlformats.org/officeDocument/2006/relationships/image" Target="/ppt/media/image23.png" Id="R75f9ddd6d9bb469e" /><Relationship Type="http://schemas.openxmlformats.org/officeDocument/2006/relationships/notesSlide" Target="/ppt/notesSlides/notesSlide23.xml" Id="R74ea5cb6567343bd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2af496b64455b" /><Relationship Type="http://schemas.openxmlformats.org/officeDocument/2006/relationships/image" Target="/ppt/media/image24.png" Id="Ra6a478be804d4873" /><Relationship Type="http://schemas.openxmlformats.org/officeDocument/2006/relationships/notesSlide" Target="/ppt/notesSlides/notesSlide24.xml" Id="R3452c7f5c50d4c76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7fca1674f49b4" /><Relationship Type="http://schemas.openxmlformats.org/officeDocument/2006/relationships/image" Target="/ppt/media/image25.png" Id="R149640a180e1437a" /><Relationship Type="http://schemas.openxmlformats.org/officeDocument/2006/relationships/notesSlide" Target="/ppt/notesSlides/notesSlide25.xml" Id="R3973a4136f9f4d83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a70d7864f4a27" /><Relationship Type="http://schemas.openxmlformats.org/officeDocument/2006/relationships/image" Target="/ppt/media/image26.png" Id="R3561e558c05048eb" /><Relationship Type="http://schemas.openxmlformats.org/officeDocument/2006/relationships/notesSlide" Target="/ppt/notesSlides/notesSlide26.xml" Id="R78242219ce444a99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f48f8fc134a55" /><Relationship Type="http://schemas.openxmlformats.org/officeDocument/2006/relationships/image" Target="/ppt/media/image27.png" Id="R91e4b65ab41c4294" /><Relationship Type="http://schemas.openxmlformats.org/officeDocument/2006/relationships/notesSlide" Target="/ppt/notesSlides/notesSlide27.xml" Id="R98faf5325c424203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56a1c2f084edb" /><Relationship Type="http://schemas.openxmlformats.org/officeDocument/2006/relationships/image" Target="/ppt/media/image28.png" Id="R82399b8005254198" /><Relationship Type="http://schemas.openxmlformats.org/officeDocument/2006/relationships/notesSlide" Target="/ppt/notesSlides/notesSlide28.xml" Id="R45d9cb4d55284ffa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760c5bf5f45ab" /><Relationship Type="http://schemas.openxmlformats.org/officeDocument/2006/relationships/image" Target="/ppt/media/image29.png" Id="Re7a7596d770b448b" /><Relationship Type="http://schemas.openxmlformats.org/officeDocument/2006/relationships/notesSlide" Target="/ppt/notesSlides/notesSlide29.xml" Id="R549a0aeefe544e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21c58c7c64310" /><Relationship Type="http://schemas.openxmlformats.org/officeDocument/2006/relationships/image" Target="/ppt/media/image3.png" Id="Rbd0eb59d125f4926" /><Relationship Type="http://schemas.openxmlformats.org/officeDocument/2006/relationships/notesSlide" Target="/ppt/notesSlides/notesSlide3.xml" Id="R7aa067b703834e95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4a31140dc462f" /><Relationship Type="http://schemas.openxmlformats.org/officeDocument/2006/relationships/image" Target="/ppt/media/image30.png" Id="Rfa841f875bb5483c" /><Relationship Type="http://schemas.openxmlformats.org/officeDocument/2006/relationships/notesSlide" Target="/ppt/notesSlides/notesSlide30.xml" Id="R40160b6b6d9649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3fe2229ee4ce2" /><Relationship Type="http://schemas.openxmlformats.org/officeDocument/2006/relationships/image" Target="/ppt/media/image4.png" Id="R09ea967a1a1a4b33" /><Relationship Type="http://schemas.openxmlformats.org/officeDocument/2006/relationships/notesSlide" Target="/ppt/notesSlides/notesSlide4.xml" Id="R4377709706f74c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0807f90224486" /><Relationship Type="http://schemas.openxmlformats.org/officeDocument/2006/relationships/image" Target="/ppt/media/image5.png" Id="R44434e2adc324ce5" /><Relationship Type="http://schemas.openxmlformats.org/officeDocument/2006/relationships/notesSlide" Target="/ppt/notesSlides/notesSlide5.xml" Id="R4b56cef3c8b54b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9a2e59b0e41d4" /><Relationship Type="http://schemas.openxmlformats.org/officeDocument/2006/relationships/image" Target="/ppt/media/image6.png" Id="Re3c8faf5eef242b6" /><Relationship Type="http://schemas.openxmlformats.org/officeDocument/2006/relationships/notesSlide" Target="/ppt/notesSlides/notesSlide6.xml" Id="Rff42ddc8922340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b0cad33fc4863" /><Relationship Type="http://schemas.openxmlformats.org/officeDocument/2006/relationships/image" Target="/ppt/media/image7.png" Id="R4365903fcd314120" /><Relationship Type="http://schemas.openxmlformats.org/officeDocument/2006/relationships/notesSlide" Target="/ppt/notesSlides/notesSlide7.xml" Id="Re98756830323469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850ae4994472e" /><Relationship Type="http://schemas.openxmlformats.org/officeDocument/2006/relationships/image" Target="/ppt/media/image8.png" Id="R7d232a8af36c49fb" /><Relationship Type="http://schemas.openxmlformats.org/officeDocument/2006/relationships/notesSlide" Target="/ppt/notesSlides/notesSlide8.xml" Id="R93472d6131a1498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a7530e8684624" /><Relationship Type="http://schemas.openxmlformats.org/officeDocument/2006/relationships/image" Target="/ppt/media/image9.png" Id="R7ecfa2671adb4328" /><Relationship Type="http://schemas.openxmlformats.org/officeDocument/2006/relationships/notesSlide" Target="/ppt/notesSlides/notesSlide9.xml" Id="R8d6e5fb19351468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e6049f5955040d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15718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4dd1c5e6454b51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41388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8ef92d7a8548a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81493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85646faa792493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03921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a658419cef4122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211899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97ad219ca9c4f0f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25027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5a3d8f9c934454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23225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96248f523f1418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341484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c9ad9aa6424f8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125341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760d0590798404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217084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ddba553b2a141d7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06721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71095fbe35e4560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410072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a0c86d46164ed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765433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f06df8e1404a47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745874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2bd9be6447e4c3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63779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5f9ddd6d9bb469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500709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a478be804d487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219137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9640a180e1437a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024733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61e558c05048eb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184422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e4b65ab41c4294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000094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399b800525419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505946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a7596d770b448b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24118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d0eb59d125f4926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787786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841f875bb5483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84354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9ea967a1a1a4b3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85775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4434e2adc324ce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9409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c8faf5eef242b6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11109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365903fcd314120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93666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232a8af36c49fb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2932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cfa2671adb432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17804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2026-08-30T07:35:56.5110000Z</dcterms:created>
  <dcterms:modified xsi:type="dcterms:W3CDTF">2026-08-30T07:35:56.5110000Z</dcterms:modified>
</coreProperties>
</file>