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1efbc53a32b42dd" /><Relationship Type="http://schemas.openxmlformats.org/officeDocument/2006/relationships/extended-properties" Target="/docProps/app.xml" Id="Rfba045c96e114ba7" /><Relationship Type="http://schemas.openxmlformats.org/officeDocument/2006/relationships/officeDocument" Target="/ppt/presentation.xml" Id="Rc869005d576f489b" /></Relationships>
</file>

<file path=ppt/presentation.xml><?xml version="1.0" encoding="utf-8"?>
<p:presentation xmlns:p="http://schemas.openxmlformats.org/presentationml/2006/main">
  <p:sldMasterIdLst>
    <p:sldMasterId xmlns:r="http://schemas.openxmlformats.org/officeDocument/2006/relationships" id="2147483648" r:id="R7b8c440aacdf451a"/>
  </p:sldMasterIdLst>
  <p:notesMasterIdLst>
    <p:notesMasterId xmlns:r="http://schemas.openxmlformats.org/officeDocument/2006/relationships" r:id="R8b7e46b9227642af"/>
  </p:notesMasterIdLst>
  <p:sldIdLst>
    <p:sldId xmlns:r="http://schemas.openxmlformats.org/officeDocument/2006/relationships" id="256" r:id="R8ea8638872a84aef"/>
    <p:sldId xmlns:r="http://schemas.openxmlformats.org/officeDocument/2006/relationships" id="257" r:id="R06630f3bc6cb4593"/>
    <p:sldId xmlns:r="http://schemas.openxmlformats.org/officeDocument/2006/relationships" id="258" r:id="Rf83ac2c6656642ea"/>
    <p:sldId xmlns:r="http://schemas.openxmlformats.org/officeDocument/2006/relationships" id="259" r:id="Rdeb5c3d25187494a"/>
    <p:sldId xmlns:r="http://schemas.openxmlformats.org/officeDocument/2006/relationships" id="260" r:id="R367b915146114053"/>
    <p:sldId xmlns:r="http://schemas.openxmlformats.org/officeDocument/2006/relationships" id="261" r:id="Rcfbe2ef0cea54196"/>
    <p:sldId xmlns:r="http://schemas.openxmlformats.org/officeDocument/2006/relationships" id="262" r:id="Rc56836434f714ab4"/>
    <p:sldId xmlns:r="http://schemas.openxmlformats.org/officeDocument/2006/relationships" id="263" r:id="Rd537b2003740463a"/>
    <p:sldId xmlns:r="http://schemas.openxmlformats.org/officeDocument/2006/relationships" id="264" r:id="R7037c94fc620474e"/>
    <p:sldId xmlns:r="http://schemas.openxmlformats.org/officeDocument/2006/relationships" id="265" r:id="Rd4c2c859ed9a44da"/>
    <p:sldId xmlns:r="http://schemas.openxmlformats.org/officeDocument/2006/relationships" id="266" r:id="R4b45d714fd7947f6"/>
    <p:sldId xmlns:r="http://schemas.openxmlformats.org/officeDocument/2006/relationships" id="267" r:id="Rd40cfc019cfb42e0"/>
    <p:sldId xmlns:r="http://schemas.openxmlformats.org/officeDocument/2006/relationships" id="268" r:id="R0400262f9a6c4a64"/>
    <p:sldId xmlns:r="http://schemas.openxmlformats.org/officeDocument/2006/relationships" id="269" r:id="Rc7d7e883a1c34a20"/>
    <p:sldId xmlns:r="http://schemas.openxmlformats.org/officeDocument/2006/relationships" id="270" r:id="R51c36ce6cc1941da"/>
    <p:sldId xmlns:r="http://schemas.openxmlformats.org/officeDocument/2006/relationships" id="271" r:id="Rea2a578c0892412e"/>
    <p:sldId xmlns:r="http://schemas.openxmlformats.org/officeDocument/2006/relationships" id="272" r:id="Rbf3eba5dd2ea4968"/>
    <p:sldId xmlns:r="http://schemas.openxmlformats.org/officeDocument/2006/relationships" id="273" r:id="R7f67145c825942b0"/>
    <p:sldId xmlns:r="http://schemas.openxmlformats.org/officeDocument/2006/relationships" id="274" r:id="Re18aedc2d22d4f0f"/>
    <p:sldId xmlns:r="http://schemas.openxmlformats.org/officeDocument/2006/relationships" id="275" r:id="Rf2f89ee4ad2648fe"/>
    <p:sldId xmlns:r="http://schemas.openxmlformats.org/officeDocument/2006/relationships" id="276" r:id="R86ace4492f75475a"/>
    <p:sldId xmlns:r="http://schemas.openxmlformats.org/officeDocument/2006/relationships" id="277" r:id="Ra8fa5ced3c5f433f"/>
    <p:sldId xmlns:r="http://schemas.openxmlformats.org/officeDocument/2006/relationships" id="278" r:id="R6d0de7bd7c06488f"/>
    <p:sldId xmlns:r="http://schemas.openxmlformats.org/officeDocument/2006/relationships" id="279" r:id="R3b0c1e871cc64832"/>
    <p:sldId xmlns:r="http://schemas.openxmlformats.org/officeDocument/2006/relationships" id="280" r:id="Re3c5663d59ae423a"/>
    <p:sldId xmlns:r="http://schemas.openxmlformats.org/officeDocument/2006/relationships" id="281" r:id="R07354adc02d243c1"/>
    <p:sldId xmlns:r="http://schemas.openxmlformats.org/officeDocument/2006/relationships" id="282" r:id="R9e79cdb0a1d84768"/>
    <p:sldId xmlns:r="http://schemas.openxmlformats.org/officeDocument/2006/relationships" id="283" r:id="Rf60469b2941f4027"/>
    <p:sldId xmlns:r="http://schemas.openxmlformats.org/officeDocument/2006/relationships" id="284" r:id="R42cc5b3b127344fc"/>
    <p:sldId xmlns:r="http://schemas.openxmlformats.org/officeDocument/2006/relationships" id="285" r:id="Re3e2cbd4e07d4e7e"/>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edee547bd71d47ed" /><Relationship Type="http://schemas.openxmlformats.org/officeDocument/2006/relationships/slideMaster" Target="/ppt/slideMasters/slideMaster1.xml" Id="R7b8c440aacdf451a" /><Relationship Type="http://schemas.openxmlformats.org/officeDocument/2006/relationships/notesMaster" Target="/ppt/notesMasters/notesMaster1.xml" Id="R8b7e46b9227642af" /><Relationship Type="http://schemas.openxmlformats.org/officeDocument/2006/relationships/presProps" Target="/ppt/presProps.xml" Id="Ree98db9398974435" /><Relationship Type="http://schemas.openxmlformats.org/officeDocument/2006/relationships/tableStyles" Target="/ppt/tableStyles.xml" Id="R124de5ab3b224d3a" /><Relationship Type="http://schemas.openxmlformats.org/officeDocument/2006/relationships/slide" Target="/ppt/slides/slide1.xml" Id="R8ea8638872a84aef" /><Relationship Type="http://schemas.openxmlformats.org/officeDocument/2006/relationships/slide" Target="/ppt/slides/slide2.xml" Id="R06630f3bc6cb4593" /><Relationship Type="http://schemas.openxmlformats.org/officeDocument/2006/relationships/slide" Target="/ppt/slides/slide3.xml" Id="Rf83ac2c6656642ea" /><Relationship Type="http://schemas.openxmlformats.org/officeDocument/2006/relationships/slide" Target="/ppt/slides/slide4.xml" Id="Rdeb5c3d25187494a" /><Relationship Type="http://schemas.openxmlformats.org/officeDocument/2006/relationships/slide" Target="/ppt/slides/slide5.xml" Id="R367b915146114053" /><Relationship Type="http://schemas.openxmlformats.org/officeDocument/2006/relationships/slide" Target="/ppt/slides/slide6.xml" Id="Rcfbe2ef0cea54196" /><Relationship Type="http://schemas.openxmlformats.org/officeDocument/2006/relationships/slide" Target="/ppt/slides/slide7.xml" Id="Rc56836434f714ab4" /><Relationship Type="http://schemas.openxmlformats.org/officeDocument/2006/relationships/slide" Target="/ppt/slides/slide8.xml" Id="Rd537b2003740463a" /><Relationship Type="http://schemas.openxmlformats.org/officeDocument/2006/relationships/slide" Target="/ppt/slides/slide9.xml" Id="R7037c94fc620474e" /><Relationship Type="http://schemas.openxmlformats.org/officeDocument/2006/relationships/slide" Target="/ppt/slides/slide10.xml" Id="Rd4c2c859ed9a44da" /><Relationship Type="http://schemas.openxmlformats.org/officeDocument/2006/relationships/slide" Target="/ppt/slides/slide11.xml" Id="R4b45d714fd7947f6" /><Relationship Type="http://schemas.openxmlformats.org/officeDocument/2006/relationships/slide" Target="/ppt/slides/slide12.xml" Id="Rd40cfc019cfb42e0" /><Relationship Type="http://schemas.openxmlformats.org/officeDocument/2006/relationships/slide" Target="/ppt/slides/slide13.xml" Id="R0400262f9a6c4a64" /><Relationship Type="http://schemas.openxmlformats.org/officeDocument/2006/relationships/slide" Target="/ppt/slides/slide14.xml" Id="Rc7d7e883a1c34a20" /><Relationship Type="http://schemas.openxmlformats.org/officeDocument/2006/relationships/slide" Target="/ppt/slides/slide15.xml" Id="R51c36ce6cc1941da" /><Relationship Type="http://schemas.openxmlformats.org/officeDocument/2006/relationships/slide" Target="/ppt/slides/slide16.xml" Id="Rea2a578c0892412e" /><Relationship Type="http://schemas.openxmlformats.org/officeDocument/2006/relationships/slide" Target="/ppt/slides/slide17.xml" Id="Rbf3eba5dd2ea4968" /><Relationship Type="http://schemas.openxmlformats.org/officeDocument/2006/relationships/slide" Target="/ppt/slides/slide18.xml" Id="R7f67145c825942b0" /><Relationship Type="http://schemas.openxmlformats.org/officeDocument/2006/relationships/slide" Target="/ppt/slides/slide19.xml" Id="Re18aedc2d22d4f0f" /><Relationship Type="http://schemas.openxmlformats.org/officeDocument/2006/relationships/slide" Target="/ppt/slides/slide20.xml" Id="Rf2f89ee4ad2648fe" /><Relationship Type="http://schemas.openxmlformats.org/officeDocument/2006/relationships/slide" Target="/ppt/slides/slide21.xml" Id="R86ace4492f75475a" /><Relationship Type="http://schemas.openxmlformats.org/officeDocument/2006/relationships/slide" Target="/ppt/slides/slide22.xml" Id="Ra8fa5ced3c5f433f" /><Relationship Type="http://schemas.openxmlformats.org/officeDocument/2006/relationships/slide" Target="/ppt/slides/slide23.xml" Id="R6d0de7bd7c06488f" /><Relationship Type="http://schemas.openxmlformats.org/officeDocument/2006/relationships/slide" Target="/ppt/slides/slide24.xml" Id="R3b0c1e871cc64832" /><Relationship Type="http://schemas.openxmlformats.org/officeDocument/2006/relationships/slide" Target="/ppt/slides/slide25.xml" Id="Re3c5663d59ae423a" /><Relationship Type="http://schemas.openxmlformats.org/officeDocument/2006/relationships/slide" Target="/ppt/slides/slide26.xml" Id="R07354adc02d243c1" /><Relationship Type="http://schemas.openxmlformats.org/officeDocument/2006/relationships/slide" Target="/ppt/slides/slide27.xml" Id="R9e79cdb0a1d84768" /><Relationship Type="http://schemas.openxmlformats.org/officeDocument/2006/relationships/slide" Target="/ppt/slides/slide28.xml" Id="Rf60469b2941f4027" /><Relationship Type="http://schemas.openxmlformats.org/officeDocument/2006/relationships/slide" Target="/ppt/slides/slide29.xml" Id="R42cc5b3b127344fc" /><Relationship Type="http://schemas.openxmlformats.org/officeDocument/2006/relationships/slide" Target="/ppt/slides/slide30.xml" Id="Re3e2cbd4e07d4e7e"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acbfa4ce066425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fb47dac67b8420a" /><Relationship Type="http://schemas.openxmlformats.org/officeDocument/2006/relationships/notesMaster" Target="/ppt/notesMasters/notesMaster1.xml" Id="Rac84ffeaf4a44aa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dd5949337d124d1a" /><Relationship Type="http://schemas.openxmlformats.org/officeDocument/2006/relationships/notesMaster" Target="/ppt/notesMasters/notesMaster1.xml" Id="R2153f43abe0f4fa5"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5dd434899ad94ec0" /><Relationship Type="http://schemas.openxmlformats.org/officeDocument/2006/relationships/notesMaster" Target="/ppt/notesMasters/notesMaster1.xml" Id="R541ebb9db8e94eaf"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99b2ece03d6d4f3d" /><Relationship Type="http://schemas.openxmlformats.org/officeDocument/2006/relationships/notesMaster" Target="/ppt/notesMasters/notesMaster1.xml" Id="Rdb2e0db2ebb54f44"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4cbfc5984eef4b3e" /><Relationship Type="http://schemas.openxmlformats.org/officeDocument/2006/relationships/notesMaster" Target="/ppt/notesMasters/notesMaster1.xml" Id="Ra15fa2a1f4274dc6"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cb075d883eca466a" /><Relationship Type="http://schemas.openxmlformats.org/officeDocument/2006/relationships/notesMaster" Target="/ppt/notesMasters/notesMaster1.xml" Id="Rda92af0ff9994bba"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7397fd3e079344fa" /><Relationship Type="http://schemas.openxmlformats.org/officeDocument/2006/relationships/notesMaster" Target="/ppt/notesMasters/notesMaster1.xml" Id="Ra7c897b15f0740cf"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6044c98706fc4d64" /><Relationship Type="http://schemas.openxmlformats.org/officeDocument/2006/relationships/notesMaster" Target="/ppt/notesMasters/notesMaster1.xml" Id="R2a7c17b836994d37"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10356a691d3148fa" /><Relationship Type="http://schemas.openxmlformats.org/officeDocument/2006/relationships/notesMaster" Target="/ppt/notesMasters/notesMaster1.xml" Id="Rfb9bcedb57834993"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2f3a4dcac3b04e11" /><Relationship Type="http://schemas.openxmlformats.org/officeDocument/2006/relationships/notesMaster" Target="/ppt/notesMasters/notesMaster1.xml" Id="R0823cc59624f4208"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c2b47a1803f9405f" /><Relationship Type="http://schemas.openxmlformats.org/officeDocument/2006/relationships/notesMaster" Target="/ppt/notesMasters/notesMaster1.xml" Id="R70dd88bc3c8948c5" /></Relationships>
</file>

<file path=ppt/notesSlides/_rels/notesSlide2.xml.rels>&#65279;<?xml version="1.0" encoding="utf-8"?><Relationships xmlns="http://schemas.openxmlformats.org/package/2006/relationships"><Relationship Type="http://schemas.openxmlformats.org/officeDocument/2006/relationships/slide" Target="/ppt/slides/slide2.xml" Id="R67c464c71d0b4003" /><Relationship Type="http://schemas.openxmlformats.org/officeDocument/2006/relationships/notesMaster" Target="/ppt/notesMasters/notesMaster1.xml" Id="Rf691cead770d4f1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8be9d8feabc54fc9" /><Relationship Type="http://schemas.openxmlformats.org/officeDocument/2006/relationships/notesMaster" Target="/ppt/notesMasters/notesMaster1.xml" Id="Rc27df3d9abcd457c"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6dcf43b669ee4fd1" /><Relationship Type="http://schemas.openxmlformats.org/officeDocument/2006/relationships/notesMaster" Target="/ppt/notesMasters/notesMaster1.xml" Id="Re88cb11cabfd4dd7"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ee465cb7491b4e62" /><Relationship Type="http://schemas.openxmlformats.org/officeDocument/2006/relationships/notesMaster" Target="/ppt/notesMasters/notesMaster1.xml" Id="Rc04df6e46d0b44bd"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7228026a47904e17" /><Relationship Type="http://schemas.openxmlformats.org/officeDocument/2006/relationships/notesMaster" Target="/ppt/notesMasters/notesMaster1.xml" Id="R4afd75a2abdc4a64"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851b2d0cbe364141" /><Relationship Type="http://schemas.openxmlformats.org/officeDocument/2006/relationships/notesMaster" Target="/ppt/notesMasters/notesMaster1.xml" Id="R25ee83ee042140fa"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b8263f0862d0453b" /><Relationship Type="http://schemas.openxmlformats.org/officeDocument/2006/relationships/notesMaster" Target="/ppt/notesMasters/notesMaster1.xml" Id="R5ae7966666d44d7d"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4f39c2cf013d454f" /><Relationship Type="http://schemas.openxmlformats.org/officeDocument/2006/relationships/notesMaster" Target="/ppt/notesMasters/notesMaster1.xml" Id="Re7e05afefa9e4fa1"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42c9c98903544200" /><Relationship Type="http://schemas.openxmlformats.org/officeDocument/2006/relationships/notesMaster" Target="/ppt/notesMasters/notesMaster1.xml" Id="R1ffeae89e66642aa"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1747655652af482b" /><Relationship Type="http://schemas.openxmlformats.org/officeDocument/2006/relationships/notesMaster" Target="/ppt/notesMasters/notesMaster1.xml" Id="R709fe899f8994f8a"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4717a79f22d541fc" /><Relationship Type="http://schemas.openxmlformats.org/officeDocument/2006/relationships/notesMaster" Target="/ppt/notesMasters/notesMaster1.xml" Id="Rb0884da5987b409e" /></Relationships>
</file>

<file path=ppt/notesSlides/_rels/notesSlide3.xml.rels>&#65279;<?xml version="1.0" encoding="utf-8"?><Relationships xmlns="http://schemas.openxmlformats.org/package/2006/relationships"><Relationship Type="http://schemas.openxmlformats.org/officeDocument/2006/relationships/slide" Target="/ppt/slides/slide3.xml" Id="Rfd98d8370b85456f" /><Relationship Type="http://schemas.openxmlformats.org/officeDocument/2006/relationships/notesMaster" Target="/ppt/notesMasters/notesMaster1.xml" Id="R0215cc053b984b10"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3e03973298d64cff" /><Relationship Type="http://schemas.openxmlformats.org/officeDocument/2006/relationships/notesMaster" Target="/ppt/notesMasters/notesMaster1.xml" Id="R2f558c47698a4ed1" /></Relationships>
</file>

<file path=ppt/notesSlides/_rels/notesSlide4.xml.rels>&#65279;<?xml version="1.0" encoding="utf-8"?><Relationships xmlns="http://schemas.openxmlformats.org/package/2006/relationships"><Relationship Type="http://schemas.openxmlformats.org/officeDocument/2006/relationships/slide" Target="/ppt/slides/slide4.xml" Id="Rbf37a0b512644392" /><Relationship Type="http://schemas.openxmlformats.org/officeDocument/2006/relationships/notesMaster" Target="/ppt/notesMasters/notesMaster1.xml" Id="Recd8c04b518a452d" /></Relationships>
</file>

<file path=ppt/notesSlides/_rels/notesSlide5.xml.rels>&#65279;<?xml version="1.0" encoding="utf-8"?><Relationships xmlns="http://schemas.openxmlformats.org/package/2006/relationships"><Relationship Type="http://schemas.openxmlformats.org/officeDocument/2006/relationships/slide" Target="/ppt/slides/slide5.xml" Id="R682f5c4460a84ca1" /><Relationship Type="http://schemas.openxmlformats.org/officeDocument/2006/relationships/notesMaster" Target="/ppt/notesMasters/notesMaster1.xml" Id="R9f0a7b01568749c6" /></Relationships>
</file>

<file path=ppt/notesSlides/_rels/notesSlide6.xml.rels>&#65279;<?xml version="1.0" encoding="utf-8"?><Relationships xmlns="http://schemas.openxmlformats.org/package/2006/relationships"><Relationship Type="http://schemas.openxmlformats.org/officeDocument/2006/relationships/slide" Target="/ppt/slides/slide6.xml" Id="Rd49ea5b7029d47ab" /><Relationship Type="http://schemas.openxmlformats.org/officeDocument/2006/relationships/notesMaster" Target="/ppt/notesMasters/notesMaster1.xml" Id="R56edc7f64ff14376" /></Relationships>
</file>

<file path=ppt/notesSlides/_rels/notesSlide7.xml.rels>&#65279;<?xml version="1.0" encoding="utf-8"?><Relationships xmlns="http://schemas.openxmlformats.org/package/2006/relationships"><Relationship Type="http://schemas.openxmlformats.org/officeDocument/2006/relationships/slide" Target="/ppt/slides/slide7.xml" Id="R4c934587e9304e69" /><Relationship Type="http://schemas.openxmlformats.org/officeDocument/2006/relationships/notesMaster" Target="/ppt/notesMasters/notesMaster1.xml" Id="R2e32f5f88df2440b" /></Relationships>
</file>

<file path=ppt/notesSlides/_rels/notesSlide8.xml.rels>&#65279;<?xml version="1.0" encoding="utf-8"?><Relationships xmlns="http://schemas.openxmlformats.org/package/2006/relationships"><Relationship Type="http://schemas.openxmlformats.org/officeDocument/2006/relationships/slide" Target="/ppt/slides/slide8.xml" Id="Rf34f96cd63b04433" /><Relationship Type="http://schemas.openxmlformats.org/officeDocument/2006/relationships/notesMaster" Target="/ppt/notesMasters/notesMaster1.xml" Id="R495ba28e2ad94571" /></Relationships>
</file>

<file path=ppt/notesSlides/_rels/notesSlide9.xml.rels>&#65279;<?xml version="1.0" encoding="utf-8"?><Relationships xmlns="http://schemas.openxmlformats.org/package/2006/relationships"><Relationship Type="http://schemas.openxmlformats.org/officeDocument/2006/relationships/slide" Target="/ppt/slides/slide9.xml" Id="R96c27cecf4034d08" /><Relationship Type="http://schemas.openxmlformats.org/officeDocument/2006/relationships/notesMaster" Target="/ppt/notesMasters/notesMaster1.xml" Id="Rd289102c13c846c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Selamat datang ke Sistem Pendidikan Kelapan: Lapan Langkah untuk Rakan Baharu. Rakan baharu tidak perlu menguasai semuanya pada hari pertama. Yang penting ialah urutan yang jelas supaya niat menjadi tindakan dan tindakan menjadi kaedah yang boleh diajar. Lapan langkah ini ialah Impian, Komitmen, Senarai Nama, Jemputan, Perkongsian, Susulan, Semakan dan Penggandaan. Pelajari mengikut urutan, amalkan dengan jujur dan kembali kepada peta ini apabila anda tidak pasti apa yang perlu dilakukan seterusnya.</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Senarai nama bukan senarai orang yang akan ditekan. Ia ialah rekod praktikal tentang hubungan yang boleh dijaga, difahami atau dihubungi dengan sesuai. Jangan terlalu awal memutuskan siapa berminat atau tidak. Mulakan dengan luas, susun perkara yang benar-benar anda tahu dan kemas kini apabila keadaan berubah. Senarai membantu anda mengingati konteks dan merancang hubungan dengan hormat. Ia tidak pernah memberi kebenaran untuk menyalahgunakan data peribadi.</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Rangkaian anda sudah wujud dalam kehidupan harian: keluarga, rakan, bekas rakan sekolah, rakan sekerja, jiran dan orang yang ditemui melalui minat atau khidmat. Matlamatnya bukan menjadikan setiap hubungan sebagai sasaran jualan. Matlamatnya ialah lebih peka terhadap manusia, keperluan dan peluang perbualan yang semula jadi. Kenali orang melalui penyertaan yang ikhlas, bukan berpura-pura berminat hanya untuk merekrut. Hubungan mesti didahulukan.</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Senarai anda mengandungi hubungan manusia, bukan inventori. Catat maklumat minimum yang diperlukan untuk susulan yang sah. Jangan berikan kepada orang lain tanpa izin, memuat naik secara cuai atau menghantar mesej beramai-ramai berulang kali. Apabila seseorang berkata tidak, meminta berhenti atau belum bersedia, hormati batas itu. Perlindungan privasi menunjukkan sama ada orang boleh mempercayai anda dengan maklumat dan hubungan mereka.</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Senarai besar tidak banyak nilainya tanpa tindakan seterusnya yang bernas. Ingat hubungan dengan orang itu, fahami keperluan sebenar dan tentukan sama ada hubungan seterusnya sesuai. Mulakan dengan mengambil berat, bukan membuat tawaran. Dengar sebelum memberi maklumat. Kemudian pilih tindakan yang sesuai: mesej, perbualan, sumber, peringatan kemudian atau tiada hubungan lanjut. Pengurusan senarai yang baik mengurangkan tekanan kerana setiap tindakan mempunyai sebab.</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Jemputan bukan penerangan penuh. Tujuannya hanya membuka satu perbualan yang jelas. Kekalkan ringkas, nyatakan dengan jujur mengapa anda teringat kepada orang itu dan berikan pilihan masa atau cara. Tidak perlu menyembunyikan tajuk atau mencipta rasa terdesak. Jemputan yang telus mungkin menerima kurang jawapan automatik, tetapi membina kepercayaan yang lebih kuat. Orang itu perlu memahami perkara yang dipersetujui dan bebas untuk menolak.</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Jemputan yang semula jadi mempunyai empat bahagian. Mulakan daripada hubungan, terangkan sebab anda menghubungi, cadangkan tempoh masa yang praktikal dan berikan pilihan sebenar. Contohnya, sambung hubungan dahulu, kemudian nyatakan bahawa anda mempunyai maklumat yang berkaitan dengan keperluan yang pernah disebut dan tanya sama ada mereka lebih selesa dengan panggilan ringkas atau minum kopi pada salah satu daripada dua hari. Struktur ini memastikan mesej kekal manusia dan jelas.</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Penolakan bukan jemputan untuk berdebat. Jangan membesar-besarkan peluang, menyembunyikan tujuan atau terus mengejar selepas seseorang menolak. Ucapkan terima kasih kerana menjawab dan pelihara hubungan dengan baik. Kadangkala masa berubah dan kadangkala tidak. Kedua-duanya boleh diterima. Jemputan profesional melindungi kebebasan seseorang untuk memilih. Reputasi anda selepas menerima jawapan tidak sering lebih penting daripada jawapan segera.</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Perkongsian bermula dengan mendengar. Fahami perkara yang ingin diketahui dan apa yang penting dalam situasinya. Kemudian berikan maklumat tepat dan berkaitan mengikut urutan yang mudah. Jangan membanjiri seseorang dengan semua produk, bonus atau testimoni. Tugas anda ialah membantu mereka membuat keputusan yang lebih jelas, bukan mengawal keputusan. Perkongsian yang baik berakhir dengan pemahaman, pilihan yang jujur dan langkah seterusnya yang munasabah.</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Persediaan meningkatkan keyakinan dan ketepatan. Semak minda, penampilan profesional, aliran komunikasi, bahan terkini, maklumat produk, kisah yang sesuai, rancangan susulan dan alat praktikal. Pastikan versi betul, siapa pendengarnya jelas dan semua orang memahami masa serta peranan. Persediaan bukan persembahan sempurna. Ia mengurangkan kekeliruan supaya anda boleh memberi perhatian kepada orang di hadapan anda.</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Gunakan aliran lapan bahagian yang mudah. Bersedia, bina hubungan, masuk ke tajuk, terangkan nilai utama, semak pemahaman, jawab soalan, sahkan semula dan persetujui langkah seterusnya. Aliran ini ialah panduan, bukan persembahan yang kaku. Jika anda tidak tahu sesuatu jawapan, nyatakan dengan jujur dan kembali dengan maklumat tepat. Kejelasan dan kejujuran lebih meyakinkan daripada berpura-pura mengetahui semuanya.</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Kebanyakan rakan baharu bukan tidak mahu bertindak. Mereka menerima terlalu banyak maklumat, video, mesej dan nasihat daripada pelbagai arah. Apabila urutan tidak jelas, orang yang bermotivasi pun boleh berhenti kerana tidak tahu tindakan mana perlu dibuat dahulu. Lapan Langkah mengurangkan kekeliruan ini. Ia tidak menjanjikan hasil tertentu. Ia memberi langkah praktikal yang boleh dilakukan sekarang. Apabila maklumat terasa berat, kembali kepada peta, kenal pasti langkah semasa dan selesaikan satu tindakan berguna sebelum menambah bahan baharu.</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Perkongsian yang baik menghasilkan kejelasan pada tiga perkara: keperluan, pilihan dan langkah seterusnya. Ia tidak memerlukan jawapan ya dengan segera. Lindungi perbualan dengan tiga batas. Jangan mencipta testimoni, menjanjikan pendapatan atau membuat diagnosis perubatan. Gunakan maklumat yang disahkan dan panduan produk yang sesuai. Apabila orang itu boleh menerangkan apa yang difahami dan apa yang ingin dilakukan seterusnya, perkongsian telah mencapai tujuannya.</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Susulan menunjukkan sama ada khidmat anda berterusan selepas perbualan pertama. Catat soalan sebenar, sahkan jawapan dan kembali pada masa yang dijanjikan. Jangan menghantar mesej berulang hanya kerana anda mahukan keputusan. Hormati rentak dan saluran komunikasi pilihan mereka. Susulan berguna boleh merangkumi penjelasan, bantuan praktikal, sokongan penggunaan produk atau perbualan seterusnya. Khidmat membina kepercayaan melalui ketepatan dan kebolehpercayaan.</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Rentak hari ketiga, ketujuh dan kedua puluh satu ialah peringatan, bukan peraturan yang mengatasi pertimbangan wajar. Sekitar hari ketiga, sahkan bahawa orang itu telah bermula dan memahami asas. Sekitar hari ketujuh, tanya tentang pengalaman dan soalan. Sekitar hari kedua puluh satu, rumuskan apa yang berlaku dan persetujui langkah seterusnya. Sesuaikan masa mengikut orang dan keadaan. Tujuannya ialah khidmat konsisten, bukan membanjiri mesej.</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Akhiri setiap susulan dengan tindakan seterusnya yang jelas. Siapa akan mencari jawapan? Bilakah hubungan seterusnya? Apakah perkara tepat yang perlu diselesaikan? Soalan tanpa pemilik mudah hilang. Janji tanpa masa kekal kabur. Hasil tanpa rekod sukar disemak. Simpan rekod yang ringkas dan berdasarkan fakta. Langkah seterusnya yang jelas melindungi kedua-dua pihak daripada salah faham dan memudahkan khidmat diteruskan.</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Semakan bukan sesi menghukum. Ia ialah cara pengalaman menjadi penambahbaikan. Mulakan dengan fakta: tindakan apa berlaku dan hasil apa menyusul? Kemudian cari punca tanpa mencipta alasan atau menyerang diri sendiri. Akhir sekali, pilih satu pelarasan untuk cubaan seterusnya. Semakan yang berguna cukup khusus untuk mengubah tingkah laku. Ia membantu rakan baharu melihat kemajuan, bertanya soalan lebih baik dan meneruskan tindakan dengan keyakinan berasaskan bukti.</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Gunakan empat soalan. Apa yang benar-benar berlaku? Bahagian mana yang berkesan? Di mana tindakan sebenarnya tersekat? Apa yang akan diubah pada cubaan seterusnya? Pisahkan pemerhatian daripada tafsiran. Respons rendah mungkin berkaitan senarai, jemputan, masa, penerangan atau susulan. Jangan ubah semuanya serentak. Kenal pasti titik paling mungkin, laraskan dan uji semula. Ini menjadikan pembelajaran lebih praktikal.</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Kemajuan sihat merangkumi aktiviti sebenar, kemahiran lebih baik, khidmat lebih kuat dan kemampuan mengajar kaedah. Jangan mencipta rupa kejayaan dengan membeli jumlah jualan, membeli pangkat atau memaparkan pendapatan secara tidak jujur. Angka yang dibesar-besarkan mungkin mengagumkan seketika, tetapi merosakkan pertimbangan dan kepercayaan. Nilai perkara yang boleh dikekalkan oleh organisasi. Sistem sihat membina nilai pelanggan, membangunkan orang dan menjaga standard.</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Penggandaan bukan menjadikan semua orang mempunyai personaliti yang sama. Kaedah teras dan batas kekal konsisten, sementara setiap orang menyampaikan secara semula jadi. Ajarkan urutan, tunjukkan tindakan, biarkan rakan baharu berlatih dan semak hasil bersama. Jika kaedah hanya berfungsi apabila seorang penyampai berbakat hadir, ia belum menjadi sistem. Penggandaan yang baik membolehkan orang biasa bermula dengan betul dan meningkat melalui latihan.</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Kaedah yang boleh digandakan mesti cukup mudah untuk orang baharu bermula, cukup betul untuk disahkan dan cukup konsisten untuk dipindahkan dalam pasukan. Mudah tanpa ketepatan menyebarkan kesilapan. Tepat tanpa kesederhanaan kekal di dalam fail. Konsisten tanpa semakan boleh mengulangi tabiat lama. Pastikan langkah penting jelas, semak versi dan ajarkan standard yang sama berulang kali.</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Kerja belum selesai hanya kerana anda boleh melakukannya. Tunjukkan tindakan, biarkan rakan baharu berlatih sendiri, semak fakta bersama dan sokong mereka ketika mengajar orang seterusnya. Serahan empat bahagian ini mengubah pengetahuan menjadi keupayaan pasukan. Jangan mengambil kembali tugas setiap kali pelajar lebih perlahan. Bimbing proses sehingga mereka boleh memikul tanggungjawab dengan betul.</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Lapan langkah bukan lapan teknik yang terpisah. Ia satu rantaian tindakan. Impian memberi arah. Komitmen membina disiplin. Senarai nama menyusun hubungan. Jemputan membuka perbualan. Perkongsian membantu orang memahami. Susulan meneruskan khidmat. Semakan memperbaiki cubaan seterusnya. Penggandaan memindahkan kaedah yang betul kepada orang lain. Mengikut urutan menjadikan kerja lebih jelas, menghormati orang dan mudah diajar.</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Gunakan tujuh hari pertama untuk melengkapkan satu kitaran Lapan Langkah yang mudah. Jelaskan impian dan komitmen, susun senarai nama, latih jemputan dan perkongsian, lakukan susulan, semak perkara yang berlaku dan terangkan kaedah kepada orang lain. Matlamatnya bukan hasil sempurna dalam tujuh hari. Matlamatnya ialah mengalami urutan lengkap sekali. Selepas itu, ulangi dengan pertimbangan lebih baik, khidmat lebih baik dan konsistensi lebih kuat.</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Impian yang berguna bukan sekadar gambar yang indah. Ia menerangkan perkara yang ingin anda ubah, mengapa masa sekarang penting dan siapa yang akan mendapat manfaat daripada pertumbuhan anda. Ia boleh berkaitan kesihatan, masa bersama keluarga, keyakinan, sumbangan atau peningkatan kewangan, tetapi mesti jujur dan peribadi. Tulis satu sebab yang masih bermakna pada hari biasa, bukan hanya ketika bersemangat. Sebab yang jelas memberi makna kepada tindakan kecil selepas ini.</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Pindahkan impian daripada fikiran ke atas kertas. Terangkan perubahan dengan bahasa yang jelas, pilih sesuatu yang boleh diperhatikan dan tetapkan tarikh semakan. Tarikh itu bukan jaminan; ia ialah masa untuk menilai kemajuan. Daripada berkata mahu kehidupan lebih baik, jelaskan maksud lebih baik dan tindakan yang akan diamalkan minggu ini. Matlamat yang nyata membantu anda menentukan keutamaan hari ini.</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Impian menjadi berguna apabila masuk ke dalam jadual hari ini. Pilih satu perkara untuk dipelajari, seorang untuk dihubungi dengan hormat dan satu tindakan untuk disemak sebelum hari berakhir. Tindakan ini tidak perlu besar. Langkah kecil yang konsisten menghasilkan lebih banyak kemajuan daripada semangat yang datang sekali-sekala. Pada waktu malam, semak sama ada tindakan hari ini selari dengan sebab anda bermula. Laraskan dan teruskan esok.</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Komitmen bukan janji bahawa pendapatan, pangkat atau hasil tertentu mesti berlaku. Komitmen ialah tanggungjawab terhadap proses yang boleh anda kawal. Bersedia mempelajari versi yang betul, melakukan tindakan yang dipersetujui dan menyemak fakta selepas itu. Komitmen juga termasuk menghormati pelanggan, rakan dan batas pasukan. Apabila hasil lebih perlahan daripada jangkaan, komitmen membantu anda belajar dan menyesuaikan diri, bukan menghilang atau menyalahkan orang lain.</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Pertama, pelajari versi yang betul dan elakkan banyak versi peribadi yang bercanggah. Kedua, ubah tabiat yang tidak berkesan walaupun terasa selesa. Ketiga, lindungi kepercayaan pelanggan dan pasukan. Operasi yang bertanggungjawab bermaksud menggunakan maklumat tepat, menunaikan janji yang boleh dikawal dan membetulkan kesilapan dengan cepat. Tiga komitmen ini membina rentak yang stabil: belajar, berlatih, menyemak dan memperbaiki.</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Mulakan dengan tujuh hari yang fokus untuk memahami Lapan Langkah dan melengkapkan kitaran pertama. Kemudian terus berlatih selama sembilan puluh hari supaya tindakan menjadi lebih biasa. Semakan mingguan memastikan proses kekal jujur. Ini bukan janji pangkat atau pendapatan dalam tempoh tertentu. Ia ialah tempoh pembelajaran yang memberi ruang untuk pengulangan, pemerhatian dan penambahbaikan satu bahagian pada setiap minggu.</a:t>
            </a:r>
          </a:p>
          <a:p xmlns:a="http://schemas.openxmlformats.org/drawingml/2006/main">
            <a:r>
              <a:t/>
            </a:r>
          </a:p>
          <a:p xmlns:a="http://schemas.openxmlformats.org/drawingml/2006/main">
            <a:r>
              <a:t>[Sources]</a:t>
            </a:r>
          </a:p>
          <a:p xmlns:a="http://schemas.openxmlformats.org/drawingml/2006/main">
            <a:r>
              <a:t>- User-provided 81-slide master, System Education - Eight Steps.</a:t>
            </a:r>
          </a:p>
          <a:p xmlns:a="http://schemas.openxmlformats.org/drawingml/2006/main">
            <a:r>
              <a:t>- OpenAI Image 2.0 native full-slide visuals with integrated typography.</a:t>
            </a:r>
          </a:p>
          <a:p xmlns:a="http://schemas.openxmlformats.org/drawingml/2006/main">
            <a:r>
              <a:t>- Localized review master: Bahasa Malaysia.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7f2e99fe9934eaf"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da7dc3abab1c476d" /><Relationship Type="http://schemas.openxmlformats.org/officeDocument/2006/relationships/slideLayout" Target="/ppt/slideLayouts/slideLayout1.xml" Id="R4cf315b79bd34aec"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cf315b79bd34aec"/>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b9aeed7f0844b26" /><Relationship Type="http://schemas.openxmlformats.org/officeDocument/2006/relationships/image" Target="/ppt/media/image.png" Id="R88903bd04eaf4aa9" /><Relationship Type="http://schemas.openxmlformats.org/officeDocument/2006/relationships/notesSlide" Target="/ppt/notesSlides/notesSlide1.xml" Id="R80649244fe71471c"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e331ad083545499e" /><Relationship Type="http://schemas.openxmlformats.org/officeDocument/2006/relationships/image" Target="/ppt/media/image10.png" Id="R0ae1e2e417ab45cd" /><Relationship Type="http://schemas.openxmlformats.org/officeDocument/2006/relationships/notesSlide" Target="/ppt/notesSlides/notesSlide10.xml" Id="Rf90c2f964b054b26"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46d358c1e6e746a1" /><Relationship Type="http://schemas.openxmlformats.org/officeDocument/2006/relationships/image" Target="/ppt/media/image11.png" Id="R569e50e3b331487e" /><Relationship Type="http://schemas.openxmlformats.org/officeDocument/2006/relationships/notesSlide" Target="/ppt/notesSlides/notesSlide11.xml" Id="Rf234f3cb2649409b"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6319b3c2ec9d4174" /><Relationship Type="http://schemas.openxmlformats.org/officeDocument/2006/relationships/image" Target="/ppt/media/image12.png" Id="Ra0cdbe2d12be43a0" /><Relationship Type="http://schemas.openxmlformats.org/officeDocument/2006/relationships/notesSlide" Target="/ppt/notesSlides/notesSlide12.xml" Id="Raad250000700411c"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50d8123bbf294099" /><Relationship Type="http://schemas.openxmlformats.org/officeDocument/2006/relationships/image" Target="/ppt/media/image13.png" Id="R81de0f253650484e" /><Relationship Type="http://schemas.openxmlformats.org/officeDocument/2006/relationships/notesSlide" Target="/ppt/notesSlides/notesSlide13.xml" Id="R05f24c0df193449c"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fcea7866e4e742c5" /><Relationship Type="http://schemas.openxmlformats.org/officeDocument/2006/relationships/image" Target="/ppt/media/image14.png" Id="Rbf70b24940b44b5e" /><Relationship Type="http://schemas.openxmlformats.org/officeDocument/2006/relationships/notesSlide" Target="/ppt/notesSlides/notesSlide14.xml" Id="Red2717c0f54b466e"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2826e74064cf4b02" /><Relationship Type="http://schemas.openxmlformats.org/officeDocument/2006/relationships/image" Target="/ppt/media/image15.png" Id="R808de03c5f1a4edc" /><Relationship Type="http://schemas.openxmlformats.org/officeDocument/2006/relationships/notesSlide" Target="/ppt/notesSlides/notesSlide15.xml" Id="Racd5d392f40142fd"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38ddf5f5abb7426e" /><Relationship Type="http://schemas.openxmlformats.org/officeDocument/2006/relationships/image" Target="/ppt/media/image16.png" Id="R7671bfaf8ec94cfe" /><Relationship Type="http://schemas.openxmlformats.org/officeDocument/2006/relationships/notesSlide" Target="/ppt/notesSlides/notesSlide16.xml" Id="Rd73c8f195838494a"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62d4a4c6835543b6" /><Relationship Type="http://schemas.openxmlformats.org/officeDocument/2006/relationships/image" Target="/ppt/media/image17.png" Id="Rc7b86d8c59894a44" /><Relationship Type="http://schemas.openxmlformats.org/officeDocument/2006/relationships/notesSlide" Target="/ppt/notesSlides/notesSlide17.xml" Id="R164fcb982ea04b39"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c3df44e418a94069" /><Relationship Type="http://schemas.openxmlformats.org/officeDocument/2006/relationships/image" Target="/ppt/media/image18.png" Id="Rc0189dc9c09844a1" /><Relationship Type="http://schemas.openxmlformats.org/officeDocument/2006/relationships/notesSlide" Target="/ppt/notesSlides/notesSlide18.xml" Id="R9089dbd121204e6e"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c0a75f36683e420d" /><Relationship Type="http://schemas.openxmlformats.org/officeDocument/2006/relationships/image" Target="/ppt/media/image19.png" Id="R7192fb2be6144b6c" /><Relationship Type="http://schemas.openxmlformats.org/officeDocument/2006/relationships/notesSlide" Target="/ppt/notesSlides/notesSlide19.xml" Id="Re6ea2f84364040f5"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0aa5000fb8964d42" /><Relationship Type="http://schemas.openxmlformats.org/officeDocument/2006/relationships/image" Target="/ppt/media/image2.png" Id="R7ad0b72d834645f2" /><Relationship Type="http://schemas.openxmlformats.org/officeDocument/2006/relationships/notesSlide" Target="/ppt/notesSlides/notesSlide2.xml" Id="R56ec42b7a4c341db"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186da3a0271e425e" /><Relationship Type="http://schemas.openxmlformats.org/officeDocument/2006/relationships/image" Target="/ppt/media/image20.png" Id="R509f56e4e6f645d1" /><Relationship Type="http://schemas.openxmlformats.org/officeDocument/2006/relationships/notesSlide" Target="/ppt/notesSlides/notesSlide20.xml" Id="R2c5aa1c68276426e"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6ceb61a51f8042b4" /><Relationship Type="http://schemas.openxmlformats.org/officeDocument/2006/relationships/image" Target="/ppt/media/image21.png" Id="R7757a793d7744f36" /><Relationship Type="http://schemas.openxmlformats.org/officeDocument/2006/relationships/notesSlide" Target="/ppt/notesSlides/notesSlide21.xml" Id="R05927c7ea08f4b6d"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1bc506ef86c24a78" /><Relationship Type="http://schemas.openxmlformats.org/officeDocument/2006/relationships/image" Target="/ppt/media/image22.png" Id="R810d675cff954469" /><Relationship Type="http://schemas.openxmlformats.org/officeDocument/2006/relationships/notesSlide" Target="/ppt/notesSlides/notesSlide22.xml" Id="R68d6b64f0f9a4ff6"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42faa694ba4f40ba" /><Relationship Type="http://schemas.openxmlformats.org/officeDocument/2006/relationships/image" Target="/ppt/media/image23.png" Id="R576e080692324c69" /><Relationship Type="http://schemas.openxmlformats.org/officeDocument/2006/relationships/notesSlide" Target="/ppt/notesSlides/notesSlide23.xml" Id="R9afb12edc2994bfc"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01ce61afa38e4a8b" /><Relationship Type="http://schemas.openxmlformats.org/officeDocument/2006/relationships/image" Target="/ppt/media/image24.png" Id="Rc24c689760bc4ef3" /><Relationship Type="http://schemas.openxmlformats.org/officeDocument/2006/relationships/notesSlide" Target="/ppt/notesSlides/notesSlide24.xml" Id="R4edc9d3738a1436d"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35baa3f1a6044071" /><Relationship Type="http://schemas.openxmlformats.org/officeDocument/2006/relationships/image" Target="/ppt/media/image25.png" Id="R1be6ce83b7fd43f8" /><Relationship Type="http://schemas.openxmlformats.org/officeDocument/2006/relationships/notesSlide" Target="/ppt/notesSlides/notesSlide25.xml" Id="R031b21da25f940d2"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d8c975d9876f43f9" /><Relationship Type="http://schemas.openxmlformats.org/officeDocument/2006/relationships/image" Target="/ppt/media/image26.png" Id="Ra4092d8395f94832" /><Relationship Type="http://schemas.openxmlformats.org/officeDocument/2006/relationships/notesSlide" Target="/ppt/notesSlides/notesSlide26.xml" Id="R76f2f44eadd7404a"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76bdcc8627014aab" /><Relationship Type="http://schemas.openxmlformats.org/officeDocument/2006/relationships/image" Target="/ppt/media/image27.png" Id="R9478a9de567a4c6c" /><Relationship Type="http://schemas.openxmlformats.org/officeDocument/2006/relationships/notesSlide" Target="/ppt/notesSlides/notesSlide27.xml" Id="R1fcd9e76f3f04f44"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0615589b3e9445f4" /><Relationship Type="http://schemas.openxmlformats.org/officeDocument/2006/relationships/image" Target="/ppt/media/image28.png" Id="R0fcc5236b05049ab" /><Relationship Type="http://schemas.openxmlformats.org/officeDocument/2006/relationships/notesSlide" Target="/ppt/notesSlides/notesSlide28.xml" Id="Rd55648511d224ebe"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1dc7173c38f04f18" /><Relationship Type="http://schemas.openxmlformats.org/officeDocument/2006/relationships/image" Target="/ppt/media/image29.png" Id="R0d6ed17b63a2465b" /><Relationship Type="http://schemas.openxmlformats.org/officeDocument/2006/relationships/notesSlide" Target="/ppt/notesSlides/notesSlide29.xml" Id="Recca6e874d3b4f2f"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0dbdab9b125a4562" /><Relationship Type="http://schemas.openxmlformats.org/officeDocument/2006/relationships/image" Target="/ppt/media/image3.png" Id="Rbcafefff12524087" /><Relationship Type="http://schemas.openxmlformats.org/officeDocument/2006/relationships/notesSlide" Target="/ppt/notesSlides/notesSlide3.xml" Id="Rca55694a297e4a56"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87132ad9f94746a8" /><Relationship Type="http://schemas.openxmlformats.org/officeDocument/2006/relationships/image" Target="/ppt/media/image30.png" Id="Rf1d4f4c5e0af49f4" /><Relationship Type="http://schemas.openxmlformats.org/officeDocument/2006/relationships/notesSlide" Target="/ppt/notesSlides/notesSlide30.xml" Id="Rbb140f3b14eb44bf"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647b3e133bfa4493" /><Relationship Type="http://schemas.openxmlformats.org/officeDocument/2006/relationships/image" Target="/ppt/media/image4.png" Id="Rc5b22ff979c24041" /><Relationship Type="http://schemas.openxmlformats.org/officeDocument/2006/relationships/notesSlide" Target="/ppt/notesSlides/notesSlide4.xml" Id="R3108569297c74c9d"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4c2648b6a0ce4078" /><Relationship Type="http://schemas.openxmlformats.org/officeDocument/2006/relationships/image" Target="/ppt/media/image5.png" Id="Ra2f0f63a661e4294" /><Relationship Type="http://schemas.openxmlformats.org/officeDocument/2006/relationships/notesSlide" Target="/ppt/notesSlides/notesSlide5.xml" Id="Rbd85f3b4502d4d10"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7912f4ae957a4096" /><Relationship Type="http://schemas.openxmlformats.org/officeDocument/2006/relationships/image" Target="/ppt/media/image6.png" Id="R5ad0af1dc37a4ff7" /><Relationship Type="http://schemas.openxmlformats.org/officeDocument/2006/relationships/notesSlide" Target="/ppt/notesSlides/notesSlide6.xml" Id="R9b57c4eebe1640b4"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604f985a0bd14bc2" /><Relationship Type="http://schemas.openxmlformats.org/officeDocument/2006/relationships/image" Target="/ppt/media/image7.png" Id="Rce3bf7a6d5f04c6e" /><Relationship Type="http://schemas.openxmlformats.org/officeDocument/2006/relationships/notesSlide" Target="/ppt/notesSlides/notesSlide7.xml" Id="Rb638d0946ab74007"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ab3898bae1d545ed" /><Relationship Type="http://schemas.openxmlformats.org/officeDocument/2006/relationships/image" Target="/ppt/media/image8.png" Id="R6ea4f79a49cd4746" /><Relationship Type="http://schemas.openxmlformats.org/officeDocument/2006/relationships/notesSlide" Target="/ppt/notesSlides/notesSlide8.xml" Id="Rd509c170a0b04469"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d29fe81811e41f7" /><Relationship Type="http://schemas.openxmlformats.org/officeDocument/2006/relationships/image" Target="/ppt/media/image9.png" Id="R7696b0a4953b486d" /><Relationship Type="http://schemas.openxmlformats.org/officeDocument/2006/relationships/notesSlide" Target="/ppt/notesSlides/notesSlide9.xml" Id="R25d2ec0b6bdf4f96" /></Relationships>
</file>

<file path=ppt/slides/slide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8903bd04eaf4aa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52086711"/>
      </p:ext>
    </p:extLst>
  </p:cSld>
</p:sld>
</file>

<file path=ppt/slides/slide1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ae1e2e417ab45c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00280376"/>
      </p:ext>
    </p:extLst>
  </p:cSld>
</p:sld>
</file>

<file path=ppt/slides/slide1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69e50e3b331487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68611301"/>
      </p:ext>
    </p:extLst>
  </p:cSld>
</p:sld>
</file>

<file path=ppt/slides/slide1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0cdbe2d12be43a0"/>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26978370"/>
      </p:ext>
    </p:extLst>
  </p:cSld>
</p:sld>
</file>

<file path=ppt/slides/slide1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1de0f253650484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58472490"/>
      </p:ext>
    </p:extLst>
  </p:cSld>
</p:sld>
</file>

<file path=ppt/slides/slide1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f70b24940b44b5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57555181"/>
      </p:ext>
    </p:extLst>
  </p:cSld>
</p:sld>
</file>

<file path=ppt/slides/slide1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08de03c5f1a4ed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53144278"/>
      </p:ext>
    </p:extLst>
  </p:cSld>
</p:sld>
</file>

<file path=ppt/slides/slide1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671bfaf8ec94cf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5885794"/>
      </p:ext>
    </p:extLst>
  </p:cSld>
</p:sld>
</file>

<file path=ppt/slides/slide1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7b86d8c59894a4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34434873"/>
      </p:ext>
    </p:extLst>
  </p:cSld>
</p:sld>
</file>

<file path=ppt/slides/slide1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0189dc9c09844a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69228324"/>
      </p:ext>
    </p:extLst>
  </p:cSld>
</p:sld>
</file>

<file path=ppt/slides/slide1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192fb2be6144b6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01842107"/>
      </p:ext>
    </p:extLst>
  </p:cSld>
</p:sld>
</file>

<file path=ppt/slides/slide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ad0b72d834645f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45398132"/>
      </p:ext>
    </p:extLst>
  </p:cSld>
</p:sld>
</file>

<file path=ppt/slides/slide2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09f56e4e6f645d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90523516"/>
      </p:ext>
    </p:extLst>
  </p:cSld>
</p:sld>
</file>

<file path=ppt/slides/slide21.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757a793d7744f3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68964436"/>
      </p:ext>
    </p:extLst>
  </p:cSld>
</p:sld>
</file>

<file path=ppt/slides/slide22.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10d675cff95446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40556965"/>
      </p:ext>
    </p:extLst>
  </p:cSld>
</p:sld>
</file>

<file path=ppt/slides/slide2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76e080692324c6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34350000"/>
      </p:ext>
    </p:extLst>
  </p:cSld>
</p:sld>
</file>

<file path=ppt/slides/slide2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24c689760bc4ef3"/>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7749968"/>
      </p:ext>
    </p:extLst>
  </p:cSld>
</p:sld>
</file>

<file path=ppt/slides/slide2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be6ce83b7fd43f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96206877"/>
      </p:ext>
    </p:extLst>
  </p:cSld>
</p:sld>
</file>

<file path=ppt/slides/slide2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4092d8395f9483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23440334"/>
      </p:ext>
    </p:extLst>
  </p:cSld>
</p:sld>
</file>

<file path=ppt/slides/slide2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478a9de567a4c6c"/>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98051613"/>
      </p:ext>
    </p:extLst>
  </p:cSld>
</p:sld>
</file>

<file path=ppt/slides/slide2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fcc5236b05049a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881722820"/>
      </p:ext>
    </p:extLst>
  </p:cSld>
</p:sld>
</file>

<file path=ppt/slides/slide2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d6ed17b63a2465b"/>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7014959"/>
      </p:ext>
    </p:extLst>
  </p:cSld>
</p:sld>
</file>

<file path=ppt/slides/slide3.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cafefff1252408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77516937"/>
      </p:ext>
    </p:extLst>
  </p:cSld>
</p:sld>
</file>

<file path=ppt/slides/slide30.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1d4f4c5e0af49f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98313439"/>
      </p:ext>
    </p:extLst>
  </p:cSld>
</p:sld>
</file>

<file path=ppt/slides/slide4.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5b22ff979c2404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67090144"/>
      </p:ext>
    </p:extLst>
  </p:cSld>
</p:sld>
</file>

<file path=ppt/slides/slide5.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2f0f63a661e4294"/>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91261630"/>
      </p:ext>
    </p:extLst>
  </p:cSld>
</p:sld>
</file>

<file path=ppt/slides/slide6.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ad0af1dc37a4ff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79584676"/>
      </p:ext>
    </p:extLst>
  </p:cSld>
</p:sld>
</file>

<file path=ppt/slides/slide7.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e3bf7a6d5f04c6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14186777"/>
      </p:ext>
    </p:extLst>
  </p:cSld>
</p:sld>
</file>

<file path=ppt/slides/slide8.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ea4f79a49cd474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42984083"/>
      </p:ext>
    </p:extLst>
  </p:cSld>
</p:sld>
</file>

<file path=ppt/slides/slide9.xml><?xml version="1.0" encoding="utf-8"?>
<p:sld xmlns:p="http://schemas.openxmlformats.org/presentationml/2006/main">
  <p:cSld>
    <p:bg>
      <p:bgPr>
        <a:solidFill xmlns:a="http://schemas.openxmlformats.org/drawingml/2006/main">
          <a:srgbClr val="020810"/>
        </a:solidFill>
      </p:bgPr>
    </p:bg>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696b0a4953b486d"/>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9868792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2026-08-30T09:32:26.4930000Z</dcterms:created>
  <dcterms:modified xsi:type="dcterms:W3CDTF">2026-08-30T09:32:26.4930000Z</dcterms:modified>
</coreProperties>
</file>