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3a09e31ec74e1b" /><Relationship Type="http://schemas.openxmlformats.org/officeDocument/2006/relationships/extended-properties" Target="/docProps/app.xml" Id="R657c54c273314720" /><Relationship Type="http://schemas.openxmlformats.org/officeDocument/2006/relationships/officeDocument" Target="/ppt/presentation.xml" Id="R6f14cc161492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1737777e942b9"/>
  </p:sldMasterIdLst>
  <p:notesMasterIdLst>
    <p:notesMasterId xmlns:r="http://schemas.openxmlformats.org/officeDocument/2006/relationships" r:id="Rc4117e232db74e85"/>
  </p:notesMasterIdLst>
  <p:sldIdLst>
    <p:sldId xmlns:r="http://schemas.openxmlformats.org/officeDocument/2006/relationships" id="256" r:id="Rb7e67dc8508a474d"/>
    <p:sldId xmlns:r="http://schemas.openxmlformats.org/officeDocument/2006/relationships" id="257" r:id="Rf8746ed569394eb1"/>
    <p:sldId xmlns:r="http://schemas.openxmlformats.org/officeDocument/2006/relationships" id="258" r:id="R05283008cf774ec1"/>
    <p:sldId xmlns:r="http://schemas.openxmlformats.org/officeDocument/2006/relationships" id="259" r:id="Rfaf9c9f63a8b483e"/>
    <p:sldId xmlns:r="http://schemas.openxmlformats.org/officeDocument/2006/relationships" id="260" r:id="R6c25000f43054329"/>
    <p:sldId xmlns:r="http://schemas.openxmlformats.org/officeDocument/2006/relationships" id="261" r:id="R3684e8d0068d4606"/>
    <p:sldId xmlns:r="http://schemas.openxmlformats.org/officeDocument/2006/relationships" id="262" r:id="Rdc146951039840ad"/>
    <p:sldId xmlns:r="http://schemas.openxmlformats.org/officeDocument/2006/relationships" id="263" r:id="Rd04476a03a5744a6"/>
    <p:sldId xmlns:r="http://schemas.openxmlformats.org/officeDocument/2006/relationships" id="264" r:id="R6c423335be9e4738"/>
    <p:sldId xmlns:r="http://schemas.openxmlformats.org/officeDocument/2006/relationships" id="265" r:id="Rd06a767304fa488f"/>
    <p:sldId xmlns:r="http://schemas.openxmlformats.org/officeDocument/2006/relationships" id="266" r:id="R570a73a582e14dce"/>
    <p:sldId xmlns:r="http://schemas.openxmlformats.org/officeDocument/2006/relationships" id="267" r:id="R8d8e0056b29a49c6"/>
    <p:sldId xmlns:r="http://schemas.openxmlformats.org/officeDocument/2006/relationships" id="268" r:id="Rdb58bbc69a43401c"/>
    <p:sldId xmlns:r="http://schemas.openxmlformats.org/officeDocument/2006/relationships" id="269" r:id="R5e2402d8f72e418d"/>
    <p:sldId xmlns:r="http://schemas.openxmlformats.org/officeDocument/2006/relationships" id="270" r:id="R06c715ec126c4269"/>
    <p:sldId xmlns:r="http://schemas.openxmlformats.org/officeDocument/2006/relationships" id="271" r:id="Rf0927ddb5ba84d10"/>
    <p:sldId xmlns:r="http://schemas.openxmlformats.org/officeDocument/2006/relationships" id="272" r:id="R2406947183cf4e5f"/>
    <p:sldId xmlns:r="http://schemas.openxmlformats.org/officeDocument/2006/relationships" id="273" r:id="Ra59fb1ce8d4543ac"/>
    <p:sldId xmlns:r="http://schemas.openxmlformats.org/officeDocument/2006/relationships" id="274" r:id="R78b4a48121a24fa6"/>
    <p:sldId xmlns:r="http://schemas.openxmlformats.org/officeDocument/2006/relationships" id="275" r:id="R571558b4ddfd4fc2"/>
    <p:sldId xmlns:r="http://schemas.openxmlformats.org/officeDocument/2006/relationships" id="276" r:id="R94df0e39b2214c0b"/>
    <p:sldId xmlns:r="http://schemas.openxmlformats.org/officeDocument/2006/relationships" id="277" r:id="R748ca3999cd0425b"/>
    <p:sldId xmlns:r="http://schemas.openxmlformats.org/officeDocument/2006/relationships" id="278" r:id="R90f085e82903478c"/>
    <p:sldId xmlns:r="http://schemas.openxmlformats.org/officeDocument/2006/relationships" id="279" r:id="Rccdc7ca1e792487f"/>
    <p:sldId xmlns:r="http://schemas.openxmlformats.org/officeDocument/2006/relationships" id="280" r:id="R3f9c88cf2c8c4bda"/>
    <p:sldId xmlns:r="http://schemas.openxmlformats.org/officeDocument/2006/relationships" id="281" r:id="R36eaafb405a24809"/>
    <p:sldId xmlns:r="http://schemas.openxmlformats.org/officeDocument/2006/relationships" id="282" r:id="R85bb5d06c4b4498a"/>
    <p:sldId xmlns:r="http://schemas.openxmlformats.org/officeDocument/2006/relationships" id="283" r:id="R57af91298ae94d72"/>
    <p:sldId xmlns:r="http://schemas.openxmlformats.org/officeDocument/2006/relationships" id="284" r:id="R759b64828d7e4beb"/>
    <p:sldId xmlns:r="http://schemas.openxmlformats.org/officeDocument/2006/relationships" id="285" r:id="Rb121455d0337408a"/>
    <p:sldId xmlns:r="http://schemas.openxmlformats.org/officeDocument/2006/relationships" id="286" r:id="R090e621ca81d4422"/>
    <p:sldId xmlns:r="http://schemas.openxmlformats.org/officeDocument/2006/relationships" id="287" r:id="R510fd1e65e664efa"/>
    <p:sldId xmlns:r="http://schemas.openxmlformats.org/officeDocument/2006/relationships" id="288" r:id="R2a9ed50281e14e35"/>
    <p:sldId xmlns:r="http://schemas.openxmlformats.org/officeDocument/2006/relationships" id="289" r:id="Ra93188a598a54715"/>
    <p:sldId xmlns:r="http://schemas.openxmlformats.org/officeDocument/2006/relationships" id="290" r:id="R3a08780fec5847ee"/>
    <p:sldId xmlns:r="http://schemas.openxmlformats.org/officeDocument/2006/relationships" id="291" r:id="R4e65ebd27a5b4910"/>
    <p:sldId xmlns:r="http://schemas.openxmlformats.org/officeDocument/2006/relationships" id="292" r:id="Rd5c94e84cd9545ad"/>
    <p:sldId xmlns:r="http://schemas.openxmlformats.org/officeDocument/2006/relationships" id="293" r:id="R475f0a8b8626463b"/>
    <p:sldId xmlns:r="http://schemas.openxmlformats.org/officeDocument/2006/relationships" id="294" r:id="Rbe392fa978ee46f7"/>
    <p:sldId xmlns:r="http://schemas.openxmlformats.org/officeDocument/2006/relationships" id="295" r:id="R9dda99868a4b47f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ac3d15b51df4497" /><Relationship Type="http://schemas.openxmlformats.org/officeDocument/2006/relationships/slideMaster" Target="/ppt/slideMasters/slideMaster1.xml" Id="R7031737777e942b9" /><Relationship Type="http://schemas.openxmlformats.org/officeDocument/2006/relationships/notesMaster" Target="/ppt/notesMasters/notesMaster1.xml" Id="Rc4117e232db74e85" /><Relationship Type="http://schemas.openxmlformats.org/officeDocument/2006/relationships/presProps" Target="/ppt/presProps.xml" Id="R3aacc05fe6c649b3" /><Relationship Type="http://schemas.openxmlformats.org/officeDocument/2006/relationships/tableStyles" Target="/ppt/tableStyles.xml" Id="R7b7cd20209bb444f" /><Relationship Type="http://schemas.openxmlformats.org/officeDocument/2006/relationships/slide" Target="/ppt/slides/slide1.xml" Id="Rb7e67dc8508a474d" /><Relationship Type="http://schemas.openxmlformats.org/officeDocument/2006/relationships/slide" Target="/ppt/slides/slide2.xml" Id="Rf8746ed569394eb1" /><Relationship Type="http://schemas.openxmlformats.org/officeDocument/2006/relationships/slide" Target="/ppt/slides/slide3.xml" Id="R05283008cf774ec1" /><Relationship Type="http://schemas.openxmlformats.org/officeDocument/2006/relationships/slide" Target="/ppt/slides/slide4.xml" Id="Rfaf9c9f63a8b483e" /><Relationship Type="http://schemas.openxmlformats.org/officeDocument/2006/relationships/slide" Target="/ppt/slides/slide5.xml" Id="R6c25000f43054329" /><Relationship Type="http://schemas.openxmlformats.org/officeDocument/2006/relationships/slide" Target="/ppt/slides/slide6.xml" Id="R3684e8d0068d4606" /><Relationship Type="http://schemas.openxmlformats.org/officeDocument/2006/relationships/slide" Target="/ppt/slides/slide7.xml" Id="Rdc146951039840ad" /><Relationship Type="http://schemas.openxmlformats.org/officeDocument/2006/relationships/slide" Target="/ppt/slides/slide8.xml" Id="Rd04476a03a5744a6" /><Relationship Type="http://schemas.openxmlformats.org/officeDocument/2006/relationships/slide" Target="/ppt/slides/slide9.xml" Id="R6c423335be9e4738" /><Relationship Type="http://schemas.openxmlformats.org/officeDocument/2006/relationships/slide" Target="/ppt/slides/slide10.xml" Id="Rd06a767304fa488f" /><Relationship Type="http://schemas.openxmlformats.org/officeDocument/2006/relationships/slide" Target="/ppt/slides/slide11.xml" Id="R570a73a582e14dce" /><Relationship Type="http://schemas.openxmlformats.org/officeDocument/2006/relationships/slide" Target="/ppt/slides/slide12.xml" Id="R8d8e0056b29a49c6" /><Relationship Type="http://schemas.openxmlformats.org/officeDocument/2006/relationships/slide" Target="/ppt/slides/slide13.xml" Id="Rdb58bbc69a43401c" /><Relationship Type="http://schemas.openxmlformats.org/officeDocument/2006/relationships/slide" Target="/ppt/slides/slide14.xml" Id="R5e2402d8f72e418d" /><Relationship Type="http://schemas.openxmlformats.org/officeDocument/2006/relationships/slide" Target="/ppt/slides/slide15.xml" Id="R06c715ec126c4269" /><Relationship Type="http://schemas.openxmlformats.org/officeDocument/2006/relationships/slide" Target="/ppt/slides/slide16.xml" Id="Rf0927ddb5ba84d10" /><Relationship Type="http://schemas.openxmlformats.org/officeDocument/2006/relationships/slide" Target="/ppt/slides/slide17.xml" Id="R2406947183cf4e5f" /><Relationship Type="http://schemas.openxmlformats.org/officeDocument/2006/relationships/slide" Target="/ppt/slides/slide18.xml" Id="Ra59fb1ce8d4543ac" /><Relationship Type="http://schemas.openxmlformats.org/officeDocument/2006/relationships/slide" Target="/ppt/slides/slide19.xml" Id="R78b4a48121a24fa6" /><Relationship Type="http://schemas.openxmlformats.org/officeDocument/2006/relationships/slide" Target="/ppt/slides/slide20.xml" Id="R571558b4ddfd4fc2" /><Relationship Type="http://schemas.openxmlformats.org/officeDocument/2006/relationships/slide" Target="/ppt/slides/slide21.xml" Id="R94df0e39b2214c0b" /><Relationship Type="http://schemas.openxmlformats.org/officeDocument/2006/relationships/slide" Target="/ppt/slides/slide22.xml" Id="R748ca3999cd0425b" /><Relationship Type="http://schemas.openxmlformats.org/officeDocument/2006/relationships/slide" Target="/ppt/slides/slide23.xml" Id="R90f085e82903478c" /><Relationship Type="http://schemas.openxmlformats.org/officeDocument/2006/relationships/slide" Target="/ppt/slides/slide24.xml" Id="Rccdc7ca1e792487f" /><Relationship Type="http://schemas.openxmlformats.org/officeDocument/2006/relationships/slide" Target="/ppt/slides/slide25.xml" Id="R3f9c88cf2c8c4bda" /><Relationship Type="http://schemas.openxmlformats.org/officeDocument/2006/relationships/slide" Target="/ppt/slides/slide26.xml" Id="R36eaafb405a24809" /><Relationship Type="http://schemas.openxmlformats.org/officeDocument/2006/relationships/slide" Target="/ppt/slides/slide27.xml" Id="R85bb5d06c4b4498a" /><Relationship Type="http://schemas.openxmlformats.org/officeDocument/2006/relationships/slide" Target="/ppt/slides/slide28.xml" Id="R57af91298ae94d72" /><Relationship Type="http://schemas.openxmlformats.org/officeDocument/2006/relationships/slide" Target="/ppt/slides/slide29.xml" Id="R759b64828d7e4beb" /><Relationship Type="http://schemas.openxmlformats.org/officeDocument/2006/relationships/slide" Target="/ppt/slides/slide30.xml" Id="Rb121455d0337408a" /><Relationship Type="http://schemas.openxmlformats.org/officeDocument/2006/relationships/slide" Target="/ppt/slides/slide31.xml" Id="R090e621ca81d4422" /><Relationship Type="http://schemas.openxmlformats.org/officeDocument/2006/relationships/slide" Target="/ppt/slides/slide32.xml" Id="R510fd1e65e664efa" /><Relationship Type="http://schemas.openxmlformats.org/officeDocument/2006/relationships/slide" Target="/ppt/slides/slide33.xml" Id="R2a9ed50281e14e35" /><Relationship Type="http://schemas.openxmlformats.org/officeDocument/2006/relationships/slide" Target="/ppt/slides/slide34.xml" Id="Ra93188a598a54715" /><Relationship Type="http://schemas.openxmlformats.org/officeDocument/2006/relationships/slide" Target="/ppt/slides/slide35.xml" Id="R3a08780fec5847ee" /><Relationship Type="http://schemas.openxmlformats.org/officeDocument/2006/relationships/slide" Target="/ppt/slides/slide36.xml" Id="R4e65ebd27a5b4910" /><Relationship Type="http://schemas.openxmlformats.org/officeDocument/2006/relationships/slide" Target="/ppt/slides/slide37.xml" Id="Rd5c94e84cd9545ad" /><Relationship Type="http://schemas.openxmlformats.org/officeDocument/2006/relationships/slide" Target="/ppt/slides/slide38.xml" Id="R475f0a8b8626463b" /><Relationship Type="http://schemas.openxmlformats.org/officeDocument/2006/relationships/slide" Target="/ppt/slides/slide39.xml" Id="Rbe392fa978ee46f7" /><Relationship Type="http://schemas.openxmlformats.org/officeDocument/2006/relationships/slide" Target="/ppt/slides/slide40.xml" Id="R9dda99868a4b47f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fe243092324f0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0684505b3eb4437" /><Relationship Type="http://schemas.openxmlformats.org/officeDocument/2006/relationships/notesMaster" Target="/ppt/notesMasters/notesMaster1.xml" Id="Rc577843087eb499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b36454fcc2b4fd3" /><Relationship Type="http://schemas.openxmlformats.org/officeDocument/2006/relationships/notesMaster" Target="/ppt/notesMasters/notesMaster1.xml" Id="Rf97ff348cd554ea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e7b3841167c4b1f" /><Relationship Type="http://schemas.openxmlformats.org/officeDocument/2006/relationships/notesMaster" Target="/ppt/notesMasters/notesMaster1.xml" Id="R31219e4ee819488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897e36447a94d9d" /><Relationship Type="http://schemas.openxmlformats.org/officeDocument/2006/relationships/notesMaster" Target="/ppt/notesMasters/notesMaster1.xml" Id="R0c8ed1babd56447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1c03f1c96784c8c" /><Relationship Type="http://schemas.openxmlformats.org/officeDocument/2006/relationships/notesMaster" Target="/ppt/notesMasters/notesMaster1.xml" Id="R3874a541ea3f498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1f5735fe2d44d82" /><Relationship Type="http://schemas.openxmlformats.org/officeDocument/2006/relationships/notesMaster" Target="/ppt/notesMasters/notesMaster1.xml" Id="R10b11adf2fa8459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a7653e76efe4cce" /><Relationship Type="http://schemas.openxmlformats.org/officeDocument/2006/relationships/notesMaster" Target="/ppt/notesMasters/notesMaster1.xml" Id="Rfe66e3fd6a64486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127d01d620f4a70" /><Relationship Type="http://schemas.openxmlformats.org/officeDocument/2006/relationships/notesMaster" Target="/ppt/notesMasters/notesMaster1.xml" Id="Rb7d9d925514f4fe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2c7b53b671e40f1" /><Relationship Type="http://schemas.openxmlformats.org/officeDocument/2006/relationships/notesMaster" Target="/ppt/notesMasters/notesMaster1.xml" Id="R7a278dff0b05458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6b00e4913da4369" /><Relationship Type="http://schemas.openxmlformats.org/officeDocument/2006/relationships/notesMaster" Target="/ppt/notesMasters/notesMaster1.xml" Id="Rddbc9cf4788b41c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e418fd0667d4042" /><Relationship Type="http://schemas.openxmlformats.org/officeDocument/2006/relationships/notesMaster" Target="/ppt/notesMasters/notesMaster1.xml" Id="R9adf74e74772427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f2c39c9197646b5" /><Relationship Type="http://schemas.openxmlformats.org/officeDocument/2006/relationships/notesMaster" Target="/ppt/notesMasters/notesMaster1.xml" Id="Rf0258b0d3f4542e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d7bef39f2254959" /><Relationship Type="http://schemas.openxmlformats.org/officeDocument/2006/relationships/notesMaster" Target="/ppt/notesMasters/notesMaster1.xml" Id="R7d30f9558b1d40f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e74e459a1534ba6" /><Relationship Type="http://schemas.openxmlformats.org/officeDocument/2006/relationships/notesMaster" Target="/ppt/notesMasters/notesMaster1.xml" Id="R30e8d94c4e694c8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4c6463ea21e4a51" /><Relationship Type="http://schemas.openxmlformats.org/officeDocument/2006/relationships/notesMaster" Target="/ppt/notesMasters/notesMaster1.xml" Id="R38daf684580448b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12ce13db8a14347" /><Relationship Type="http://schemas.openxmlformats.org/officeDocument/2006/relationships/notesMaster" Target="/ppt/notesMasters/notesMaster1.xml" Id="R7516f5edf259496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abc3426dadf474b" /><Relationship Type="http://schemas.openxmlformats.org/officeDocument/2006/relationships/notesMaster" Target="/ppt/notesMasters/notesMaster1.xml" Id="Rf5b74436006f45f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bb75dff9ae34292" /><Relationship Type="http://schemas.openxmlformats.org/officeDocument/2006/relationships/notesMaster" Target="/ppt/notesMasters/notesMaster1.xml" Id="R9730e05bbb4d4af5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24ae157e9c8416b" /><Relationship Type="http://schemas.openxmlformats.org/officeDocument/2006/relationships/notesMaster" Target="/ppt/notesMasters/notesMaster1.xml" Id="R4d53c1d9f1644a8a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e9180a3924cc462f" /><Relationship Type="http://schemas.openxmlformats.org/officeDocument/2006/relationships/notesMaster" Target="/ppt/notesMasters/notesMaster1.xml" Id="R0e6dbe7d1f4c4e1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b115ab47f2e4153" /><Relationship Type="http://schemas.openxmlformats.org/officeDocument/2006/relationships/notesMaster" Target="/ppt/notesMasters/notesMaster1.xml" Id="R49fdec1f7f4b410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3838a74b3b94751" /><Relationship Type="http://schemas.openxmlformats.org/officeDocument/2006/relationships/notesMaster" Target="/ppt/notesMasters/notesMaster1.xml" Id="R2ef1ff421c7c495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f640d8577a4e38" /><Relationship Type="http://schemas.openxmlformats.org/officeDocument/2006/relationships/notesMaster" Target="/ppt/notesMasters/notesMaster1.xml" Id="Ref4a4190d034416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23e4be5edec425a" /><Relationship Type="http://schemas.openxmlformats.org/officeDocument/2006/relationships/notesMaster" Target="/ppt/notesMasters/notesMaster1.xml" Id="R128b073f9afa48b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9f495e4b29e84156" /><Relationship Type="http://schemas.openxmlformats.org/officeDocument/2006/relationships/notesMaster" Target="/ppt/notesMasters/notesMaster1.xml" Id="R1ae9bfa721f34f7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0f90334c0b2e4415" /><Relationship Type="http://schemas.openxmlformats.org/officeDocument/2006/relationships/notesMaster" Target="/ppt/notesMasters/notesMaster1.xml" Id="Rb3a61f6936c14bcf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245e981b78cd458e" /><Relationship Type="http://schemas.openxmlformats.org/officeDocument/2006/relationships/notesMaster" Target="/ppt/notesMasters/notesMaster1.xml" Id="Ra84aae67e8ed447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8006f343d79f4c52" /><Relationship Type="http://schemas.openxmlformats.org/officeDocument/2006/relationships/notesMaster" Target="/ppt/notesMasters/notesMaster1.xml" Id="R2109795dccdc4735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a89b4181a3c4722" /><Relationship Type="http://schemas.openxmlformats.org/officeDocument/2006/relationships/notesMaster" Target="/ppt/notesMasters/notesMaster1.xml" Id="R4ec3291b18fe4aa7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540fffa6695447af" /><Relationship Type="http://schemas.openxmlformats.org/officeDocument/2006/relationships/notesMaster" Target="/ppt/notesMasters/notesMaster1.xml" Id="R06e7a89b677347a9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a0b3c8336247478a" /><Relationship Type="http://schemas.openxmlformats.org/officeDocument/2006/relationships/notesMaster" Target="/ppt/notesMasters/notesMaster1.xml" Id="Rf05dd3a00c1b4c55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cb8c1ecff116439c" /><Relationship Type="http://schemas.openxmlformats.org/officeDocument/2006/relationships/notesMaster" Target="/ppt/notesMasters/notesMaster1.xml" Id="R4054865252034364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fce50a2be79406b" /><Relationship Type="http://schemas.openxmlformats.org/officeDocument/2006/relationships/notesMaster" Target="/ppt/notesMasters/notesMaster1.xml" Id="R12d98280dfd04b7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27f4c371f0d4390" /><Relationship Type="http://schemas.openxmlformats.org/officeDocument/2006/relationships/notesMaster" Target="/ppt/notesMasters/notesMaster1.xml" Id="R6eb59688ba644fba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b83a397053eb42a9" /><Relationship Type="http://schemas.openxmlformats.org/officeDocument/2006/relationships/notesMaster" Target="/ppt/notesMasters/notesMaster1.xml" Id="R4112e861aecc4d0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f241ef0f916423e" /><Relationship Type="http://schemas.openxmlformats.org/officeDocument/2006/relationships/notesMaster" Target="/ppt/notesMasters/notesMaster1.xml" Id="R4d8e34fa78164be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7dc3912eaca4db0" /><Relationship Type="http://schemas.openxmlformats.org/officeDocument/2006/relationships/notesMaster" Target="/ppt/notesMasters/notesMaster1.xml" Id="Rfc83cfc861c54ac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93a8e201c5446ca" /><Relationship Type="http://schemas.openxmlformats.org/officeDocument/2006/relationships/notesMaster" Target="/ppt/notesMasters/notesMaster1.xml" Id="R1da50a71144349f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137e937b6824965" /><Relationship Type="http://schemas.openxmlformats.org/officeDocument/2006/relationships/notesMaster" Target="/ppt/notesMasters/notesMaster1.xml" Id="R364c80966483430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d6905f6063b4862" /><Relationship Type="http://schemas.openxmlformats.org/officeDocument/2006/relationships/notesMaster" Target="/ppt/notesMasters/notesMaster1.xml" Id="Re08d979325124c6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c9103ee064a1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d39f47bdfe45c0" /><Relationship Type="http://schemas.openxmlformats.org/officeDocument/2006/relationships/slideLayout" Target="/ppt/slideLayouts/slideLayout1.xml" Id="R799655c78c5b4d9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655c78c5b4d9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3f4b9b984b83" /><Relationship Type="http://schemas.openxmlformats.org/officeDocument/2006/relationships/image" Target="/ppt/media/image.png" Id="Rb4be396509114f68" /><Relationship Type="http://schemas.openxmlformats.org/officeDocument/2006/relationships/notesSlide" Target="/ppt/notesSlides/notesSlide1.xml" Id="R7eea5a61ec84465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a9e438c34f61" /><Relationship Type="http://schemas.openxmlformats.org/officeDocument/2006/relationships/image" Target="/ppt/media/image10.png" Id="R7f9193f5294741eb" /><Relationship Type="http://schemas.openxmlformats.org/officeDocument/2006/relationships/notesSlide" Target="/ppt/notesSlides/notesSlide10.xml" Id="Rf7400d1b3eb34ce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9db732db4705" /><Relationship Type="http://schemas.openxmlformats.org/officeDocument/2006/relationships/image" Target="/ppt/media/image11.png" Id="Rfe65628a15b64e4e" /><Relationship Type="http://schemas.openxmlformats.org/officeDocument/2006/relationships/notesSlide" Target="/ppt/notesSlides/notesSlide11.xml" Id="R5e4accb57a044e3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5bea91794712" /><Relationship Type="http://schemas.openxmlformats.org/officeDocument/2006/relationships/image" Target="/ppt/media/image12.png" Id="Rdba8edee6bc84fe1" /><Relationship Type="http://schemas.openxmlformats.org/officeDocument/2006/relationships/notesSlide" Target="/ppt/notesSlides/notesSlide12.xml" Id="R8af3510482914c4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3c1d9489a4959" /><Relationship Type="http://schemas.openxmlformats.org/officeDocument/2006/relationships/image" Target="/ppt/media/image13.png" Id="Rdbca72d1811e498a" /><Relationship Type="http://schemas.openxmlformats.org/officeDocument/2006/relationships/notesSlide" Target="/ppt/notesSlides/notesSlide13.xml" Id="Raf5e05d892ee4ba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33ea2a0c4868" /><Relationship Type="http://schemas.openxmlformats.org/officeDocument/2006/relationships/image" Target="/ppt/media/image14.png" Id="Rc0bfc310ef174bab" /><Relationship Type="http://schemas.openxmlformats.org/officeDocument/2006/relationships/notesSlide" Target="/ppt/notesSlides/notesSlide14.xml" Id="Ra2c0afe7ff89483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5342bf13c4ffe" /><Relationship Type="http://schemas.openxmlformats.org/officeDocument/2006/relationships/image" Target="/ppt/media/image15.png" Id="R5260aa9833924359" /><Relationship Type="http://schemas.openxmlformats.org/officeDocument/2006/relationships/notesSlide" Target="/ppt/notesSlides/notesSlide15.xml" Id="R8a0c69e1cdf5488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49c47c564e17" /><Relationship Type="http://schemas.openxmlformats.org/officeDocument/2006/relationships/image" Target="/ppt/media/image16.png" Id="R77cf64176aa64ad0" /><Relationship Type="http://schemas.openxmlformats.org/officeDocument/2006/relationships/notesSlide" Target="/ppt/notesSlides/notesSlide16.xml" Id="R1c9ab0590f894c2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cb9f405f4229" /><Relationship Type="http://schemas.openxmlformats.org/officeDocument/2006/relationships/image" Target="/ppt/media/image17.png" Id="R6135f5332d61469a" /><Relationship Type="http://schemas.openxmlformats.org/officeDocument/2006/relationships/notesSlide" Target="/ppt/notesSlides/notesSlide17.xml" Id="Rfe31dda71741495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055850b24a0c" /><Relationship Type="http://schemas.openxmlformats.org/officeDocument/2006/relationships/image" Target="/ppt/media/image18.png" Id="R2dbe5bf29c05402d" /><Relationship Type="http://schemas.openxmlformats.org/officeDocument/2006/relationships/notesSlide" Target="/ppt/notesSlides/notesSlide18.xml" Id="R5bab4ccdac294b4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86b184c4a4065" /><Relationship Type="http://schemas.openxmlformats.org/officeDocument/2006/relationships/image" Target="/ppt/media/image19.png" Id="R349728ef104445e6" /><Relationship Type="http://schemas.openxmlformats.org/officeDocument/2006/relationships/notesSlide" Target="/ppt/notesSlides/notesSlide19.xml" Id="R620f4ea7e4a2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149080474a13" /><Relationship Type="http://schemas.openxmlformats.org/officeDocument/2006/relationships/image" Target="/ppt/media/image2.png" Id="R2bc8004bfd1f4b9e" /><Relationship Type="http://schemas.openxmlformats.org/officeDocument/2006/relationships/notesSlide" Target="/ppt/notesSlides/notesSlide2.xml" Id="Rc50609ecdd3b4f0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1e4be29940fa" /><Relationship Type="http://schemas.openxmlformats.org/officeDocument/2006/relationships/image" Target="/ppt/media/image20.png" Id="R0a41b0f0b8f84969" /><Relationship Type="http://schemas.openxmlformats.org/officeDocument/2006/relationships/notesSlide" Target="/ppt/notesSlides/notesSlide20.xml" Id="R9891e94a56df419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9cf94ab144262" /><Relationship Type="http://schemas.openxmlformats.org/officeDocument/2006/relationships/image" Target="/ppt/media/image21.png" Id="R36afa1e7e97e446c" /><Relationship Type="http://schemas.openxmlformats.org/officeDocument/2006/relationships/notesSlide" Target="/ppt/notesSlides/notesSlide21.xml" Id="R404142be92b944e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f510c1bf4a8f" /><Relationship Type="http://schemas.openxmlformats.org/officeDocument/2006/relationships/image" Target="/ppt/media/image22.png" Id="Ra3bcb511d9ff49b9" /><Relationship Type="http://schemas.openxmlformats.org/officeDocument/2006/relationships/notesSlide" Target="/ppt/notesSlides/notesSlide22.xml" Id="R1c4ac4ff9c0444f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f5d04dc74b8a" /><Relationship Type="http://schemas.openxmlformats.org/officeDocument/2006/relationships/image" Target="/ppt/media/image23.png" Id="R3577244aa4954c46" /><Relationship Type="http://schemas.openxmlformats.org/officeDocument/2006/relationships/notesSlide" Target="/ppt/notesSlides/notesSlide23.xml" Id="Rbec872f4fbfd447c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736d33b3489e" /><Relationship Type="http://schemas.openxmlformats.org/officeDocument/2006/relationships/image" Target="/ppt/media/image24.png" Id="Rde8d35f8db1d4d81" /><Relationship Type="http://schemas.openxmlformats.org/officeDocument/2006/relationships/notesSlide" Target="/ppt/notesSlides/notesSlide24.xml" Id="Re979b9c19d1a451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b71b528540d6" /><Relationship Type="http://schemas.openxmlformats.org/officeDocument/2006/relationships/image" Target="/ppt/media/image25.png" Id="Rce79b2bf5f574638" /><Relationship Type="http://schemas.openxmlformats.org/officeDocument/2006/relationships/notesSlide" Target="/ppt/notesSlides/notesSlide25.xml" Id="R7b9e73ba52da44c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c2bc14ca4f34" /><Relationship Type="http://schemas.openxmlformats.org/officeDocument/2006/relationships/image" Target="/ppt/media/image26.png" Id="R01638cd730e74d93" /><Relationship Type="http://schemas.openxmlformats.org/officeDocument/2006/relationships/notesSlide" Target="/ppt/notesSlides/notesSlide26.xml" Id="R7612b4618094402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72e251764ac0" /><Relationship Type="http://schemas.openxmlformats.org/officeDocument/2006/relationships/image" Target="/ppt/media/image27.png" Id="Ref76c7f8005b41f2" /><Relationship Type="http://schemas.openxmlformats.org/officeDocument/2006/relationships/notesSlide" Target="/ppt/notesSlides/notesSlide27.xml" Id="Rade2348412ef4e90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b1198248e40f9" /><Relationship Type="http://schemas.openxmlformats.org/officeDocument/2006/relationships/image" Target="/ppt/media/image28.png" Id="R7a650798c44f451e" /><Relationship Type="http://schemas.openxmlformats.org/officeDocument/2006/relationships/notesSlide" Target="/ppt/notesSlides/notesSlide28.xml" Id="Rc57c8f064a66418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9f3e47dc4579" /><Relationship Type="http://schemas.openxmlformats.org/officeDocument/2006/relationships/image" Target="/ppt/media/image29.png" Id="Ref6330f032d94e04" /><Relationship Type="http://schemas.openxmlformats.org/officeDocument/2006/relationships/notesSlide" Target="/ppt/notesSlides/notesSlide29.xml" Id="R9de2f397559b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5091b6194d07" /><Relationship Type="http://schemas.openxmlformats.org/officeDocument/2006/relationships/image" Target="/ppt/media/image3.png" Id="Rca3e2c5a5ba84ab0" /><Relationship Type="http://schemas.openxmlformats.org/officeDocument/2006/relationships/notesSlide" Target="/ppt/notesSlides/notesSlide3.xml" Id="R90accc5a6ee44118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8f04ccdb4d2d" /><Relationship Type="http://schemas.openxmlformats.org/officeDocument/2006/relationships/image" Target="/ppt/media/image30.png" Id="R73b91a620a484281" /><Relationship Type="http://schemas.openxmlformats.org/officeDocument/2006/relationships/notesSlide" Target="/ppt/notesSlides/notesSlide30.xml" Id="R06b47052c0e9442d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175e2b9fc4afc" /><Relationship Type="http://schemas.openxmlformats.org/officeDocument/2006/relationships/image" Target="/ppt/media/image31.png" Id="Rdbb8ab7362e54bfc" /><Relationship Type="http://schemas.openxmlformats.org/officeDocument/2006/relationships/notesSlide" Target="/ppt/notesSlides/notesSlide31.xml" Id="R8b0303949e784dd3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105501e60453b" /><Relationship Type="http://schemas.openxmlformats.org/officeDocument/2006/relationships/image" Target="/ppt/media/image32.png" Id="R68810d2a09c0423d" /><Relationship Type="http://schemas.openxmlformats.org/officeDocument/2006/relationships/notesSlide" Target="/ppt/notesSlides/notesSlide32.xml" Id="R8f9baff60dd5417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90db98814112" /><Relationship Type="http://schemas.openxmlformats.org/officeDocument/2006/relationships/image" Target="/ppt/media/image33.png" Id="R39f1917fc2154742" /><Relationship Type="http://schemas.openxmlformats.org/officeDocument/2006/relationships/notesSlide" Target="/ppt/notesSlides/notesSlide33.xml" Id="R10bfd82b3ba5478d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5305b4a64614" /><Relationship Type="http://schemas.openxmlformats.org/officeDocument/2006/relationships/image" Target="/ppt/media/image34.png" Id="Rea9d1b602b654ef6" /><Relationship Type="http://schemas.openxmlformats.org/officeDocument/2006/relationships/notesSlide" Target="/ppt/notesSlides/notesSlide34.xml" Id="R358758cf5499480a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44e71c9b04798" /><Relationship Type="http://schemas.openxmlformats.org/officeDocument/2006/relationships/image" Target="/ppt/media/image35.png" Id="R2f9e349604d94363" /><Relationship Type="http://schemas.openxmlformats.org/officeDocument/2006/relationships/notesSlide" Target="/ppt/notesSlides/notesSlide35.xml" Id="R6dc26a68fe2b48c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6b1852b94ab7" /><Relationship Type="http://schemas.openxmlformats.org/officeDocument/2006/relationships/image" Target="/ppt/media/image36.png" Id="R27f64cf066cc49e5" /><Relationship Type="http://schemas.openxmlformats.org/officeDocument/2006/relationships/notesSlide" Target="/ppt/notesSlides/notesSlide36.xml" Id="R83fe62c7d5234516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f189be78441c" /><Relationship Type="http://schemas.openxmlformats.org/officeDocument/2006/relationships/image" Target="/ppt/media/image37.png" Id="R9e7cd948cbca4c53" /><Relationship Type="http://schemas.openxmlformats.org/officeDocument/2006/relationships/notesSlide" Target="/ppt/notesSlides/notesSlide37.xml" Id="R695c48df957c45a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5d5b95eb40b9" /><Relationship Type="http://schemas.openxmlformats.org/officeDocument/2006/relationships/image" Target="/ppt/media/image38.png" Id="R1cdbee9d655949ec" /><Relationship Type="http://schemas.openxmlformats.org/officeDocument/2006/relationships/notesSlide" Target="/ppt/notesSlides/notesSlide38.xml" Id="Rbfba0a9c9be9499f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64a78b62479e" /><Relationship Type="http://schemas.openxmlformats.org/officeDocument/2006/relationships/image" Target="/ppt/media/image39.png" Id="R16242ae259ce420d" /><Relationship Type="http://schemas.openxmlformats.org/officeDocument/2006/relationships/notesSlide" Target="/ppt/notesSlides/notesSlide39.xml" Id="R025c45ebff46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0f72b1bd46d1" /><Relationship Type="http://schemas.openxmlformats.org/officeDocument/2006/relationships/image" Target="/ppt/media/image4.png" Id="R218d3d98e1ac4f23" /><Relationship Type="http://schemas.openxmlformats.org/officeDocument/2006/relationships/notesSlide" Target="/ppt/notesSlides/notesSlide4.xml" Id="R1f81db409a2442eb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a9d3062f4235" /><Relationship Type="http://schemas.openxmlformats.org/officeDocument/2006/relationships/image" Target="/ppt/media/image40.png" Id="R63e36750de024367" /><Relationship Type="http://schemas.openxmlformats.org/officeDocument/2006/relationships/notesSlide" Target="/ppt/notesSlides/notesSlide40.xml" Id="R31709e7d9f95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638c88cf4745" /><Relationship Type="http://schemas.openxmlformats.org/officeDocument/2006/relationships/image" Target="/ppt/media/image5.png" Id="Re7cc285e5519409f" /><Relationship Type="http://schemas.openxmlformats.org/officeDocument/2006/relationships/notesSlide" Target="/ppt/notesSlides/notesSlide5.xml" Id="R9e93db714df2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fef1bc8a419d" /><Relationship Type="http://schemas.openxmlformats.org/officeDocument/2006/relationships/image" Target="/ppt/media/image6.png" Id="R35f120d7b8fa48cf" /><Relationship Type="http://schemas.openxmlformats.org/officeDocument/2006/relationships/notesSlide" Target="/ppt/notesSlides/notesSlide6.xml" Id="Ref534ab0e805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6941957546a6" /><Relationship Type="http://schemas.openxmlformats.org/officeDocument/2006/relationships/image" Target="/ppt/media/image7.png" Id="R3f5abbdd62dc49a9" /><Relationship Type="http://schemas.openxmlformats.org/officeDocument/2006/relationships/notesSlide" Target="/ppt/notesSlides/notesSlide7.xml" Id="Rad2d816cbeff4b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87748d8fd46ea" /><Relationship Type="http://schemas.openxmlformats.org/officeDocument/2006/relationships/image" Target="/ppt/media/image8.png" Id="R0b0003a6bf5c41ea" /><Relationship Type="http://schemas.openxmlformats.org/officeDocument/2006/relationships/notesSlide" Target="/ppt/notesSlides/notesSlide8.xml" Id="R34dbe2c90fea40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c965ce6548e2" /><Relationship Type="http://schemas.openxmlformats.org/officeDocument/2006/relationships/image" Target="/ppt/media/image9.png" Id="R140cfe5efa54422d" /><Relationship Type="http://schemas.openxmlformats.org/officeDocument/2006/relationships/notesSlide" Target="/ppt/notesSlides/notesSlide9.xml" Id="R1c2e1b3c4a6d4c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be396509114f6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292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9193f5294741e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9898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65628a15b64e4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233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a8edee6bc84fe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4490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ca72d1811e498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3613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bfc310ef174ba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3819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60aa983392435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2550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cf64176aa64ad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3122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35f5332d61469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2676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be5bf29c0540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271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9728ef104445e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2584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c8004bfd1f4b9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5445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41b0f0b8f8496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0773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afa1e7e97e446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5812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bcb511d9ff49b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5031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77244aa4954c4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1729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8d35f8db1d4d8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66878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9b2bf5f57463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4199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638cd730e74d9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9031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76c7f8005b41f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9308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650798c44f451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5495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6330f032d94e0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060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3e2c5a5ba84ab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6729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b91a620a48428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933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b8ab7362e54bf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0673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810d2a09c0423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2126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f1917fc215474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08044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d1b602b654ef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6036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9e349604d9436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4708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f64cf066cc49e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41355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7cd948cbca4c5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22618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dbee9d655949e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75029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242ae259ce420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7227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8d3d98e1ac4f2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93765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e36750de02436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45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cc285e5519409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779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f120d7b8fa48c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038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5abbdd62dc49a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651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0003a6bf5c41e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36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0cfe5efa5442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801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2026-08-25T15:02:42.1230000Z</dcterms:created>
  <dcterms:modified xsi:type="dcterms:W3CDTF">2026-08-25T15:02:42.1230000Z</dcterms:modified>
</coreProperties>
</file>