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32f7b0b3ed84f60" /><Relationship Type="http://schemas.openxmlformats.org/officeDocument/2006/relationships/extended-properties" Target="/docProps/app.xml" Id="R5044c5dc70ae4fe1" /><Relationship Type="http://schemas.openxmlformats.org/officeDocument/2006/relationships/officeDocument" Target="/ppt/presentation.xml" Id="R53fbe43166ec4f9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54b9dd5b9214f43"/>
  </p:sldMasterIdLst>
  <p:notesMasterIdLst>
    <p:notesMasterId xmlns:r="http://schemas.openxmlformats.org/officeDocument/2006/relationships" r:id="Rdf4d769ebf5e4a34"/>
  </p:notesMasterIdLst>
  <p:sldIdLst>
    <p:sldId xmlns:r="http://schemas.openxmlformats.org/officeDocument/2006/relationships" id="256" r:id="Ra9a038d6eddf4755"/>
    <p:sldId xmlns:r="http://schemas.openxmlformats.org/officeDocument/2006/relationships" id="257" r:id="R7afc84a299b94d68"/>
    <p:sldId xmlns:r="http://schemas.openxmlformats.org/officeDocument/2006/relationships" id="258" r:id="R56639e4dd5ca492e"/>
    <p:sldId xmlns:r="http://schemas.openxmlformats.org/officeDocument/2006/relationships" id="259" r:id="R652d6b6a02b347f2"/>
    <p:sldId xmlns:r="http://schemas.openxmlformats.org/officeDocument/2006/relationships" id="260" r:id="R19469030aff042b1"/>
    <p:sldId xmlns:r="http://schemas.openxmlformats.org/officeDocument/2006/relationships" id="261" r:id="R459e1b6cbf4a492d"/>
    <p:sldId xmlns:r="http://schemas.openxmlformats.org/officeDocument/2006/relationships" id="262" r:id="R3e8d70b1d95b4f37"/>
    <p:sldId xmlns:r="http://schemas.openxmlformats.org/officeDocument/2006/relationships" id="263" r:id="R22d79afb8d534620"/>
    <p:sldId xmlns:r="http://schemas.openxmlformats.org/officeDocument/2006/relationships" id="264" r:id="R61c39fff6cbb4b3d"/>
    <p:sldId xmlns:r="http://schemas.openxmlformats.org/officeDocument/2006/relationships" id="265" r:id="R1337eee496794e11"/>
    <p:sldId xmlns:r="http://schemas.openxmlformats.org/officeDocument/2006/relationships" id="266" r:id="Rf6c90fccd4944d58"/>
    <p:sldId xmlns:r="http://schemas.openxmlformats.org/officeDocument/2006/relationships" id="267" r:id="R7adbb9c0d4e943ea"/>
    <p:sldId xmlns:r="http://schemas.openxmlformats.org/officeDocument/2006/relationships" id="268" r:id="Rc68af4b03f1746ae"/>
    <p:sldId xmlns:r="http://schemas.openxmlformats.org/officeDocument/2006/relationships" id="269" r:id="R9673532413854b5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0cc450877ea41e0" /><Relationship Type="http://schemas.openxmlformats.org/officeDocument/2006/relationships/slideMaster" Target="/ppt/slideMasters/slideMaster1.xml" Id="R354b9dd5b9214f43" /><Relationship Type="http://schemas.openxmlformats.org/officeDocument/2006/relationships/notesMaster" Target="/ppt/notesMasters/notesMaster1.xml" Id="Rdf4d769ebf5e4a34" /><Relationship Type="http://schemas.openxmlformats.org/officeDocument/2006/relationships/presProps" Target="/ppt/presProps.xml" Id="Rcb3bea10cdfc4f86" /><Relationship Type="http://schemas.openxmlformats.org/officeDocument/2006/relationships/viewProps" Target="/ppt/viewProps.xml" Id="Rda85070776f249e1" /><Relationship Type="http://schemas.openxmlformats.org/officeDocument/2006/relationships/tableStyles" Target="/ppt/tableStyles.xml" Id="R9cf4b74c1bcd4d00" /><Relationship Type="http://schemas.openxmlformats.org/officeDocument/2006/relationships/slide" Target="/ppt/slides/slide1.xml" Id="Ra9a038d6eddf4755" /><Relationship Type="http://schemas.openxmlformats.org/officeDocument/2006/relationships/slide" Target="/ppt/slides/slide2.xml" Id="R7afc84a299b94d68" /><Relationship Type="http://schemas.openxmlformats.org/officeDocument/2006/relationships/slide" Target="/ppt/slides/slide3.xml" Id="R56639e4dd5ca492e" /><Relationship Type="http://schemas.openxmlformats.org/officeDocument/2006/relationships/slide" Target="/ppt/slides/slide4.xml" Id="R652d6b6a02b347f2" /><Relationship Type="http://schemas.openxmlformats.org/officeDocument/2006/relationships/slide" Target="/ppt/slides/slide5.xml" Id="R19469030aff042b1" /><Relationship Type="http://schemas.openxmlformats.org/officeDocument/2006/relationships/slide" Target="/ppt/slides/slide6.xml" Id="R459e1b6cbf4a492d" /><Relationship Type="http://schemas.openxmlformats.org/officeDocument/2006/relationships/slide" Target="/ppt/slides/slide7.xml" Id="R3e8d70b1d95b4f37" /><Relationship Type="http://schemas.openxmlformats.org/officeDocument/2006/relationships/slide" Target="/ppt/slides/slide8.xml" Id="R22d79afb8d534620" /><Relationship Type="http://schemas.openxmlformats.org/officeDocument/2006/relationships/slide" Target="/ppt/slides/slide9.xml" Id="R61c39fff6cbb4b3d" /><Relationship Type="http://schemas.openxmlformats.org/officeDocument/2006/relationships/slide" Target="/ppt/slides/slide10.xml" Id="R1337eee496794e11" /><Relationship Type="http://schemas.openxmlformats.org/officeDocument/2006/relationships/slide" Target="/ppt/slides/slide11.xml" Id="Rf6c90fccd4944d58" /><Relationship Type="http://schemas.openxmlformats.org/officeDocument/2006/relationships/slide" Target="/ppt/slides/slide12.xml" Id="R7adbb9c0d4e943ea" /><Relationship Type="http://schemas.openxmlformats.org/officeDocument/2006/relationships/slide" Target="/ppt/slides/slide13.xml" Id="Rc68af4b03f1746ae" /><Relationship Type="http://schemas.openxmlformats.org/officeDocument/2006/relationships/slide" Target="/ppt/slides/slide14.xml" Id="R9673532413854b5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b427edd57874d8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571253296f84118" /><Relationship Type="http://schemas.openxmlformats.org/officeDocument/2006/relationships/notesMaster" Target="/ppt/notesMasters/notesMaster1.xml" Id="Re30122c7246e420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2edf87a6e614bff" /><Relationship Type="http://schemas.openxmlformats.org/officeDocument/2006/relationships/notesMaster" Target="/ppt/notesMasters/notesMaster1.xml" Id="R85aa89d2ffb2456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0c0713d49cc4b5d" /><Relationship Type="http://schemas.openxmlformats.org/officeDocument/2006/relationships/notesMaster" Target="/ppt/notesMasters/notesMaster1.xml" Id="Rd99af1c7874640d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232cc8307ea4b8a" /><Relationship Type="http://schemas.openxmlformats.org/officeDocument/2006/relationships/notesMaster" Target="/ppt/notesMasters/notesMaster1.xml" Id="R985287173c53464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1cc7fdc10474dfb" /><Relationship Type="http://schemas.openxmlformats.org/officeDocument/2006/relationships/notesMaster" Target="/ppt/notesMasters/notesMaster1.xml" Id="R8883812931024b1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a1e5ffdaa0b46ea" /><Relationship Type="http://schemas.openxmlformats.org/officeDocument/2006/relationships/notesMaster" Target="/ppt/notesMasters/notesMaster1.xml" Id="R1f72b1d88057492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f342b2910ae4930" /><Relationship Type="http://schemas.openxmlformats.org/officeDocument/2006/relationships/notesMaster" Target="/ppt/notesMasters/notesMaster1.xml" Id="R7381e263e99e484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297fd77568d4c7d" /><Relationship Type="http://schemas.openxmlformats.org/officeDocument/2006/relationships/notesMaster" Target="/ppt/notesMasters/notesMaster1.xml" Id="R19666399a13549d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cced542eabb4522" /><Relationship Type="http://schemas.openxmlformats.org/officeDocument/2006/relationships/notesMaster" Target="/ppt/notesMasters/notesMaster1.xml" Id="R29d780b31020445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c7e3b181c9941af" /><Relationship Type="http://schemas.openxmlformats.org/officeDocument/2006/relationships/notesMaster" Target="/ppt/notesMasters/notesMaster1.xml" Id="Rfdfad7a1482c4e9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0759fba459d4291" /><Relationship Type="http://schemas.openxmlformats.org/officeDocument/2006/relationships/notesMaster" Target="/ppt/notesMasters/notesMaster1.xml" Id="R3958aad7d17f41e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e8aa136c7be4624" /><Relationship Type="http://schemas.openxmlformats.org/officeDocument/2006/relationships/notesMaster" Target="/ppt/notesMasters/notesMaster1.xml" Id="Ra645b19f258243a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ddfe48f75584b03" /><Relationship Type="http://schemas.openxmlformats.org/officeDocument/2006/relationships/notesMaster" Target="/ppt/notesMasters/notesMaster1.xml" Id="Rd045658dd3c446d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89ab7cb8f6c4d5a" /><Relationship Type="http://schemas.openxmlformats.org/officeDocument/2006/relationships/notesMaster" Target="/ppt/notesMasters/notesMaster1.xml" Id="R9b0f76dcc7eb4c0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First-slide hook: Images 2.0 native generation from approved exact copy: 虾青素，为什么被称为“大自然的抗氧化之王”？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2cf3015b51487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78f7fbf15e4d2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5401517cf8e42c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afdbd59ae747b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bc5a6228d96492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bc6e9970cc94cef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bbcabb9ccc4618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507764763d843fe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43f103e073545bd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8270c3bf6cf45a6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e091195de34de2" /></Relationships>
</file>

<file path=ppt/slideLayouts/slideLayout1.xml><?xml version="1.0" encoding="utf-8"?>
<p:sldLayout xmlns:p="http://schemas.openxmlformats.org/presentationml/2006/main" matchingName="Blank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Google Shape;12;p2">
            <a:extLst xmlns:a="http://schemas.openxmlformats.org/drawingml/2006/main">
              <a:ext uri="{FF2B5EF4-FFF2-40B4-BE49-F238E27FC236}">
                <a16:creationId xmlns:a16="http://schemas.microsoft.com/office/drawing/2014/main" id="{81A0D3F5-C182-4DB1-AD98-AA1D6AA8C82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3" name="Google Shape;13;p2">
            <a:extLst xmlns:a="http://schemas.openxmlformats.org/drawingml/2006/main">
              <a:ext uri="{FF2B5EF4-FFF2-40B4-BE49-F238E27FC236}">
                <a16:creationId xmlns:a16="http://schemas.microsoft.com/office/drawing/2014/main" id="{16815AE8-9CCF-43B0-893E-3E0EC21910F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4" name="Google Shape;14;p2">
            <a:extLst xmlns:a="http://schemas.openxmlformats.org/drawingml/2006/main">
              <a:ext uri="{FF2B5EF4-FFF2-40B4-BE49-F238E27FC236}">
                <a16:creationId xmlns:a16="http://schemas.microsoft.com/office/drawing/2014/main" id="{2E53CA32-21DE-4927-8AB7-3A6840C068C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matchingName="Title Slide" type="title">
  <p:cSld name="TITL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Google Shape;16;p3">
            <a:extLst xmlns:a="http://schemas.openxmlformats.org/drawingml/2006/main">
              <a:ext uri="{FF2B5EF4-FFF2-40B4-BE49-F238E27FC236}">
                <a16:creationId xmlns:a16="http://schemas.microsoft.com/office/drawing/2014/main" id="{E9114DD6-2F34-49EA-AA05-96B931BE7AB1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7" name="Google Shape;17;p3">
            <a:extLst xmlns:a="http://schemas.openxmlformats.org/drawingml/2006/main">
              <a:ext uri="{FF2B5EF4-FFF2-40B4-BE49-F238E27FC236}">
                <a16:creationId xmlns:a16="http://schemas.microsoft.com/office/drawing/2014/main" id="{ACE49BD2-88B4-401A-B41D-1691EB37367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18" name="Google Shape;18;p3">
            <a:extLst xmlns:a="http://schemas.openxmlformats.org/drawingml/2006/main">
              <a:ext uri="{FF2B5EF4-FFF2-40B4-BE49-F238E27FC236}">
                <a16:creationId xmlns:a16="http://schemas.microsoft.com/office/drawing/2014/main" id="{38A59CDF-7AE0-4FC9-8CD0-F2DA75646B8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9" name="Google Shape;19;p3">
            <a:extLst xmlns:a="http://schemas.openxmlformats.org/drawingml/2006/main">
              <a:ext uri="{FF2B5EF4-FFF2-40B4-BE49-F238E27FC236}">
                <a16:creationId xmlns:a16="http://schemas.microsoft.com/office/drawing/2014/main" id="{5145DB4F-7565-4C51-ADCF-60734AC09D0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0" name="Google Shape;20;p3">
            <a:extLst xmlns:a="http://schemas.openxmlformats.org/drawingml/2006/main">
              <a:ext uri="{FF2B5EF4-FFF2-40B4-BE49-F238E27FC236}">
                <a16:creationId xmlns:a16="http://schemas.microsoft.com/office/drawing/2014/main" id="{CAB1565E-B107-4257-941F-EDD00AA7D5B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matchingName="Title and Content" type="obj">
  <p:cSld name="OBJEC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Google Shape;22;p4">
            <a:extLst xmlns:a="http://schemas.openxmlformats.org/drawingml/2006/main">
              <a:ext uri="{FF2B5EF4-FFF2-40B4-BE49-F238E27FC236}">
                <a16:creationId xmlns:a16="http://schemas.microsoft.com/office/drawing/2014/main" id="{3A00A097-F77F-47B0-AE3B-E0FED81BA6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3" name="Google Shape;23;p4">
            <a:extLst xmlns:a="http://schemas.openxmlformats.org/drawingml/2006/main">
              <a:ext uri="{FF2B5EF4-FFF2-40B4-BE49-F238E27FC236}">
                <a16:creationId xmlns:a16="http://schemas.microsoft.com/office/drawing/2014/main" id="{6E544200-2C20-449D-AFD5-BFC999CEDAF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24" name="Google Shape;24;p4">
            <a:extLst xmlns:a="http://schemas.openxmlformats.org/drawingml/2006/main">
              <a:ext uri="{FF2B5EF4-FFF2-40B4-BE49-F238E27FC236}">
                <a16:creationId xmlns:a16="http://schemas.microsoft.com/office/drawing/2014/main" id="{FA109FCB-D35A-4E00-AD80-9DDC502C75C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5" name="Google Shape;25;p4">
            <a:extLst xmlns:a="http://schemas.openxmlformats.org/drawingml/2006/main">
              <a:ext uri="{FF2B5EF4-FFF2-40B4-BE49-F238E27FC236}">
                <a16:creationId xmlns:a16="http://schemas.microsoft.com/office/drawing/2014/main" id="{39670261-87A2-4AD0-BD69-C5BE345D7F5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6" name="Google Shape;26;p4">
            <a:extLst xmlns:a="http://schemas.openxmlformats.org/drawingml/2006/main">
              <a:ext uri="{FF2B5EF4-FFF2-40B4-BE49-F238E27FC236}">
                <a16:creationId xmlns:a16="http://schemas.microsoft.com/office/drawing/2014/main" id="{24182370-3BDD-4F58-9330-067DF954134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matchingName="Section Header" type="secHead">
  <p:cSld name="SECTION_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Google Shape;28;p5">
            <a:extLst xmlns:a="http://schemas.openxmlformats.org/drawingml/2006/main">
              <a:ext uri="{FF2B5EF4-FFF2-40B4-BE49-F238E27FC236}">
                <a16:creationId xmlns:a16="http://schemas.microsoft.com/office/drawing/2014/main" id="{9CC6D1D8-CF3E-473E-A8A4-8E4F135CB81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9" name="Google Shape;29;p5">
            <a:extLst xmlns:a="http://schemas.openxmlformats.org/drawingml/2006/main">
              <a:ext uri="{FF2B5EF4-FFF2-40B4-BE49-F238E27FC236}">
                <a16:creationId xmlns:a16="http://schemas.microsoft.com/office/drawing/2014/main" id="{34B3386C-0281-4CA3-A31B-431C6ED2488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marL="45720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30" name="Google Shape;30;p5">
            <a:extLst xmlns:a="http://schemas.openxmlformats.org/drawingml/2006/main">
              <a:ext uri="{FF2B5EF4-FFF2-40B4-BE49-F238E27FC236}">
                <a16:creationId xmlns:a16="http://schemas.microsoft.com/office/drawing/2014/main" id="{9B22B54D-C617-48F2-8652-788C2597EC6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1" name="Google Shape;31;p5">
            <a:extLst xmlns:a="http://schemas.openxmlformats.org/drawingml/2006/main">
              <a:ext uri="{FF2B5EF4-FFF2-40B4-BE49-F238E27FC236}">
                <a16:creationId xmlns:a16="http://schemas.microsoft.com/office/drawing/2014/main" id="{ACB45907-6A85-4F2B-90C0-DF7D505CAA4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2" name="Google Shape;32;p5">
            <a:extLst xmlns:a="http://schemas.openxmlformats.org/drawingml/2006/main">
              <a:ext uri="{FF2B5EF4-FFF2-40B4-BE49-F238E27FC236}">
                <a16:creationId xmlns:a16="http://schemas.microsoft.com/office/drawing/2014/main" id="{DEFB92BC-F433-4D3F-84D7-BF88C26D6F6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matchingName="Two Content" type="twoObj">
  <p:cSld name="TWO_OBJECTS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Google Shape;34;p6">
            <a:extLst xmlns:a="http://schemas.openxmlformats.org/drawingml/2006/main">
              <a:ext uri="{FF2B5EF4-FFF2-40B4-BE49-F238E27FC236}">
                <a16:creationId xmlns:a16="http://schemas.microsoft.com/office/drawing/2014/main" id="{68E4F184-9AEB-4011-8E02-D19D857E232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5" name="Google Shape;35;p6">
            <a:extLst xmlns:a="http://schemas.openxmlformats.org/drawingml/2006/main">
              <a:ext uri="{FF2B5EF4-FFF2-40B4-BE49-F238E27FC236}">
                <a16:creationId xmlns:a16="http://schemas.microsoft.com/office/drawing/2014/main" id="{F0995C9F-7519-4B62-A045-67409FC738A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4038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 xmlns:a="http://schemas.openxmlformats.org/drawingml/2006/main"/>
        </p:txBody>
      </p:sp>
      <p:sp>
        <p:nvSpPr>
          <p:cNvPr id="36" name="Google Shape;36;p6">
            <a:extLst xmlns:a="http://schemas.openxmlformats.org/drawingml/2006/main">
              <a:ext uri="{FF2B5EF4-FFF2-40B4-BE49-F238E27FC236}">
                <a16:creationId xmlns:a16="http://schemas.microsoft.com/office/drawing/2014/main" id="{A32A81BC-E4D5-4D3D-80A6-02DCD01CEE1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648200" y="1600200"/>
            <a:ext cx="4038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 xmlns:a="http://schemas.openxmlformats.org/drawingml/2006/main"/>
        </p:txBody>
      </p:sp>
      <p:sp>
        <p:nvSpPr>
          <p:cNvPr id="37" name="Google Shape;37;p6">
            <a:extLst xmlns:a="http://schemas.openxmlformats.org/drawingml/2006/main">
              <a:ext uri="{FF2B5EF4-FFF2-40B4-BE49-F238E27FC236}">
                <a16:creationId xmlns:a16="http://schemas.microsoft.com/office/drawing/2014/main" id="{9BC363F2-9135-4733-984E-98FCB760703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8" name="Google Shape;38;p6">
            <a:extLst xmlns:a="http://schemas.openxmlformats.org/drawingml/2006/main">
              <a:ext uri="{FF2B5EF4-FFF2-40B4-BE49-F238E27FC236}">
                <a16:creationId xmlns:a16="http://schemas.microsoft.com/office/drawing/2014/main" id="{8D37F82D-0106-4D11-9AEA-E13432BE291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9" name="Google Shape;39;p6">
            <a:extLst xmlns:a="http://schemas.openxmlformats.org/drawingml/2006/main">
              <a:ext uri="{FF2B5EF4-FFF2-40B4-BE49-F238E27FC236}">
                <a16:creationId xmlns:a16="http://schemas.microsoft.com/office/drawing/2014/main" id="{DBBB9EE1-62AD-42A0-AB89-FB68B71D163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matchingName="Comparison" type="twoTxTwoObj">
  <p:cSld name="TWO_OBJECTS_WITH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Google Shape;41;p7">
            <a:extLst xmlns:a="http://schemas.openxmlformats.org/drawingml/2006/main">
              <a:ext uri="{FF2B5EF4-FFF2-40B4-BE49-F238E27FC236}">
                <a16:creationId xmlns:a16="http://schemas.microsoft.com/office/drawing/2014/main" id="{5B77A1F9-F3C4-41D6-8B4C-2FD5A3772B8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42" name="Google Shape;42;p7">
            <a:extLst xmlns:a="http://schemas.openxmlformats.org/drawingml/2006/main">
              <a:ext uri="{FF2B5EF4-FFF2-40B4-BE49-F238E27FC236}">
                <a16:creationId xmlns:a16="http://schemas.microsoft.com/office/drawing/2014/main" id="{9AA4B32D-FDEE-4741-830C-BCD90C27ED6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marL="45720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 xmlns:a="http://schemas.openxmlformats.org/drawingml/2006/main"/>
        </p:txBody>
      </p:sp>
      <p:sp>
        <p:nvSpPr>
          <p:cNvPr id="43" name="Google Shape;43;p7">
            <a:extLst xmlns:a="http://schemas.openxmlformats.org/drawingml/2006/main">
              <a:ext uri="{FF2B5EF4-FFF2-40B4-BE49-F238E27FC236}">
                <a16:creationId xmlns:a16="http://schemas.microsoft.com/office/drawing/2014/main" id="{836250DB-C0C2-4149-B982-E199E672742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2174875"/>
            <a:ext cx="4040188" cy="39512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 xmlns:a="http://schemas.openxmlformats.org/drawingml/2006/main"/>
        </p:txBody>
      </p:sp>
      <p:sp>
        <p:nvSpPr>
          <p:cNvPr id="44" name="Google Shape;44;p7">
            <a:extLst xmlns:a="http://schemas.openxmlformats.org/drawingml/2006/main">
              <a:ext uri="{FF2B5EF4-FFF2-40B4-BE49-F238E27FC236}">
                <a16:creationId xmlns:a16="http://schemas.microsoft.com/office/drawing/2014/main" id="{F5732880-2CB7-4DFD-B4E8-E0CACA3638B2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marL="45720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 xmlns:a="http://schemas.openxmlformats.org/drawingml/2006/main"/>
        </p:txBody>
      </p:sp>
      <p:sp>
        <p:nvSpPr>
          <p:cNvPr id="45" name="Google Shape;45;p7">
            <a:extLst xmlns:a="http://schemas.openxmlformats.org/drawingml/2006/main">
              <a:ext uri="{FF2B5EF4-FFF2-40B4-BE49-F238E27FC236}">
                <a16:creationId xmlns:a16="http://schemas.microsoft.com/office/drawing/2014/main" id="{623B0839-E83C-4F0A-AD8B-BFF4D7083B6F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4645025" y="2174875"/>
            <a:ext cx="4041775" cy="39512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 xmlns:a="http://schemas.openxmlformats.org/drawingml/2006/main"/>
        </p:txBody>
      </p:sp>
      <p:sp>
        <p:nvSpPr>
          <p:cNvPr id="46" name="Google Shape;46;p7">
            <a:extLst xmlns:a="http://schemas.openxmlformats.org/drawingml/2006/main">
              <a:ext uri="{FF2B5EF4-FFF2-40B4-BE49-F238E27FC236}">
                <a16:creationId xmlns:a16="http://schemas.microsoft.com/office/drawing/2014/main" id="{FD57F2F1-26CA-46A1-B4CB-7921EC1D82C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47" name="Google Shape;47;p7">
            <a:extLst xmlns:a="http://schemas.openxmlformats.org/drawingml/2006/main">
              <a:ext uri="{FF2B5EF4-FFF2-40B4-BE49-F238E27FC236}">
                <a16:creationId xmlns:a16="http://schemas.microsoft.com/office/drawing/2014/main" id="{3B3CF945-E0D5-41B3-A9FF-5484E45C098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48" name="Google Shape;48;p7">
            <a:extLst xmlns:a="http://schemas.openxmlformats.org/drawingml/2006/main">
              <a:ext uri="{FF2B5EF4-FFF2-40B4-BE49-F238E27FC236}">
                <a16:creationId xmlns:a16="http://schemas.microsoft.com/office/drawing/2014/main" id="{1AFA4CA5-CACE-4D7D-9F44-3B176DBA024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matchingName="Title Only" type="titleOnly">
  <p:cSld name="TITLE_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Google Shape;50;p8">
            <a:extLst xmlns:a="http://schemas.openxmlformats.org/drawingml/2006/main">
              <a:ext uri="{FF2B5EF4-FFF2-40B4-BE49-F238E27FC236}">
                <a16:creationId xmlns:a16="http://schemas.microsoft.com/office/drawing/2014/main" id="{58F25E9E-D459-48EB-927F-3218A3D97EB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51" name="Google Shape;51;p8">
            <a:extLst xmlns:a="http://schemas.openxmlformats.org/drawingml/2006/main">
              <a:ext uri="{FF2B5EF4-FFF2-40B4-BE49-F238E27FC236}">
                <a16:creationId xmlns:a16="http://schemas.microsoft.com/office/drawing/2014/main" id="{2776DD7A-E1B3-4C44-9D70-71E82ED8B0D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52" name="Google Shape;52;p8">
            <a:extLst xmlns:a="http://schemas.openxmlformats.org/drawingml/2006/main">
              <a:ext uri="{FF2B5EF4-FFF2-40B4-BE49-F238E27FC236}">
                <a16:creationId xmlns:a16="http://schemas.microsoft.com/office/drawing/2014/main" id="{D926C2B9-5D3C-4C1B-ADC1-5955A1209EE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53" name="Google Shape;53;p8">
            <a:extLst xmlns:a="http://schemas.openxmlformats.org/drawingml/2006/main">
              <a:ext uri="{FF2B5EF4-FFF2-40B4-BE49-F238E27FC236}">
                <a16:creationId xmlns:a16="http://schemas.microsoft.com/office/drawing/2014/main" id="{7BB553E6-8628-46DC-AD4D-CCF039607CB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matchingName="Content with Caption" type="objTx">
  <p:cSld name="OBJECT_WITH_CAPTION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5" name="Google Shape;55;p9">
            <a:extLst xmlns:a="http://schemas.openxmlformats.org/drawingml/2006/main">
              <a:ext uri="{FF2B5EF4-FFF2-40B4-BE49-F238E27FC236}">
                <a16:creationId xmlns:a16="http://schemas.microsoft.com/office/drawing/2014/main" id="{EF9ED8EE-7E46-4E90-AB33-3BD8DE1302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56" name="Google Shape;56;p9">
            <a:extLst xmlns:a="http://schemas.openxmlformats.org/drawingml/2006/main">
              <a:ext uri="{FF2B5EF4-FFF2-40B4-BE49-F238E27FC236}">
                <a16:creationId xmlns:a16="http://schemas.microsoft.com/office/drawing/2014/main" id="{D3DFCFAD-77C4-4A40-A431-1EE668CEC53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575050" y="273050"/>
            <a:ext cx="5111750" cy="58531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 xmlns:a="http://schemas.openxmlformats.org/drawingml/2006/main"/>
        </p:txBody>
      </p:sp>
      <p:sp>
        <p:nvSpPr>
          <p:cNvPr id="57" name="Google Shape;57;p9">
            <a:extLst xmlns:a="http://schemas.openxmlformats.org/drawingml/2006/main">
              <a:ext uri="{FF2B5EF4-FFF2-40B4-BE49-F238E27FC236}">
                <a16:creationId xmlns:a16="http://schemas.microsoft.com/office/drawing/2014/main" id="{0CBE24E2-8DB2-4041-837F-451B4F65FEF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 xmlns:a="http://schemas.openxmlformats.org/drawingml/2006/main"/>
        </p:txBody>
      </p:sp>
      <p:sp>
        <p:nvSpPr>
          <p:cNvPr id="58" name="Google Shape;58;p9">
            <a:extLst xmlns:a="http://schemas.openxmlformats.org/drawingml/2006/main">
              <a:ext uri="{FF2B5EF4-FFF2-40B4-BE49-F238E27FC236}">
                <a16:creationId xmlns:a16="http://schemas.microsoft.com/office/drawing/2014/main" id="{19CEC13E-8ABC-4CBF-A7CD-8B76EB832E6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59" name="Google Shape;59;p9">
            <a:extLst xmlns:a="http://schemas.openxmlformats.org/drawingml/2006/main">
              <a:ext uri="{FF2B5EF4-FFF2-40B4-BE49-F238E27FC236}">
                <a16:creationId xmlns:a16="http://schemas.microsoft.com/office/drawing/2014/main" id="{86463FEC-2948-48E3-B74D-1C13926C666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60" name="Google Shape;60;p9">
            <a:extLst xmlns:a="http://schemas.openxmlformats.org/drawingml/2006/main">
              <a:ext uri="{FF2B5EF4-FFF2-40B4-BE49-F238E27FC236}">
                <a16:creationId xmlns:a16="http://schemas.microsoft.com/office/drawing/2014/main" id="{92AB6ADF-4834-49BD-92ED-9D9AC02AFBB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matchingName="Picture with Caption" type="picTx">
  <p:cSld name="PICTURE_WITH_CAPTION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2" name="Google Shape;62;p10">
            <a:extLst xmlns:a="http://schemas.openxmlformats.org/drawingml/2006/main">
              <a:ext uri="{FF2B5EF4-FFF2-40B4-BE49-F238E27FC236}">
                <a16:creationId xmlns:a16="http://schemas.microsoft.com/office/drawing/2014/main" id="{E1A101D8-E0C5-405A-AD90-DDC758A8CF9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63" name="Google Shape;63;p10">
            <a:extLst xmlns:a="http://schemas.openxmlformats.org/drawingml/2006/main">
              <a:ext uri="{FF2B5EF4-FFF2-40B4-BE49-F238E27FC236}">
                <a16:creationId xmlns:a16="http://schemas.microsoft.com/office/drawing/2014/main" id="{F7CFB746-DBFA-4037-BBC6-A922BAE6B21B}"/>
              </a:ext>
            </a:extLst>
          </p:cNvPr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1792288" y="612775"/>
            <a:ext cx="5486400" cy="411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</p:sp>
      <p:sp>
        <p:nvSpPr>
          <p:cNvPr id="64" name="Google Shape;64;p10">
            <a:extLst xmlns:a="http://schemas.openxmlformats.org/drawingml/2006/main">
              <a:ext uri="{FF2B5EF4-FFF2-40B4-BE49-F238E27FC236}">
                <a16:creationId xmlns:a16="http://schemas.microsoft.com/office/drawing/2014/main" id="{0319911C-D1D9-4C00-BD0B-830E597C400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792288" y="5367338"/>
            <a:ext cx="5486400" cy="8048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 xmlns:a="http://schemas.openxmlformats.org/drawingml/2006/main"/>
        </p:txBody>
      </p:sp>
      <p:sp>
        <p:nvSpPr>
          <p:cNvPr id="65" name="Google Shape;65;p10">
            <a:extLst xmlns:a="http://schemas.openxmlformats.org/drawingml/2006/main">
              <a:ext uri="{FF2B5EF4-FFF2-40B4-BE49-F238E27FC236}">
                <a16:creationId xmlns:a16="http://schemas.microsoft.com/office/drawing/2014/main" id="{C52343AE-054B-4F9A-B8CA-BDDBA3DE881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66" name="Google Shape;66;p10">
            <a:extLst xmlns:a="http://schemas.openxmlformats.org/drawingml/2006/main">
              <a:ext uri="{FF2B5EF4-FFF2-40B4-BE49-F238E27FC236}">
                <a16:creationId xmlns:a16="http://schemas.microsoft.com/office/drawing/2014/main" id="{49122654-76B6-47B4-AE45-61336A6890C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67" name="Google Shape;67;p10">
            <a:extLst xmlns:a="http://schemas.openxmlformats.org/drawingml/2006/main">
              <a:ext uri="{FF2B5EF4-FFF2-40B4-BE49-F238E27FC236}">
                <a16:creationId xmlns:a16="http://schemas.microsoft.com/office/drawing/2014/main" id="{4B8B96CB-AAD7-41BB-A0A7-0ED1F1E2018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matchingName="Title and Vertical Text" type="vertTx">
  <p:cSld name="VERTICAL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9" name="Google Shape;69;p11">
            <a:extLst xmlns:a="http://schemas.openxmlformats.org/drawingml/2006/main">
              <a:ext uri="{FF2B5EF4-FFF2-40B4-BE49-F238E27FC236}">
                <a16:creationId xmlns:a16="http://schemas.microsoft.com/office/drawing/2014/main" id="{E655C563-EFBD-4787-AED9-1A85486EB1B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0" name="Google Shape;70;p11">
            <a:extLst xmlns:a="http://schemas.openxmlformats.org/drawingml/2006/main">
              <a:ext uri="{FF2B5EF4-FFF2-40B4-BE49-F238E27FC236}">
                <a16:creationId xmlns:a16="http://schemas.microsoft.com/office/drawing/2014/main" id="{90D4861E-E1A5-4B99-BC59-610955A4662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 rot="5400000">
            <a:off x="2309019" y="-251618"/>
            <a:ext cx="4525963" cy="822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71" name="Google Shape;71;p11">
            <a:extLst xmlns:a="http://schemas.openxmlformats.org/drawingml/2006/main">
              <a:ext uri="{FF2B5EF4-FFF2-40B4-BE49-F238E27FC236}">
                <a16:creationId xmlns:a16="http://schemas.microsoft.com/office/drawing/2014/main" id="{8C527175-730F-4F58-8195-A9A68B34DFC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2" name="Google Shape;72;p11">
            <a:extLst xmlns:a="http://schemas.openxmlformats.org/drawingml/2006/main">
              <a:ext uri="{FF2B5EF4-FFF2-40B4-BE49-F238E27FC236}">
                <a16:creationId xmlns:a16="http://schemas.microsoft.com/office/drawing/2014/main" id="{5507F531-6CFE-47F1-836B-BCF6B1CE817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3" name="Google Shape;73;p11">
            <a:extLst xmlns:a="http://schemas.openxmlformats.org/drawingml/2006/main">
              <a:ext uri="{FF2B5EF4-FFF2-40B4-BE49-F238E27FC236}">
                <a16:creationId xmlns:a16="http://schemas.microsoft.com/office/drawing/2014/main" id="{391B2598-AB3A-42D9-94C3-5C29C5BAE8E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matchingName="Vertical Title and Text" type="vertTitleAndTx">
  <p:cSld name="VERTICAL_TITLE_AND_VERTICAL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5" name="Google Shape;75;p12">
            <a:extLst xmlns:a="http://schemas.openxmlformats.org/drawingml/2006/main">
              <a:ext uri="{FF2B5EF4-FFF2-40B4-BE49-F238E27FC236}">
                <a16:creationId xmlns:a16="http://schemas.microsoft.com/office/drawing/2014/main" id="{11552F6B-52C4-4F7B-B8C2-9DBFF0650C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 rot="5400000">
            <a:off x="4732338" y="2171701"/>
            <a:ext cx="5851525" cy="2057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6" name="Google Shape;76;p12">
            <a:extLst xmlns:a="http://schemas.openxmlformats.org/drawingml/2006/main">
              <a:ext uri="{FF2B5EF4-FFF2-40B4-BE49-F238E27FC236}">
                <a16:creationId xmlns:a16="http://schemas.microsoft.com/office/drawing/2014/main" id="{6EE488C2-1E65-4150-A328-35F4A29E016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 rot="5400000">
            <a:off x="541338" y="190500"/>
            <a:ext cx="5851525" cy="601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77" name="Google Shape;77;p12">
            <a:extLst xmlns:a="http://schemas.openxmlformats.org/drawingml/2006/main">
              <a:ext uri="{FF2B5EF4-FFF2-40B4-BE49-F238E27FC236}">
                <a16:creationId xmlns:a16="http://schemas.microsoft.com/office/drawing/2014/main" id="{7D232828-B7EE-44F6-B911-3AA2D9F2D82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8" name="Google Shape;78;p12">
            <a:extLst xmlns:a="http://schemas.openxmlformats.org/drawingml/2006/main">
              <a:ext uri="{FF2B5EF4-FFF2-40B4-BE49-F238E27FC236}">
                <a16:creationId xmlns:a16="http://schemas.microsoft.com/office/drawing/2014/main" id="{18719EF6-DCA3-408F-9460-8B8961A631B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9" name="Google Shape;79;p12">
            <a:extLst xmlns:a="http://schemas.openxmlformats.org/drawingml/2006/main">
              <a:ext uri="{FF2B5EF4-FFF2-40B4-BE49-F238E27FC236}">
                <a16:creationId xmlns:a16="http://schemas.microsoft.com/office/drawing/2014/main" id="{65A293BD-0B57-4D73-8018-AE5CB93FDAA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519552df9e54374" /><Relationship Type="http://schemas.openxmlformats.org/officeDocument/2006/relationships/slideLayout" Target="/ppt/slideLayouts/slideLayout1.xml" Id="R52038290207443e4" /><Relationship Type="http://schemas.openxmlformats.org/officeDocument/2006/relationships/slideLayout" Target="/ppt/slideLayouts/slideLayout2.xml" Id="R77fa33e7f20d424d" /><Relationship Type="http://schemas.openxmlformats.org/officeDocument/2006/relationships/slideLayout" Target="/ppt/slideLayouts/slideLayout3.xml" Id="R780137cf64cc4200" /><Relationship Type="http://schemas.openxmlformats.org/officeDocument/2006/relationships/slideLayout" Target="/ppt/slideLayouts/slideLayout4.xml" Id="Rf15778507bcf4963" /><Relationship Type="http://schemas.openxmlformats.org/officeDocument/2006/relationships/slideLayout" Target="/ppt/slideLayouts/slideLayout5.xml" Id="R9f4397a481af47f8" /><Relationship Type="http://schemas.openxmlformats.org/officeDocument/2006/relationships/slideLayout" Target="/ppt/slideLayouts/slideLayout6.xml" Id="R0d25dcf39bad4274" /><Relationship Type="http://schemas.openxmlformats.org/officeDocument/2006/relationships/slideLayout" Target="/ppt/slideLayouts/slideLayout7.xml" Id="R444257f1b63f46d8" /><Relationship Type="http://schemas.openxmlformats.org/officeDocument/2006/relationships/slideLayout" Target="/ppt/slideLayouts/slideLayout8.xml" Id="R3f9c67a64a2b4e42" /><Relationship Type="http://schemas.openxmlformats.org/officeDocument/2006/relationships/slideLayout" Target="/ppt/slideLayouts/slideLayout9.xml" Id="R2f416ac7e61447c0" /><Relationship Type="http://schemas.openxmlformats.org/officeDocument/2006/relationships/slideLayout" Target="/ppt/slideLayouts/slideLayout10.xml" Id="R63c08cb6074a40ed" /><Relationship Type="http://schemas.openxmlformats.org/officeDocument/2006/relationships/slideLayout" Target="/ppt/slideLayouts/slideLayout11.xml" Id="Rb33e8b507bf74a1a" /></Relationships>
</file>

<file path=ppt/slideMasters/slideMaster1.xml><?xml version="1.0" encoding="utf-8"?>
<p:sldMaster xmlns:p="http://schemas.openxmlformats.org/presentationml/2006/main">
  <p:cSld>
    <p:bg>
      <p:bgPr>
        <a:solidFill xmlns:a="http://schemas.openxmlformats.org/drawingml/2006/main">
          <a:schemeClr val="l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Google Shape;6;p1">
            <a:extLst xmlns:a="http://schemas.openxmlformats.org/drawingml/2006/main">
              <a:ext uri="{FF2B5EF4-FFF2-40B4-BE49-F238E27FC236}">
                <a16:creationId xmlns:a16="http://schemas.microsoft.com/office/drawing/2014/main" id="{16F1B4FE-560C-4A20-BACE-4DB1F973FE1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/>
        </p:txBody>
      </p:sp>
      <p:sp>
        <p:nvSpPr>
          <p:cNvPr id="7" name="Google Shape;7;p1">
            <a:extLst xmlns:a="http://schemas.openxmlformats.org/drawingml/2006/main">
              <a:ext uri="{FF2B5EF4-FFF2-40B4-BE49-F238E27FC236}">
                <a16:creationId xmlns:a16="http://schemas.microsoft.com/office/drawing/2014/main" id="{68DFF543-A845-4D04-B815-54E180BD926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marR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914400" marR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1371600" marR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8288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22860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7432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/>
        </p:txBody>
      </p:sp>
      <p:sp>
        <p:nvSpPr>
          <p:cNvPr id="8" name="Google Shape;8;p1">
            <a:extLst xmlns:a="http://schemas.openxmlformats.org/drawingml/2006/main">
              <a:ext uri="{FF2B5EF4-FFF2-40B4-BE49-F238E27FC236}">
                <a16:creationId xmlns:a16="http://schemas.microsoft.com/office/drawing/2014/main" id="{5C693D70-1098-4001-9AC5-AAE27172619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/>
        </p:txBody>
      </p:sp>
      <p:sp>
        <p:nvSpPr>
          <p:cNvPr id="9" name="Google Shape;9;p1">
            <a:extLst xmlns:a="http://schemas.openxmlformats.org/drawingml/2006/main">
              <a:ext uri="{FF2B5EF4-FFF2-40B4-BE49-F238E27FC236}">
                <a16:creationId xmlns:a16="http://schemas.microsoft.com/office/drawing/2014/main" id="{BFF2071C-577E-476C-86F2-EAFA158F651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/>
        </p:txBody>
      </p:sp>
      <p:sp>
        <p:nvSpPr>
          <p:cNvPr id="10" name="Google Shape;10;p1">
            <a:extLst xmlns:a="http://schemas.openxmlformats.org/drawingml/2006/main">
              <a:ext uri="{FF2B5EF4-FFF2-40B4-BE49-F238E27FC236}">
                <a16:creationId xmlns:a16="http://schemas.microsoft.com/office/drawing/2014/main" id="{A5696995-669F-4996-BB91-63EDCB7739D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2038290207443e4"/>
    <p:sldLayoutId xmlns:r="http://schemas.openxmlformats.org/officeDocument/2006/relationships" id="2147483650" r:id="R77fa33e7f20d424d"/>
    <p:sldLayoutId xmlns:r="http://schemas.openxmlformats.org/officeDocument/2006/relationships" id="2147483651" r:id="R780137cf64cc4200"/>
    <p:sldLayoutId xmlns:r="http://schemas.openxmlformats.org/officeDocument/2006/relationships" id="2147483652" r:id="Rf15778507bcf4963"/>
    <p:sldLayoutId xmlns:r="http://schemas.openxmlformats.org/officeDocument/2006/relationships" id="2147483653" r:id="R9f4397a481af47f8"/>
    <p:sldLayoutId xmlns:r="http://schemas.openxmlformats.org/officeDocument/2006/relationships" id="2147483654" r:id="R0d25dcf39bad4274"/>
    <p:sldLayoutId xmlns:r="http://schemas.openxmlformats.org/officeDocument/2006/relationships" id="2147483655" r:id="R444257f1b63f46d8"/>
    <p:sldLayoutId xmlns:r="http://schemas.openxmlformats.org/officeDocument/2006/relationships" id="2147483656" r:id="R3f9c67a64a2b4e42"/>
    <p:sldLayoutId xmlns:r="http://schemas.openxmlformats.org/officeDocument/2006/relationships" id="2147483657" r:id="R2f416ac7e61447c0"/>
    <p:sldLayoutId xmlns:r="http://schemas.openxmlformats.org/officeDocument/2006/relationships" id="2147483658" r:id="R63c08cb6074a40ed"/>
    <p:sldLayoutId xmlns:r="http://schemas.openxmlformats.org/officeDocument/2006/relationships" id="2147483659" r:id="Rb33e8b507bf74a1a"/>
  </p:sldLayoutIdLst>
  <p:hf sldNum="0" hdr="0" ftr="0" dt="0"/>
  <p:txStyles>
    <p:title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a700fdfbe644fa" /><Relationship Type="http://schemas.openxmlformats.org/officeDocument/2006/relationships/image" Target="/ppt/media/image.png" Id="R26c3ff1d0c874e59" /><Relationship Type="http://schemas.openxmlformats.org/officeDocument/2006/relationships/notesSlide" Target="/ppt/notesSlides/notesSlide1.xml" Id="Rbc7c3c14e9384b3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d1ac59ed0a4f05" /><Relationship Type="http://schemas.openxmlformats.org/officeDocument/2006/relationships/image" Target="/ppt/media/image.jpeg" Id="R91768f8725304721" /><Relationship Type="http://schemas.openxmlformats.org/officeDocument/2006/relationships/notesSlide" Target="/ppt/notesSlides/notesSlide2.xml" Id="R4a9c3fc4418642e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59c09f064f43df" /><Relationship Type="http://schemas.openxmlformats.org/officeDocument/2006/relationships/image" Target="/ppt/media/image2.jpeg" Id="R0c4d7e88faeb48f8" /><Relationship Type="http://schemas.openxmlformats.org/officeDocument/2006/relationships/notesSlide" Target="/ppt/notesSlides/notesSlide3.xml" Id="R572c9640356d44a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8dec3e33104c99" /><Relationship Type="http://schemas.openxmlformats.org/officeDocument/2006/relationships/image" Target="/ppt/media/image3.jpeg" Id="Rca17f2f877484ec9" /><Relationship Type="http://schemas.openxmlformats.org/officeDocument/2006/relationships/notesSlide" Target="/ppt/notesSlides/notesSlide4.xml" Id="Rbe96d0a6c10d458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9673dcbbab4a3e" /><Relationship Type="http://schemas.openxmlformats.org/officeDocument/2006/relationships/image" Target="/ppt/media/image4.jpeg" Id="R1b578a970d824826" /><Relationship Type="http://schemas.openxmlformats.org/officeDocument/2006/relationships/notesSlide" Target="/ppt/notesSlides/notesSlide5.xml" Id="R5c88d79dc0e948f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f03c2ea4314fcd" /><Relationship Type="http://schemas.openxmlformats.org/officeDocument/2006/relationships/image" Target="/ppt/media/image5.jpeg" Id="R66835fed3afc4534" /><Relationship Type="http://schemas.openxmlformats.org/officeDocument/2006/relationships/notesSlide" Target="/ppt/notesSlides/notesSlide6.xml" Id="Ra2e39201ebb64ef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ddd55d7db647b5" /><Relationship Type="http://schemas.openxmlformats.org/officeDocument/2006/relationships/image" Target="/ppt/media/image6.jpeg" Id="Recda8757cfd641b7" /><Relationship Type="http://schemas.openxmlformats.org/officeDocument/2006/relationships/notesSlide" Target="/ppt/notesSlides/notesSlide7.xml" Id="R9cbaaaf377ec478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e9c4c7b69243b2" /><Relationship Type="http://schemas.openxmlformats.org/officeDocument/2006/relationships/image" Target="/ppt/media/image7.jpeg" Id="R8397e59c93954db6" /><Relationship Type="http://schemas.openxmlformats.org/officeDocument/2006/relationships/notesSlide" Target="/ppt/notesSlides/notesSlide8.xml" Id="Re6f31879776f473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1efc19e8a84b18" /><Relationship Type="http://schemas.openxmlformats.org/officeDocument/2006/relationships/image" Target="/ppt/media/image8.jpeg" Id="Rffe41af439664c95" /><Relationship Type="http://schemas.openxmlformats.org/officeDocument/2006/relationships/notesSlide" Target="/ppt/notesSlides/notesSlide9.xml" Id="Rf80086485af84e7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3b3ce541b04a10" /><Relationship Type="http://schemas.openxmlformats.org/officeDocument/2006/relationships/image" Target="/ppt/media/image9.jpeg" Id="Rbf33c40391974110" /><Relationship Type="http://schemas.openxmlformats.org/officeDocument/2006/relationships/notesSlide" Target="/ppt/notesSlides/notesSlide10.xml" Id="Rc2fd3a3984b54e1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4440b3fcda4fd7" /><Relationship Type="http://schemas.openxmlformats.org/officeDocument/2006/relationships/image" Target="/ppt/media/image10.jpeg" Id="R4a0941c8eb9b4b0e" /><Relationship Type="http://schemas.openxmlformats.org/officeDocument/2006/relationships/notesSlide" Target="/ppt/notesSlides/notesSlide11.xml" Id="Rb6fab568243e4a8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d9db10fe2640ac" /><Relationship Type="http://schemas.openxmlformats.org/officeDocument/2006/relationships/image" Target="/ppt/media/image11.jpeg" Id="R90041922af0f4d99" /><Relationship Type="http://schemas.openxmlformats.org/officeDocument/2006/relationships/notesSlide" Target="/ppt/notesSlides/notesSlide12.xml" Id="Rb1c807358cc04c2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4c42452d70434b" /><Relationship Type="http://schemas.openxmlformats.org/officeDocument/2006/relationships/image" Target="/ppt/media/image12.jpeg" Id="Rbc6648deef784c51" /><Relationship Type="http://schemas.openxmlformats.org/officeDocument/2006/relationships/notesSlide" Target="/ppt/notesSlides/notesSlide13.xml" Id="R48bd8fd652fb4fd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48ba58ec14458f" /><Relationship Type="http://schemas.openxmlformats.org/officeDocument/2006/relationships/image" Target="/ppt/media/image13.jpeg" Id="R6d3ab3d7ab0f4f47" /><Relationship Type="http://schemas.openxmlformats.org/officeDocument/2006/relationships/notesSlide" Target="/ppt/notesSlides/notesSlide14.xml" Id="R71da44cbf9eb476b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c3ff1d0c874e5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480247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84;p1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768f8725304721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406801962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89;p1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4d7e88faeb48f8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376836904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94;p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17f2f877484ec9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401403043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99;p1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578a970d824826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219346712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04;p1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835fed3afc4534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460863506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09;p1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da8757cfd641b7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192218425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14;p1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97e59c93954db6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341704895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19;p2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e41af439664c95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916790140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24;p2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33c40391974110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959682842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29;p2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0941c8eb9b4b0e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121513984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34;p2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041922af0f4d99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973099287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39;p2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6648deef784c51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264444910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44;p2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3ab3d7ab0f4f47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331243508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2026-09-03T11:58:25.6590000Z</dcterms:created>
  <dcterms:modified xsi:type="dcterms:W3CDTF">2026-09-03T11:58:25.6590000Z</dcterms:modified>
</coreProperties>
</file>